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316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17" r:id="rId19"/>
    <p:sldId id="276" r:id="rId20"/>
    <p:sldId id="277" r:id="rId21"/>
    <p:sldId id="318" r:id="rId22"/>
    <p:sldId id="278" r:id="rId23"/>
    <p:sldId id="279" r:id="rId24"/>
    <p:sldId id="280" r:id="rId25"/>
    <p:sldId id="282" r:id="rId26"/>
    <p:sldId id="294" r:id="rId27"/>
    <p:sldId id="295" r:id="rId28"/>
    <p:sldId id="296" r:id="rId29"/>
    <p:sldId id="31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9559F-011F-4876-A479-9E16073EDB55}" v="233" dt="2023-05-21T00:36:4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Huang Ho" userId="3b9e8198e6400288" providerId="LiveId" clId="{49875204-C426-4DC7-88B5-EA9468E1B5B0}"/>
    <pc:docChg chg="undo custSel modSld">
      <pc:chgData name="Min-Huang Ho" userId="3b9e8198e6400288" providerId="LiveId" clId="{49875204-C426-4DC7-88B5-EA9468E1B5B0}" dt="2023-05-19T08:27:17.309" v="621" actId="20577"/>
      <pc:docMkLst>
        <pc:docMk/>
      </pc:docMkLst>
      <pc:sldChg chg="modSp mod">
        <pc:chgData name="Min-Huang Ho" userId="3b9e8198e6400288" providerId="LiveId" clId="{49875204-C426-4DC7-88B5-EA9468E1B5B0}" dt="2023-05-19T08:16:36.180" v="0"/>
        <pc:sldMkLst>
          <pc:docMk/>
          <pc:sldMk cId="0" sldId="256"/>
        </pc:sldMkLst>
        <pc:spChg chg="mod">
          <ac:chgData name="Min-Huang Ho" userId="3b9e8198e6400288" providerId="LiveId" clId="{49875204-C426-4DC7-88B5-EA9468E1B5B0}" dt="2023-05-19T08:16:36.180" v="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17:48.139" v="127" actId="20577"/>
        <pc:sldMkLst>
          <pc:docMk/>
          <pc:sldMk cId="0" sldId="257"/>
        </pc:sldMkLst>
        <pc:spChg chg="mod">
          <ac:chgData name="Min-Huang Ho" userId="3b9e8198e6400288" providerId="LiveId" clId="{49875204-C426-4DC7-88B5-EA9468E1B5B0}" dt="2023-05-19T08:17:48.139" v="12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18:47.028" v="192" actId="6549"/>
        <pc:sldMkLst>
          <pc:docMk/>
          <pc:sldMk cId="1204855519" sldId="259"/>
        </pc:sldMkLst>
        <pc:spChg chg="mod">
          <ac:chgData name="Min-Huang Ho" userId="3b9e8198e6400288" providerId="LiveId" clId="{49875204-C426-4DC7-88B5-EA9468E1B5B0}" dt="2023-05-19T08:18:47.028" v="192" actId="6549"/>
          <ac:spMkLst>
            <pc:docMk/>
            <pc:sldMk cId="1204855519" sldId="259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2:23.034" v="487" actId="20577"/>
        <pc:sldMkLst>
          <pc:docMk/>
          <pc:sldMk cId="4246097193" sldId="269"/>
        </pc:sldMkLst>
        <pc:spChg chg="mod">
          <ac:chgData name="Min-Huang Ho" userId="3b9e8198e6400288" providerId="LiveId" clId="{49875204-C426-4DC7-88B5-EA9468E1B5B0}" dt="2023-05-19T08:22:23.034" v="487" actId="20577"/>
          <ac:spMkLst>
            <pc:docMk/>
            <pc:sldMk cId="4246097193" sldId="269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0:55.088" v="413" actId="6549"/>
        <pc:sldMkLst>
          <pc:docMk/>
          <pc:sldMk cId="2693286418" sldId="271"/>
        </pc:sldMkLst>
        <pc:spChg chg="mod">
          <ac:chgData name="Min-Huang Ho" userId="3b9e8198e6400288" providerId="LiveId" clId="{49875204-C426-4DC7-88B5-EA9468E1B5B0}" dt="2023-05-19T08:20:55.088" v="413" actId="6549"/>
          <ac:spMkLst>
            <pc:docMk/>
            <pc:sldMk cId="2693286418" sldId="271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1:26.020" v="469" actId="6549"/>
        <pc:sldMkLst>
          <pc:docMk/>
          <pc:sldMk cId="408079374" sldId="272"/>
        </pc:sldMkLst>
        <pc:spChg chg="mod">
          <ac:chgData name="Min-Huang Ho" userId="3b9e8198e6400288" providerId="LiveId" clId="{49875204-C426-4DC7-88B5-EA9468E1B5B0}" dt="2023-05-19T08:21:26.020" v="469" actId="6549"/>
          <ac:spMkLst>
            <pc:docMk/>
            <pc:sldMk cId="408079374" sldId="272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3:42.641" v="521" actId="12"/>
        <pc:sldMkLst>
          <pc:docMk/>
          <pc:sldMk cId="132664490" sldId="273"/>
        </pc:sldMkLst>
        <pc:spChg chg="mod">
          <ac:chgData name="Min-Huang Ho" userId="3b9e8198e6400288" providerId="LiveId" clId="{49875204-C426-4DC7-88B5-EA9468E1B5B0}" dt="2023-05-19T08:23:42.641" v="521" actId="12"/>
          <ac:spMkLst>
            <pc:docMk/>
            <pc:sldMk cId="132664490" sldId="273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6:22.687" v="611" actId="20577"/>
        <pc:sldMkLst>
          <pc:docMk/>
          <pc:sldMk cId="3358334995" sldId="274"/>
        </pc:sldMkLst>
        <pc:spChg chg="mod">
          <ac:chgData name="Min-Huang Ho" userId="3b9e8198e6400288" providerId="LiveId" clId="{49875204-C426-4DC7-88B5-EA9468E1B5B0}" dt="2023-05-19T08:26:22.687" v="611" actId="20577"/>
          <ac:spMkLst>
            <pc:docMk/>
            <pc:sldMk cId="3358334995" sldId="274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6:48.177" v="617" actId="5793"/>
        <pc:sldMkLst>
          <pc:docMk/>
          <pc:sldMk cId="2929562633" sldId="275"/>
        </pc:sldMkLst>
        <pc:spChg chg="mod">
          <ac:chgData name="Min-Huang Ho" userId="3b9e8198e6400288" providerId="LiveId" clId="{49875204-C426-4DC7-88B5-EA9468E1B5B0}" dt="2023-05-19T08:26:48.177" v="617" actId="5793"/>
          <ac:spMkLst>
            <pc:docMk/>
            <pc:sldMk cId="2929562633" sldId="275"/>
            <ac:spMk id="4" creationId="{00000000-0000-0000-0000-000000000000}"/>
          </ac:spMkLst>
        </pc:spChg>
      </pc:sldChg>
      <pc:sldChg chg="modSp mod">
        <pc:chgData name="Min-Huang Ho" userId="3b9e8198e6400288" providerId="LiveId" clId="{49875204-C426-4DC7-88B5-EA9468E1B5B0}" dt="2023-05-19T08:27:17.309" v="621" actId="20577"/>
        <pc:sldMkLst>
          <pc:docMk/>
          <pc:sldMk cId="1232347485" sldId="277"/>
        </pc:sldMkLst>
        <pc:spChg chg="mod">
          <ac:chgData name="Min-Huang Ho" userId="3b9e8198e6400288" providerId="LiveId" clId="{49875204-C426-4DC7-88B5-EA9468E1B5B0}" dt="2023-05-19T08:27:17.309" v="621" actId="20577"/>
          <ac:spMkLst>
            <pc:docMk/>
            <pc:sldMk cId="1232347485" sldId="277"/>
            <ac:spMk id="4" creationId="{00000000-0000-0000-0000-000000000000}"/>
          </ac:spMkLst>
        </pc:spChg>
      </pc:sldChg>
    </pc:docChg>
  </pc:docChgLst>
  <pc:docChgLst>
    <pc:chgData name="Min-Huang Ho" userId="3b9e8198e6400288" providerId="LiveId" clId="{0E49559F-011F-4876-A479-9E16073EDB55}"/>
    <pc:docChg chg="undo custSel addSld delSld modSld">
      <pc:chgData name="Min-Huang Ho" userId="3b9e8198e6400288" providerId="LiveId" clId="{0E49559F-011F-4876-A479-9E16073EDB55}" dt="2023-05-21T00:37:20.822" v="1518" actId="47"/>
      <pc:docMkLst>
        <pc:docMk/>
      </pc:docMkLst>
      <pc:sldChg chg="modSp mod">
        <pc:chgData name="Min-Huang Ho" userId="3b9e8198e6400288" providerId="LiveId" clId="{0E49559F-011F-4876-A479-9E16073EDB55}" dt="2023-05-20T23:36:16.900" v="67"/>
        <pc:sldMkLst>
          <pc:docMk/>
          <pc:sldMk cId="0" sldId="257"/>
        </pc:sldMkLst>
        <pc:spChg chg="mod">
          <ac:chgData name="Min-Huang Ho" userId="3b9e8198e6400288" providerId="LiveId" clId="{0E49559F-011F-4876-A479-9E16073EDB55}" dt="2023-05-20T23:36:16.900" v="6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Min-Huang Ho" userId="3b9e8198e6400288" providerId="LiveId" clId="{0E49559F-011F-4876-A479-9E16073EDB55}" dt="2023-05-21T00:37:20.822" v="1518" actId="47"/>
        <pc:sldMkLst>
          <pc:docMk/>
          <pc:sldMk cId="0" sldId="258"/>
        </pc:sldMkLst>
      </pc:sldChg>
      <pc:sldChg chg="modSp mod">
        <pc:chgData name="Min-Huang Ho" userId="3b9e8198e6400288" providerId="LiveId" clId="{0E49559F-011F-4876-A479-9E16073EDB55}" dt="2023-05-20T23:43:36.786" v="286"/>
        <pc:sldMkLst>
          <pc:docMk/>
          <pc:sldMk cId="1204855519" sldId="259"/>
        </pc:sldMkLst>
        <pc:spChg chg="mod">
          <ac:chgData name="Min-Huang Ho" userId="3b9e8198e6400288" providerId="LiveId" clId="{0E49559F-011F-4876-A479-9E16073EDB55}" dt="2023-05-20T23:43:36.786" v="286"/>
          <ac:spMkLst>
            <pc:docMk/>
            <pc:sldMk cId="1204855519" sldId="259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E49559F-011F-4876-A479-9E16073EDB55}" dt="2023-05-20T23:43:55.268" v="292" actId="1076"/>
        <pc:sldMkLst>
          <pc:docMk/>
          <pc:sldMk cId="742389652" sldId="260"/>
        </pc:sldMkLst>
        <pc:picChg chg="del">
          <ac:chgData name="Min-Huang Ho" userId="3b9e8198e6400288" providerId="LiveId" clId="{0E49559F-011F-4876-A479-9E16073EDB55}" dt="2023-05-20T23:43:48.726" v="287" actId="478"/>
          <ac:picMkLst>
            <pc:docMk/>
            <pc:sldMk cId="742389652" sldId="260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0T23:43:55.268" v="292" actId="1076"/>
          <ac:picMkLst>
            <pc:docMk/>
            <pc:sldMk cId="742389652" sldId="260"/>
            <ac:picMk id="7" creationId="{4305546A-3A02-5EB1-9A34-782F689DE2BC}"/>
          </ac:picMkLst>
        </pc:picChg>
      </pc:sldChg>
      <pc:sldChg chg="addSp delSp modSp mod">
        <pc:chgData name="Min-Huang Ho" userId="3b9e8198e6400288" providerId="LiveId" clId="{0E49559F-011F-4876-A479-9E16073EDB55}" dt="2023-05-20T23:46:08.396" v="329"/>
        <pc:sldMkLst>
          <pc:docMk/>
          <pc:sldMk cId="523774190" sldId="261"/>
        </pc:sldMkLst>
        <pc:spChg chg="mod">
          <ac:chgData name="Min-Huang Ho" userId="3b9e8198e6400288" providerId="LiveId" clId="{0E49559F-011F-4876-A479-9E16073EDB55}" dt="2023-05-20T23:46:08.396" v="329"/>
          <ac:spMkLst>
            <pc:docMk/>
            <pc:sldMk cId="523774190" sldId="261"/>
            <ac:spMk id="4" creationId="{00000000-0000-0000-0000-000000000000}"/>
          </ac:spMkLst>
        </pc:spChg>
        <pc:picChg chg="del">
          <ac:chgData name="Min-Huang Ho" userId="3b9e8198e6400288" providerId="LiveId" clId="{0E49559F-011F-4876-A479-9E16073EDB55}" dt="2023-05-20T23:44:00.886" v="293" actId="478"/>
          <ac:picMkLst>
            <pc:docMk/>
            <pc:sldMk cId="523774190" sldId="261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0T23:44:10.518" v="299" actId="1076"/>
          <ac:picMkLst>
            <pc:docMk/>
            <pc:sldMk cId="523774190" sldId="261"/>
            <ac:picMk id="7" creationId="{AA630A84-FB9E-789D-D158-EDF3AC3298C1}"/>
          </ac:picMkLst>
        </pc:picChg>
      </pc:sldChg>
      <pc:sldChg chg="addSp delSp modSp mod">
        <pc:chgData name="Min-Huang Ho" userId="3b9e8198e6400288" providerId="LiveId" clId="{0E49559F-011F-4876-A479-9E16073EDB55}" dt="2023-05-20T23:46:34.003" v="336" actId="1076"/>
        <pc:sldMkLst>
          <pc:docMk/>
          <pc:sldMk cId="396958485" sldId="262"/>
        </pc:sldMkLst>
        <pc:picChg chg="del">
          <ac:chgData name="Min-Huang Ho" userId="3b9e8198e6400288" providerId="LiveId" clId="{0E49559F-011F-4876-A479-9E16073EDB55}" dt="2023-05-20T23:46:26.977" v="330" actId="478"/>
          <ac:picMkLst>
            <pc:docMk/>
            <pc:sldMk cId="396958485" sldId="262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0T23:46:34.003" v="336" actId="1076"/>
          <ac:picMkLst>
            <pc:docMk/>
            <pc:sldMk cId="396958485" sldId="262"/>
            <ac:picMk id="7" creationId="{A8552045-6D4F-B76B-4B77-A47791468589}"/>
          </ac:picMkLst>
        </pc:picChg>
      </pc:sldChg>
      <pc:sldChg chg="addSp delSp modSp mod">
        <pc:chgData name="Min-Huang Ho" userId="3b9e8198e6400288" providerId="LiveId" clId="{0E49559F-011F-4876-A479-9E16073EDB55}" dt="2023-05-20T23:49:00.773" v="477" actId="6549"/>
        <pc:sldMkLst>
          <pc:docMk/>
          <pc:sldMk cId="609214307" sldId="263"/>
        </pc:sldMkLst>
        <pc:spChg chg="mod">
          <ac:chgData name="Min-Huang Ho" userId="3b9e8198e6400288" providerId="LiveId" clId="{0E49559F-011F-4876-A479-9E16073EDB55}" dt="2023-05-20T23:49:00.773" v="477" actId="6549"/>
          <ac:spMkLst>
            <pc:docMk/>
            <pc:sldMk cId="609214307" sldId="263"/>
            <ac:spMk id="4" creationId="{00000000-0000-0000-0000-000000000000}"/>
          </ac:spMkLst>
        </pc:spChg>
        <pc:picChg chg="add del">
          <ac:chgData name="Min-Huang Ho" userId="3b9e8198e6400288" providerId="LiveId" clId="{0E49559F-011F-4876-A479-9E16073EDB55}" dt="2023-05-20T23:47:46.625" v="392" actId="478"/>
          <ac:picMkLst>
            <pc:docMk/>
            <pc:sldMk cId="609214307" sldId="263"/>
            <ac:picMk id="5" creationId="{00000000-0000-0000-0000-000000000000}"/>
          </ac:picMkLst>
        </pc:picChg>
        <pc:picChg chg="add del mod">
          <ac:chgData name="Min-Huang Ho" userId="3b9e8198e6400288" providerId="LiveId" clId="{0E49559F-011F-4876-A479-9E16073EDB55}" dt="2023-05-20T23:47:00.589" v="343"/>
          <ac:picMkLst>
            <pc:docMk/>
            <pc:sldMk cId="609214307" sldId="263"/>
            <ac:picMk id="7" creationId="{DFCC9085-CED8-FA17-AF7A-F6E2F60E2D51}"/>
          </ac:picMkLst>
        </pc:picChg>
        <pc:picChg chg="add mod">
          <ac:chgData name="Min-Huang Ho" userId="3b9e8198e6400288" providerId="LiveId" clId="{0E49559F-011F-4876-A479-9E16073EDB55}" dt="2023-05-20T23:47:52.003" v="396" actId="962"/>
          <ac:picMkLst>
            <pc:docMk/>
            <pc:sldMk cId="609214307" sldId="263"/>
            <ac:picMk id="9" creationId="{F0700CA8-B121-A3AB-49DF-022DD2E117A9}"/>
          </ac:picMkLst>
        </pc:picChg>
      </pc:sldChg>
      <pc:sldChg chg="addSp delSp modSp mod">
        <pc:chgData name="Min-Huang Ho" userId="3b9e8198e6400288" providerId="LiveId" clId="{0E49559F-011F-4876-A479-9E16073EDB55}" dt="2023-05-20T23:48:26.733" v="449"/>
        <pc:sldMkLst>
          <pc:docMk/>
          <pc:sldMk cId="2079537926" sldId="264"/>
        </pc:sldMkLst>
        <pc:spChg chg="mod">
          <ac:chgData name="Min-Huang Ho" userId="3b9e8198e6400288" providerId="LiveId" clId="{0E49559F-011F-4876-A479-9E16073EDB55}" dt="2023-05-20T23:48:26.733" v="449"/>
          <ac:spMkLst>
            <pc:docMk/>
            <pc:sldMk cId="2079537926" sldId="264"/>
            <ac:spMk id="4" creationId="{00000000-0000-0000-0000-000000000000}"/>
          </ac:spMkLst>
        </pc:spChg>
        <pc:picChg chg="del">
          <ac:chgData name="Min-Huang Ho" userId="3b9e8198e6400288" providerId="LiveId" clId="{0E49559F-011F-4876-A479-9E16073EDB55}" dt="2023-05-20T23:48:02.905" v="397" actId="478"/>
          <ac:picMkLst>
            <pc:docMk/>
            <pc:sldMk cId="2079537926" sldId="264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0T23:48:09.979" v="399" actId="1076"/>
          <ac:picMkLst>
            <pc:docMk/>
            <pc:sldMk cId="2079537926" sldId="264"/>
            <ac:picMk id="7" creationId="{58417085-B699-E545-7382-6BF5D2923684}"/>
          </ac:picMkLst>
        </pc:picChg>
      </pc:sldChg>
      <pc:sldChg chg="addSp delSp modSp mod">
        <pc:chgData name="Min-Huang Ho" userId="3b9e8198e6400288" providerId="LiveId" clId="{0E49559F-011F-4876-A479-9E16073EDB55}" dt="2023-05-20T23:50:26.950" v="669" actId="403"/>
        <pc:sldMkLst>
          <pc:docMk/>
          <pc:sldMk cId="1785799814" sldId="265"/>
        </pc:sldMkLst>
        <pc:spChg chg="mod">
          <ac:chgData name="Min-Huang Ho" userId="3b9e8198e6400288" providerId="LiveId" clId="{0E49559F-011F-4876-A479-9E16073EDB55}" dt="2023-05-20T23:50:26.950" v="669" actId="403"/>
          <ac:spMkLst>
            <pc:docMk/>
            <pc:sldMk cId="1785799814" sldId="265"/>
            <ac:spMk id="4" creationId="{00000000-0000-0000-0000-000000000000}"/>
          </ac:spMkLst>
        </pc:spChg>
        <pc:picChg chg="del">
          <ac:chgData name="Min-Huang Ho" userId="3b9e8198e6400288" providerId="LiveId" clId="{0E49559F-011F-4876-A479-9E16073EDB55}" dt="2023-05-20T23:50:16.779" v="664" actId="478"/>
          <ac:picMkLst>
            <pc:docMk/>
            <pc:sldMk cId="1785799814" sldId="265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0T23:50:23.507" v="668" actId="1076"/>
          <ac:picMkLst>
            <pc:docMk/>
            <pc:sldMk cId="1785799814" sldId="265"/>
            <ac:picMk id="6" creationId="{2ED8C98A-178C-3667-A12E-F903A8FFF619}"/>
          </ac:picMkLst>
        </pc:picChg>
      </pc:sldChg>
      <pc:sldChg chg="del">
        <pc:chgData name="Min-Huang Ho" userId="3b9e8198e6400288" providerId="LiveId" clId="{0E49559F-011F-4876-A479-9E16073EDB55}" dt="2023-05-20T23:50:37.037" v="670" actId="47"/>
        <pc:sldMkLst>
          <pc:docMk/>
          <pc:sldMk cId="811818120" sldId="266"/>
        </pc:sldMkLst>
      </pc:sldChg>
      <pc:sldChg chg="del">
        <pc:chgData name="Min-Huang Ho" userId="3b9e8198e6400288" providerId="LiveId" clId="{0E49559F-011F-4876-A479-9E16073EDB55}" dt="2023-05-20T23:50:38.447" v="671" actId="47"/>
        <pc:sldMkLst>
          <pc:docMk/>
          <pc:sldMk cId="1566167773" sldId="267"/>
        </pc:sldMkLst>
      </pc:sldChg>
      <pc:sldChg chg="del">
        <pc:chgData name="Min-Huang Ho" userId="3b9e8198e6400288" providerId="LiveId" clId="{0E49559F-011F-4876-A479-9E16073EDB55}" dt="2023-05-20T23:50:39.400" v="672" actId="47"/>
        <pc:sldMkLst>
          <pc:docMk/>
          <pc:sldMk cId="1551372860" sldId="268"/>
        </pc:sldMkLst>
      </pc:sldChg>
      <pc:sldChg chg="addSp delSp modSp mod">
        <pc:chgData name="Min-Huang Ho" userId="3b9e8198e6400288" providerId="LiveId" clId="{0E49559F-011F-4876-A479-9E16073EDB55}" dt="2023-05-21T00:19:09.094" v="675" actId="1076"/>
        <pc:sldMkLst>
          <pc:docMk/>
          <pc:sldMk cId="3233298224" sldId="270"/>
        </pc:sldMkLst>
        <pc:picChg chg="del">
          <ac:chgData name="Min-Huang Ho" userId="3b9e8198e6400288" providerId="LiveId" clId="{0E49559F-011F-4876-A479-9E16073EDB55}" dt="2023-05-21T00:19:02.810" v="673" actId="478"/>
          <ac:picMkLst>
            <pc:docMk/>
            <pc:sldMk cId="3233298224" sldId="270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1T00:19:09.094" v="675" actId="1076"/>
          <ac:picMkLst>
            <pc:docMk/>
            <pc:sldMk cId="3233298224" sldId="270"/>
            <ac:picMk id="6" creationId="{544CAF9A-5901-495A-3E6F-DBFEDEDA8B1D}"/>
          </ac:picMkLst>
        </pc:picChg>
      </pc:sldChg>
      <pc:sldChg chg="modSp mod">
        <pc:chgData name="Min-Huang Ho" userId="3b9e8198e6400288" providerId="LiveId" clId="{0E49559F-011F-4876-A479-9E16073EDB55}" dt="2023-05-21T00:19:23.435" v="676"/>
        <pc:sldMkLst>
          <pc:docMk/>
          <pc:sldMk cId="2693286418" sldId="271"/>
        </pc:sldMkLst>
        <pc:spChg chg="mod">
          <ac:chgData name="Min-Huang Ho" userId="3b9e8198e6400288" providerId="LiveId" clId="{0E49559F-011F-4876-A479-9E16073EDB55}" dt="2023-05-21T00:19:23.435" v="676"/>
          <ac:spMkLst>
            <pc:docMk/>
            <pc:sldMk cId="2693286418" sldId="271"/>
            <ac:spMk id="4" creationId="{00000000-0000-0000-0000-000000000000}"/>
          </ac:spMkLst>
        </pc:spChg>
      </pc:sldChg>
      <pc:sldChg chg="modSp mod">
        <pc:chgData name="Min-Huang Ho" userId="3b9e8198e6400288" providerId="LiveId" clId="{0E49559F-011F-4876-A479-9E16073EDB55}" dt="2023-05-21T00:20:04.436" v="690" actId="20577"/>
        <pc:sldMkLst>
          <pc:docMk/>
          <pc:sldMk cId="408079374" sldId="272"/>
        </pc:sldMkLst>
        <pc:spChg chg="mod">
          <ac:chgData name="Min-Huang Ho" userId="3b9e8198e6400288" providerId="LiveId" clId="{0E49559F-011F-4876-A479-9E16073EDB55}" dt="2023-05-21T00:20:04.436" v="690" actId="20577"/>
          <ac:spMkLst>
            <pc:docMk/>
            <pc:sldMk cId="408079374" sldId="272"/>
            <ac:spMk id="4" creationId="{00000000-0000-0000-0000-000000000000}"/>
          </ac:spMkLst>
        </pc:spChg>
      </pc:sldChg>
      <pc:sldChg chg="modSp mod">
        <pc:chgData name="Min-Huang Ho" userId="3b9e8198e6400288" providerId="LiveId" clId="{0E49559F-011F-4876-A479-9E16073EDB55}" dt="2023-05-21T00:21:45.947" v="702" actId="207"/>
        <pc:sldMkLst>
          <pc:docMk/>
          <pc:sldMk cId="132664490" sldId="273"/>
        </pc:sldMkLst>
        <pc:spChg chg="mod">
          <ac:chgData name="Min-Huang Ho" userId="3b9e8198e6400288" providerId="LiveId" clId="{0E49559F-011F-4876-A479-9E16073EDB55}" dt="2023-05-21T00:21:45.947" v="702" actId="207"/>
          <ac:spMkLst>
            <pc:docMk/>
            <pc:sldMk cId="132664490" sldId="273"/>
            <ac:spMk id="4" creationId="{00000000-0000-0000-0000-000000000000}"/>
          </ac:spMkLst>
        </pc:spChg>
      </pc:sldChg>
      <pc:sldChg chg="modSp mod">
        <pc:chgData name="Min-Huang Ho" userId="3b9e8198e6400288" providerId="LiveId" clId="{0E49559F-011F-4876-A479-9E16073EDB55}" dt="2023-05-21T00:22:47.638" v="711" actId="207"/>
        <pc:sldMkLst>
          <pc:docMk/>
          <pc:sldMk cId="3358334995" sldId="274"/>
        </pc:sldMkLst>
        <pc:spChg chg="mod">
          <ac:chgData name="Min-Huang Ho" userId="3b9e8198e6400288" providerId="LiveId" clId="{0E49559F-011F-4876-A479-9E16073EDB55}" dt="2023-05-21T00:22:47.638" v="711" actId="207"/>
          <ac:spMkLst>
            <pc:docMk/>
            <pc:sldMk cId="3358334995" sldId="274"/>
            <ac:spMk id="4" creationId="{00000000-0000-0000-0000-000000000000}"/>
          </ac:spMkLst>
        </pc:spChg>
      </pc:sldChg>
      <pc:sldChg chg="addSp modSp mod">
        <pc:chgData name="Min-Huang Ho" userId="3b9e8198e6400288" providerId="LiveId" clId="{0E49559F-011F-4876-A479-9E16073EDB55}" dt="2023-05-21T00:25:55.553" v="887" actId="1076"/>
        <pc:sldMkLst>
          <pc:docMk/>
          <pc:sldMk cId="2929562633" sldId="275"/>
        </pc:sldMkLst>
        <pc:spChg chg="mod">
          <ac:chgData name="Min-Huang Ho" userId="3b9e8198e6400288" providerId="LiveId" clId="{0E49559F-011F-4876-A479-9E16073EDB55}" dt="2023-05-21T00:25:40.587" v="882" actId="27636"/>
          <ac:spMkLst>
            <pc:docMk/>
            <pc:sldMk cId="2929562633" sldId="275"/>
            <ac:spMk id="4" creationId="{00000000-0000-0000-0000-000000000000}"/>
          </ac:spMkLst>
        </pc:spChg>
        <pc:picChg chg="add mod">
          <ac:chgData name="Min-Huang Ho" userId="3b9e8198e6400288" providerId="LiveId" clId="{0E49559F-011F-4876-A479-9E16073EDB55}" dt="2023-05-21T00:25:55.553" v="887" actId="1076"/>
          <ac:picMkLst>
            <pc:docMk/>
            <pc:sldMk cId="2929562633" sldId="275"/>
            <ac:picMk id="5" creationId="{65E3CD54-E6B4-4665-E92F-C5CA8CA98CE6}"/>
          </ac:picMkLst>
        </pc:picChg>
      </pc:sldChg>
      <pc:sldChg chg="modSp mod">
        <pc:chgData name="Min-Huang Ho" userId="3b9e8198e6400288" providerId="LiveId" clId="{0E49559F-011F-4876-A479-9E16073EDB55}" dt="2023-05-21T00:27:19.205" v="1026"/>
        <pc:sldMkLst>
          <pc:docMk/>
          <pc:sldMk cId="1828839737" sldId="276"/>
        </pc:sldMkLst>
        <pc:spChg chg="mod">
          <ac:chgData name="Min-Huang Ho" userId="3b9e8198e6400288" providerId="LiveId" clId="{0E49559F-011F-4876-A479-9E16073EDB55}" dt="2023-05-21T00:27:19.205" v="1026"/>
          <ac:spMkLst>
            <pc:docMk/>
            <pc:sldMk cId="1828839737" sldId="276"/>
            <ac:spMk id="4" creationId="{00000000-0000-0000-0000-000000000000}"/>
          </ac:spMkLst>
        </pc:spChg>
      </pc:sldChg>
      <pc:sldChg chg="modSp mod">
        <pc:chgData name="Min-Huang Ho" userId="3b9e8198e6400288" providerId="LiveId" clId="{0E49559F-011F-4876-A479-9E16073EDB55}" dt="2023-05-20T23:39:12.107" v="243" actId="27636"/>
        <pc:sldMkLst>
          <pc:docMk/>
          <pc:sldMk cId="1232347485" sldId="277"/>
        </pc:sldMkLst>
        <pc:spChg chg="mod">
          <ac:chgData name="Min-Huang Ho" userId="3b9e8198e6400288" providerId="LiveId" clId="{0E49559F-011F-4876-A479-9E16073EDB55}" dt="2023-05-20T23:39:12.107" v="243" actId="27636"/>
          <ac:spMkLst>
            <pc:docMk/>
            <pc:sldMk cId="1232347485" sldId="277"/>
            <ac:spMk id="4" creationId="{00000000-0000-0000-0000-000000000000}"/>
          </ac:spMkLst>
        </pc:spChg>
      </pc:sldChg>
      <pc:sldChg chg="modSp mod">
        <pc:chgData name="Min-Huang Ho" userId="3b9e8198e6400288" providerId="LiveId" clId="{0E49559F-011F-4876-A479-9E16073EDB55}" dt="2023-05-21T00:29:32.567" v="1127" actId="12"/>
        <pc:sldMkLst>
          <pc:docMk/>
          <pc:sldMk cId="1714848558" sldId="279"/>
        </pc:sldMkLst>
        <pc:spChg chg="mod">
          <ac:chgData name="Min-Huang Ho" userId="3b9e8198e6400288" providerId="LiveId" clId="{0E49559F-011F-4876-A479-9E16073EDB55}" dt="2023-05-21T00:29:32.567" v="1127" actId="12"/>
          <ac:spMkLst>
            <pc:docMk/>
            <pc:sldMk cId="1714848558" sldId="279"/>
            <ac:spMk id="4" creationId="{00000000-0000-0000-0000-000000000000}"/>
          </ac:spMkLst>
        </pc:spChg>
      </pc:sldChg>
      <pc:sldChg chg="modSp mod">
        <pc:chgData name="Min-Huang Ho" userId="3b9e8198e6400288" providerId="LiveId" clId="{0E49559F-011F-4876-A479-9E16073EDB55}" dt="2023-05-21T00:30:10.888" v="1133" actId="12"/>
        <pc:sldMkLst>
          <pc:docMk/>
          <pc:sldMk cId="2770015393" sldId="280"/>
        </pc:sldMkLst>
        <pc:spChg chg="mod">
          <ac:chgData name="Min-Huang Ho" userId="3b9e8198e6400288" providerId="LiveId" clId="{0E49559F-011F-4876-A479-9E16073EDB55}" dt="2023-05-21T00:30:10.888" v="1133" actId="12"/>
          <ac:spMkLst>
            <pc:docMk/>
            <pc:sldMk cId="2770015393" sldId="280"/>
            <ac:spMk id="4" creationId="{00000000-0000-0000-0000-000000000000}"/>
          </ac:spMkLst>
        </pc:spChg>
      </pc:sldChg>
      <pc:sldChg chg="del">
        <pc:chgData name="Min-Huang Ho" userId="3b9e8198e6400288" providerId="LiveId" clId="{0E49559F-011F-4876-A479-9E16073EDB55}" dt="2023-05-21T00:31:07.615" v="1134" actId="47"/>
        <pc:sldMkLst>
          <pc:docMk/>
          <pc:sldMk cId="3836763835" sldId="281"/>
        </pc:sldMkLst>
      </pc:sldChg>
      <pc:sldChg chg="modSp mod">
        <pc:chgData name="Min-Huang Ho" userId="3b9e8198e6400288" providerId="LiveId" clId="{0E49559F-011F-4876-A479-9E16073EDB55}" dt="2023-05-21T00:32:37.140" v="1153"/>
        <pc:sldMkLst>
          <pc:docMk/>
          <pc:sldMk cId="1947857464" sldId="282"/>
        </pc:sldMkLst>
        <pc:spChg chg="mod">
          <ac:chgData name="Min-Huang Ho" userId="3b9e8198e6400288" providerId="LiveId" clId="{0E49559F-011F-4876-A479-9E16073EDB55}" dt="2023-05-21T00:32:37.140" v="1153"/>
          <ac:spMkLst>
            <pc:docMk/>
            <pc:sldMk cId="1947857464" sldId="282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0E49559F-011F-4876-A479-9E16073EDB55}" dt="2023-05-21T00:32:53.199" v="1156" actId="1076"/>
        <pc:sldMkLst>
          <pc:docMk/>
          <pc:sldMk cId="2904264413" sldId="294"/>
        </pc:sldMkLst>
        <pc:picChg chg="del">
          <ac:chgData name="Min-Huang Ho" userId="3b9e8198e6400288" providerId="LiveId" clId="{0E49559F-011F-4876-A479-9E16073EDB55}" dt="2023-05-21T00:32:50.624" v="1154" actId="478"/>
          <ac:picMkLst>
            <pc:docMk/>
            <pc:sldMk cId="2904264413" sldId="294"/>
            <ac:picMk id="5" creationId="{00000000-0000-0000-0000-000000000000}"/>
          </ac:picMkLst>
        </pc:picChg>
        <pc:picChg chg="add mod">
          <ac:chgData name="Min-Huang Ho" userId="3b9e8198e6400288" providerId="LiveId" clId="{0E49559F-011F-4876-A479-9E16073EDB55}" dt="2023-05-21T00:32:53.199" v="1156" actId="1076"/>
          <ac:picMkLst>
            <pc:docMk/>
            <pc:sldMk cId="2904264413" sldId="294"/>
            <ac:picMk id="6" creationId="{EEE63633-DA38-2401-9218-ED164FC25115}"/>
          </ac:picMkLst>
        </pc:picChg>
      </pc:sldChg>
      <pc:sldChg chg="modSp del mod">
        <pc:chgData name="Min-Huang Ho" userId="3b9e8198e6400288" providerId="LiveId" clId="{0E49559F-011F-4876-A479-9E16073EDB55}" dt="2023-05-21T00:37:01.776" v="1500" actId="47"/>
        <pc:sldMkLst>
          <pc:docMk/>
          <pc:sldMk cId="3682019660" sldId="297"/>
        </pc:sldMkLst>
        <pc:spChg chg="mod">
          <ac:chgData name="Min-Huang Ho" userId="3b9e8198e6400288" providerId="LiveId" clId="{0E49559F-011F-4876-A479-9E16073EDB55}" dt="2023-05-21T00:34:12.569" v="1162" actId="20577"/>
          <ac:spMkLst>
            <pc:docMk/>
            <pc:sldMk cId="3682019660" sldId="297"/>
            <ac:spMk id="4" creationId="{00000000-0000-0000-0000-000000000000}"/>
          </ac:spMkLst>
        </pc:spChg>
      </pc:sldChg>
      <pc:sldChg chg="del">
        <pc:chgData name="Min-Huang Ho" userId="3b9e8198e6400288" providerId="LiveId" clId="{0E49559F-011F-4876-A479-9E16073EDB55}" dt="2023-05-21T00:37:02.286" v="1501" actId="47"/>
        <pc:sldMkLst>
          <pc:docMk/>
          <pc:sldMk cId="423894661" sldId="298"/>
        </pc:sldMkLst>
      </pc:sldChg>
      <pc:sldChg chg="del">
        <pc:chgData name="Min-Huang Ho" userId="3b9e8198e6400288" providerId="LiveId" clId="{0E49559F-011F-4876-A479-9E16073EDB55}" dt="2023-05-21T00:37:02.856" v="1502" actId="47"/>
        <pc:sldMkLst>
          <pc:docMk/>
          <pc:sldMk cId="2924360466" sldId="299"/>
        </pc:sldMkLst>
      </pc:sldChg>
      <pc:sldChg chg="del">
        <pc:chgData name="Min-Huang Ho" userId="3b9e8198e6400288" providerId="LiveId" clId="{0E49559F-011F-4876-A479-9E16073EDB55}" dt="2023-05-21T00:37:03.655" v="1503" actId="47"/>
        <pc:sldMkLst>
          <pc:docMk/>
          <pc:sldMk cId="486719702" sldId="300"/>
        </pc:sldMkLst>
      </pc:sldChg>
      <pc:sldChg chg="del">
        <pc:chgData name="Min-Huang Ho" userId="3b9e8198e6400288" providerId="LiveId" clId="{0E49559F-011F-4876-A479-9E16073EDB55}" dt="2023-05-21T00:37:04.089" v="1504" actId="47"/>
        <pc:sldMkLst>
          <pc:docMk/>
          <pc:sldMk cId="3285913639" sldId="301"/>
        </pc:sldMkLst>
      </pc:sldChg>
      <pc:sldChg chg="del">
        <pc:chgData name="Min-Huang Ho" userId="3b9e8198e6400288" providerId="LiveId" clId="{0E49559F-011F-4876-A479-9E16073EDB55}" dt="2023-05-21T00:37:06.592" v="1505" actId="47"/>
        <pc:sldMkLst>
          <pc:docMk/>
          <pc:sldMk cId="1109858861" sldId="302"/>
        </pc:sldMkLst>
      </pc:sldChg>
      <pc:sldChg chg="del">
        <pc:chgData name="Min-Huang Ho" userId="3b9e8198e6400288" providerId="LiveId" clId="{0E49559F-011F-4876-A479-9E16073EDB55}" dt="2023-05-21T00:37:07.701" v="1506" actId="47"/>
        <pc:sldMkLst>
          <pc:docMk/>
          <pc:sldMk cId="2370131472" sldId="303"/>
        </pc:sldMkLst>
      </pc:sldChg>
      <pc:sldChg chg="del">
        <pc:chgData name="Min-Huang Ho" userId="3b9e8198e6400288" providerId="LiveId" clId="{0E49559F-011F-4876-A479-9E16073EDB55}" dt="2023-05-21T00:37:08.632" v="1507" actId="47"/>
        <pc:sldMkLst>
          <pc:docMk/>
          <pc:sldMk cId="1274070366" sldId="304"/>
        </pc:sldMkLst>
      </pc:sldChg>
      <pc:sldChg chg="del">
        <pc:chgData name="Min-Huang Ho" userId="3b9e8198e6400288" providerId="LiveId" clId="{0E49559F-011F-4876-A479-9E16073EDB55}" dt="2023-05-21T00:37:09.150" v="1508" actId="47"/>
        <pc:sldMkLst>
          <pc:docMk/>
          <pc:sldMk cId="993682990" sldId="305"/>
        </pc:sldMkLst>
      </pc:sldChg>
      <pc:sldChg chg="del">
        <pc:chgData name="Min-Huang Ho" userId="3b9e8198e6400288" providerId="LiveId" clId="{0E49559F-011F-4876-A479-9E16073EDB55}" dt="2023-05-21T00:37:10.805" v="1510" actId="47"/>
        <pc:sldMkLst>
          <pc:docMk/>
          <pc:sldMk cId="528385628" sldId="306"/>
        </pc:sldMkLst>
      </pc:sldChg>
      <pc:sldChg chg="del">
        <pc:chgData name="Min-Huang Ho" userId="3b9e8198e6400288" providerId="LiveId" clId="{0E49559F-011F-4876-A479-9E16073EDB55}" dt="2023-05-21T00:37:11.428" v="1511" actId="47"/>
        <pc:sldMkLst>
          <pc:docMk/>
          <pc:sldMk cId="1826467803" sldId="307"/>
        </pc:sldMkLst>
      </pc:sldChg>
      <pc:sldChg chg="del">
        <pc:chgData name="Min-Huang Ho" userId="3b9e8198e6400288" providerId="LiveId" clId="{0E49559F-011F-4876-A479-9E16073EDB55}" dt="2023-05-21T00:37:12.025" v="1512" actId="47"/>
        <pc:sldMkLst>
          <pc:docMk/>
          <pc:sldMk cId="86336355" sldId="308"/>
        </pc:sldMkLst>
      </pc:sldChg>
      <pc:sldChg chg="del">
        <pc:chgData name="Min-Huang Ho" userId="3b9e8198e6400288" providerId="LiveId" clId="{0E49559F-011F-4876-A479-9E16073EDB55}" dt="2023-05-21T00:37:10.416" v="1509" actId="47"/>
        <pc:sldMkLst>
          <pc:docMk/>
          <pc:sldMk cId="1252587470" sldId="309"/>
        </pc:sldMkLst>
      </pc:sldChg>
      <pc:sldChg chg="del">
        <pc:chgData name="Min-Huang Ho" userId="3b9e8198e6400288" providerId="LiveId" clId="{0E49559F-011F-4876-A479-9E16073EDB55}" dt="2023-05-21T00:37:12.504" v="1513" actId="47"/>
        <pc:sldMkLst>
          <pc:docMk/>
          <pc:sldMk cId="1961577184" sldId="310"/>
        </pc:sldMkLst>
      </pc:sldChg>
      <pc:sldChg chg="del">
        <pc:chgData name="Min-Huang Ho" userId="3b9e8198e6400288" providerId="LiveId" clId="{0E49559F-011F-4876-A479-9E16073EDB55}" dt="2023-05-21T00:37:13.113" v="1514" actId="47"/>
        <pc:sldMkLst>
          <pc:docMk/>
          <pc:sldMk cId="1315894480" sldId="311"/>
        </pc:sldMkLst>
      </pc:sldChg>
      <pc:sldChg chg="del">
        <pc:chgData name="Min-Huang Ho" userId="3b9e8198e6400288" providerId="LiveId" clId="{0E49559F-011F-4876-A479-9E16073EDB55}" dt="2023-05-21T00:37:14.242" v="1515" actId="47"/>
        <pc:sldMkLst>
          <pc:docMk/>
          <pc:sldMk cId="531889285" sldId="312"/>
        </pc:sldMkLst>
      </pc:sldChg>
      <pc:sldChg chg="del">
        <pc:chgData name="Min-Huang Ho" userId="3b9e8198e6400288" providerId="LiveId" clId="{0E49559F-011F-4876-A479-9E16073EDB55}" dt="2023-05-21T00:37:15.586" v="1517" actId="47"/>
        <pc:sldMkLst>
          <pc:docMk/>
          <pc:sldMk cId="1236129640" sldId="313"/>
        </pc:sldMkLst>
      </pc:sldChg>
      <pc:sldChg chg="del">
        <pc:chgData name="Min-Huang Ho" userId="3b9e8198e6400288" providerId="LiveId" clId="{0E49559F-011F-4876-A479-9E16073EDB55}" dt="2023-05-21T00:37:14.605" v="1516" actId="47"/>
        <pc:sldMkLst>
          <pc:docMk/>
          <pc:sldMk cId="203453946" sldId="315"/>
        </pc:sldMkLst>
      </pc:sldChg>
      <pc:sldChg chg="addSp delSp modSp new mod">
        <pc:chgData name="Min-Huang Ho" userId="3b9e8198e6400288" providerId="LiveId" clId="{0E49559F-011F-4876-A479-9E16073EDB55}" dt="2023-05-20T23:49:15.434" v="529" actId="20577"/>
        <pc:sldMkLst>
          <pc:docMk/>
          <pc:sldMk cId="47213039" sldId="316"/>
        </pc:sldMkLst>
        <pc:spChg chg="mod">
          <ac:chgData name="Min-Huang Ho" userId="3b9e8198e6400288" providerId="LiveId" clId="{0E49559F-011F-4876-A479-9E16073EDB55}" dt="2023-05-20T23:47:15.601" v="346"/>
          <ac:spMkLst>
            <pc:docMk/>
            <pc:sldMk cId="47213039" sldId="316"/>
            <ac:spMk id="2" creationId="{B0F59CBE-5905-DE4C-0F5E-ED0A1DB3916B}"/>
          </ac:spMkLst>
        </pc:spChg>
        <pc:spChg chg="mod">
          <ac:chgData name="Min-Huang Ho" userId="3b9e8198e6400288" providerId="LiveId" clId="{0E49559F-011F-4876-A479-9E16073EDB55}" dt="2023-05-20T23:49:15.434" v="529" actId="20577"/>
          <ac:spMkLst>
            <pc:docMk/>
            <pc:sldMk cId="47213039" sldId="316"/>
            <ac:spMk id="4" creationId="{6268F0CA-F14C-65CA-0489-64C5328E7EE1}"/>
          </ac:spMkLst>
        </pc:spChg>
        <pc:spChg chg="add del">
          <ac:chgData name="Min-Huang Ho" userId="3b9e8198e6400288" providerId="LiveId" clId="{0E49559F-011F-4876-A479-9E16073EDB55}" dt="2023-05-20T23:47:27.121" v="384" actId="22"/>
          <ac:spMkLst>
            <pc:docMk/>
            <pc:sldMk cId="47213039" sldId="316"/>
            <ac:spMk id="6" creationId="{64726228-ECDB-DC4E-23CD-9C2DA91DA885}"/>
          </ac:spMkLst>
        </pc:spChg>
        <pc:picChg chg="add mod">
          <ac:chgData name="Min-Huang Ho" userId="3b9e8198e6400288" providerId="LiveId" clId="{0E49559F-011F-4876-A479-9E16073EDB55}" dt="2023-05-20T23:47:39.299" v="391" actId="1076"/>
          <ac:picMkLst>
            <pc:docMk/>
            <pc:sldMk cId="47213039" sldId="316"/>
            <ac:picMk id="8" creationId="{7647CA32-1B52-063A-4CED-0119D0871A4C}"/>
          </ac:picMkLst>
        </pc:picChg>
      </pc:sldChg>
      <pc:sldChg chg="addSp delSp modSp new mod">
        <pc:chgData name="Min-Huang Ho" userId="3b9e8198e6400288" providerId="LiveId" clId="{0E49559F-011F-4876-A479-9E16073EDB55}" dt="2023-05-21T00:26:45.739" v="1025"/>
        <pc:sldMkLst>
          <pc:docMk/>
          <pc:sldMk cId="2471033201" sldId="317"/>
        </pc:sldMkLst>
        <pc:spChg chg="mod">
          <ac:chgData name="Min-Huang Ho" userId="3b9e8198e6400288" providerId="LiveId" clId="{0E49559F-011F-4876-A479-9E16073EDB55}" dt="2023-05-21T00:26:40.221" v="1024"/>
          <ac:spMkLst>
            <pc:docMk/>
            <pc:sldMk cId="2471033201" sldId="317"/>
            <ac:spMk id="2" creationId="{CDD4299A-0367-C490-86B4-74C58DD6BD9C}"/>
          </ac:spMkLst>
        </pc:spChg>
        <pc:spChg chg="del">
          <ac:chgData name="Min-Huang Ho" userId="3b9e8198e6400288" providerId="LiveId" clId="{0E49559F-011F-4876-A479-9E16073EDB55}" dt="2023-05-21T00:26:45.739" v="1025"/>
          <ac:spMkLst>
            <pc:docMk/>
            <pc:sldMk cId="2471033201" sldId="317"/>
            <ac:spMk id="4" creationId="{75A3C6DC-1FF9-70D6-D0B7-1A46A2BD83DB}"/>
          </ac:spMkLst>
        </pc:spChg>
        <pc:picChg chg="add mod">
          <ac:chgData name="Min-Huang Ho" userId="3b9e8198e6400288" providerId="LiveId" clId="{0E49559F-011F-4876-A479-9E16073EDB55}" dt="2023-05-21T00:26:45.739" v="1025"/>
          <ac:picMkLst>
            <pc:docMk/>
            <pc:sldMk cId="2471033201" sldId="317"/>
            <ac:picMk id="5" creationId="{9851527B-1983-EB92-BFD1-09E0C1555FAF}"/>
          </ac:picMkLst>
        </pc:picChg>
      </pc:sldChg>
      <pc:sldChg chg="modSp new mod">
        <pc:chgData name="Min-Huang Ho" userId="3b9e8198e6400288" providerId="LiveId" clId="{0E49559F-011F-4876-A479-9E16073EDB55}" dt="2023-05-21T00:28:55.817" v="1124" actId="20577"/>
        <pc:sldMkLst>
          <pc:docMk/>
          <pc:sldMk cId="1839570929" sldId="318"/>
        </pc:sldMkLst>
        <pc:spChg chg="mod">
          <ac:chgData name="Min-Huang Ho" userId="3b9e8198e6400288" providerId="LiveId" clId="{0E49559F-011F-4876-A479-9E16073EDB55}" dt="2023-05-21T00:28:07.886" v="1096"/>
          <ac:spMkLst>
            <pc:docMk/>
            <pc:sldMk cId="1839570929" sldId="318"/>
            <ac:spMk id="2" creationId="{FC4BFEFC-02A7-2151-EBEE-C0347CC99379}"/>
          </ac:spMkLst>
        </pc:spChg>
        <pc:spChg chg="mod">
          <ac:chgData name="Min-Huang Ho" userId="3b9e8198e6400288" providerId="LiveId" clId="{0E49559F-011F-4876-A479-9E16073EDB55}" dt="2023-05-21T00:28:55.817" v="1124" actId="20577"/>
          <ac:spMkLst>
            <pc:docMk/>
            <pc:sldMk cId="1839570929" sldId="318"/>
            <ac:spMk id="4" creationId="{D37A74E1-29CF-532A-D432-A48BB1B5AD2D}"/>
          </ac:spMkLst>
        </pc:spChg>
      </pc:sldChg>
      <pc:sldChg chg="addSp modSp new mod">
        <pc:chgData name="Min-Huang Ho" userId="3b9e8198e6400288" providerId="LiveId" clId="{0E49559F-011F-4876-A479-9E16073EDB55}" dt="2023-05-21T00:36:50.336" v="1499" actId="1076"/>
        <pc:sldMkLst>
          <pc:docMk/>
          <pc:sldMk cId="2275586614" sldId="319"/>
        </pc:sldMkLst>
        <pc:spChg chg="mod">
          <ac:chgData name="Min-Huang Ho" userId="3b9e8198e6400288" providerId="LiveId" clId="{0E49559F-011F-4876-A479-9E16073EDB55}" dt="2023-05-21T00:34:48.087" v="1215"/>
          <ac:spMkLst>
            <pc:docMk/>
            <pc:sldMk cId="2275586614" sldId="319"/>
            <ac:spMk id="2" creationId="{7DCD8B6F-EDFD-F547-B82C-676B0A8F55AC}"/>
          </ac:spMkLst>
        </pc:spChg>
        <pc:spChg chg="mod">
          <ac:chgData name="Min-Huang Ho" userId="3b9e8198e6400288" providerId="LiveId" clId="{0E49559F-011F-4876-A479-9E16073EDB55}" dt="2023-05-21T00:36:16.120" v="1493"/>
          <ac:spMkLst>
            <pc:docMk/>
            <pc:sldMk cId="2275586614" sldId="319"/>
            <ac:spMk id="4" creationId="{4AF07EFD-C731-CC3D-4320-C0E651852E90}"/>
          </ac:spMkLst>
        </pc:spChg>
        <pc:picChg chg="add mod">
          <ac:chgData name="Min-Huang Ho" userId="3b9e8198e6400288" providerId="LiveId" clId="{0E49559F-011F-4876-A479-9E16073EDB55}" dt="2023-05-21T00:36:50.336" v="1499" actId="1076"/>
          <ac:picMkLst>
            <pc:docMk/>
            <pc:sldMk cId="2275586614" sldId="319"/>
            <ac:picMk id="5" creationId="{59B9001D-24DD-6886-EE1F-C26E86427D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2433-649F-42E5-AECB-94990831C40A}" type="datetimeFigureOut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E99C-3BAC-4305-ABBB-3890AB1B45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C816-D38B-498E-804E-00D02760FC7A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6A9-7278-4674-BCA0-66C5F066EB15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F00-ACBD-4185-8358-D82955DAF0D3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ABA-C288-41C0-9D8E-87773CE9488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9EFE-5102-4BAD-A377-702F02C2814E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0F5BD8-68CC-49A6-B769-229D3FACB86C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3C99-9A5D-4B12-8519-BF3493FEA3BD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B973-9C4C-43B9-BBC9-7D038B5E66B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384-56FB-46D9-B267-C20E836A8212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C06-3635-48B4-9326-561BB1229EE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9F43BE-0941-4E88-B57D-D38DECBCB997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E7C058-3467-44CD-AC53-31F205DF3CA0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9572" y="2819400"/>
            <a:ext cx="7304856" cy="1689720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j-ea"/>
                <a:ea typeface="+mj-ea"/>
              </a:rPr>
              <a:t>活用</a:t>
            </a:r>
            <a:r>
              <a:rPr lang="en-US" altLang="zh-TW" sz="2400">
                <a:latin typeface="+mj-ea"/>
                <a:ea typeface="+mj-ea"/>
              </a:rPr>
              <a:t>Django4</a:t>
            </a:r>
            <a:r>
              <a:rPr lang="zh-TW" altLang="en-US" sz="2400">
                <a:latin typeface="+mj-ea"/>
                <a:ea typeface="+mj-ea"/>
              </a:rPr>
              <a:t>建構動態網站的</a:t>
            </a:r>
            <a:r>
              <a:rPr lang="en-US" altLang="zh-TW" sz="2400">
                <a:latin typeface="+mj-ea"/>
                <a:ea typeface="+mj-ea"/>
              </a:rPr>
              <a:t>16</a:t>
            </a:r>
            <a:r>
              <a:rPr lang="zh-TW" altLang="en-US" sz="2400">
                <a:latin typeface="+mj-ea"/>
                <a:ea typeface="+mj-ea"/>
              </a:rPr>
              <a:t>堂課</a:t>
            </a:r>
            <a:endParaRPr lang="zh-TW" altLang="en-US" sz="2400" dirty="0">
              <a:latin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第三堂</a:t>
            </a:r>
            <a:br>
              <a:rPr lang="en-US" altLang="zh-TW" dirty="0"/>
            </a:br>
            <a:r>
              <a:rPr lang="zh-TW" altLang="zh-TW" dirty="0"/>
              <a:t>讓網站上線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接下來即可在自己的電腦中透過</a:t>
            </a:r>
            <a:r>
              <a:rPr lang="en-US" altLang="zh-TW" sz="2400" dirty="0" err="1"/>
              <a:t>ssh</a:t>
            </a:r>
            <a:r>
              <a:rPr lang="zh-TW" altLang="en-US" sz="2400" dirty="0"/>
              <a:t>進行連線：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ED8C98A-178C-3667-A12E-F903A8FF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56486"/>
            <a:ext cx="6985233" cy="44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Ubuntu</a:t>
            </a:r>
            <a:r>
              <a:rPr lang="zh-TW" altLang="zh-TW" dirty="0"/>
              <a:t>作業系統部署</a:t>
            </a:r>
            <a:r>
              <a:rPr lang="en-US" altLang="zh-TW" dirty="0"/>
              <a:t>Django</a:t>
            </a:r>
            <a:r>
              <a:rPr lang="zh-TW" altLang="zh-TW" dirty="0"/>
              <a:t>網站</a:t>
            </a:r>
            <a:endParaRPr lang="en-US" altLang="zh-TW" dirty="0"/>
          </a:p>
          <a:p>
            <a:r>
              <a:rPr lang="zh-TW" altLang="zh-TW" dirty="0"/>
              <a:t>在此例中，我們打算使用</a:t>
            </a:r>
            <a:r>
              <a:rPr lang="en-US" altLang="zh-TW" dirty="0"/>
              <a:t>Apache</a:t>
            </a:r>
            <a:r>
              <a:rPr lang="zh-TW" altLang="zh-TW" dirty="0"/>
              <a:t>當做是執行</a:t>
            </a:r>
            <a:r>
              <a:rPr lang="en-US" altLang="zh-TW" dirty="0"/>
              <a:t>Django</a:t>
            </a:r>
            <a:r>
              <a:rPr lang="zh-TW" altLang="zh-TW" dirty="0"/>
              <a:t>的網頁伺服器</a:t>
            </a:r>
            <a:endParaRPr lang="en-US" altLang="zh-TW" dirty="0"/>
          </a:p>
          <a:p>
            <a:r>
              <a:rPr lang="zh-TW" altLang="zh-TW" dirty="0"/>
              <a:t>在</a:t>
            </a:r>
            <a:r>
              <a:rPr lang="en-US" altLang="zh-TW" dirty="0"/>
              <a:t>Ubuntu</a:t>
            </a:r>
            <a:r>
              <a:rPr lang="zh-TW" altLang="zh-TW" dirty="0"/>
              <a:t>之下安裝</a:t>
            </a:r>
            <a:r>
              <a:rPr lang="en-US" altLang="zh-TW" dirty="0"/>
              <a:t>Apache2</a:t>
            </a:r>
            <a:r>
              <a:rPr lang="zh-TW" altLang="zh-TW" dirty="0"/>
              <a:t>，資料庫僅先以檔案型式的</a:t>
            </a:r>
            <a:r>
              <a:rPr lang="en-US" altLang="zh-TW" dirty="0"/>
              <a:t>SQLite</a:t>
            </a:r>
            <a:r>
              <a:rPr lang="zh-TW" altLang="zh-TW" dirty="0"/>
              <a:t>來執行即可。請依照以下的指令執行</a:t>
            </a:r>
            <a:r>
              <a:rPr lang="zh-TW" altLang="en-US" dirty="0"/>
              <a:t>（請先使用</a:t>
            </a:r>
            <a:r>
              <a:rPr lang="en-US" altLang="zh-TW" dirty="0" err="1"/>
              <a:t>sudo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zh-TW" altLang="en-US" dirty="0"/>
              <a:t>升級為</a:t>
            </a:r>
            <a:r>
              <a:rPr lang="en-US" altLang="zh-TW" dirty="0"/>
              <a:t>root</a:t>
            </a:r>
            <a:r>
              <a:rPr lang="zh-TW" altLang="en-US" dirty="0"/>
              <a:t>管理員，或是在每一個指令前面加上</a:t>
            </a:r>
            <a:r>
              <a:rPr lang="en-US" altLang="zh-TW" dirty="0" err="1"/>
              <a:t>sudo</a:t>
            </a:r>
            <a:r>
              <a:rPr lang="zh-TW" altLang="en-US" dirty="0"/>
              <a:t>）</a:t>
            </a:r>
            <a:r>
              <a:rPr lang="zh-TW" altLang="zh-TW" dirty="0"/>
              <a:t>：</a:t>
            </a:r>
          </a:p>
          <a:p>
            <a:pPr marL="274320" lvl="1" indent="0">
              <a:buNone/>
            </a:pPr>
            <a:r>
              <a:rPr lang="en-US" altLang="zh-TW" dirty="0"/>
              <a:t>apt update</a:t>
            </a:r>
          </a:p>
          <a:p>
            <a:pPr marL="274320" lvl="1" indent="0">
              <a:buNone/>
            </a:pPr>
            <a:r>
              <a:rPr lang="en-US" altLang="zh-TW" dirty="0"/>
              <a:t>apt upgrade -y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apt install apache2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09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zh-TW" dirty="0"/>
              <a:t>之下完成</a:t>
            </a:r>
            <a:r>
              <a:rPr lang="en-US" altLang="zh-TW" dirty="0"/>
              <a:t>Apache2</a:t>
            </a:r>
            <a:r>
              <a:rPr lang="zh-TW" altLang="zh-TW" dirty="0"/>
              <a:t>安裝的畫面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44CAF9A-5901-495A-3E6F-DBFEDEDA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23" y="2012368"/>
            <a:ext cx="6120130" cy="43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除此之外，要讓</a:t>
            </a:r>
            <a:r>
              <a:rPr lang="en-US" altLang="zh-TW" dirty="0"/>
              <a:t>Apache2</a:t>
            </a:r>
            <a:r>
              <a:rPr lang="zh-TW" altLang="zh-TW" dirty="0"/>
              <a:t>可以識別</a:t>
            </a:r>
            <a:r>
              <a:rPr lang="en-US" altLang="zh-TW" dirty="0"/>
              <a:t>Python</a:t>
            </a:r>
            <a:r>
              <a:rPr lang="zh-TW" altLang="zh-TW" dirty="0"/>
              <a:t>程式執行的需求，還有一個模組</a:t>
            </a:r>
            <a:r>
              <a:rPr lang="en-US" altLang="zh-TW" dirty="0" err="1"/>
              <a:t>mod_wsgi</a:t>
            </a:r>
            <a:r>
              <a:rPr lang="zh-TW" altLang="zh-TW" dirty="0"/>
              <a:t>需要執行安裝，如下所示：</a:t>
            </a:r>
          </a:p>
          <a:p>
            <a:pPr marL="274320" lvl="1" indent="0">
              <a:buNone/>
            </a:pPr>
            <a:r>
              <a:rPr lang="en-US" altLang="zh-TW" dirty="0"/>
              <a:t>apt install libapache2-mod-wsgi-py3 -y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9328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接著是安裝</a:t>
            </a:r>
            <a:r>
              <a:rPr lang="en-US" altLang="zh-TW" dirty="0" err="1"/>
              <a:t>git</a:t>
            </a:r>
            <a:r>
              <a:rPr lang="zh-TW" altLang="zh-TW" dirty="0"/>
              <a:t>版本控制程式，以及在</a:t>
            </a:r>
            <a:r>
              <a:rPr lang="en-US" altLang="zh-TW" dirty="0"/>
              <a:t>GitHub</a:t>
            </a:r>
            <a:r>
              <a:rPr lang="zh-TW" altLang="zh-TW" dirty="0"/>
              <a:t>中遠端倉庫進行設定，執行之指令如下：</a:t>
            </a:r>
          </a:p>
          <a:p>
            <a:pPr marL="274320" lvl="1" indent="0">
              <a:buNone/>
            </a:pPr>
            <a:r>
              <a:rPr lang="en-US" altLang="zh-TW" sz="2000" dirty="0"/>
              <a:t>apt install git -y</a:t>
            </a:r>
          </a:p>
          <a:p>
            <a:pPr marL="274320" lvl="1" indent="0">
              <a:buNone/>
            </a:pPr>
            <a:r>
              <a:rPr lang="en-US" altLang="zh-TW" sz="2000" dirty="0"/>
              <a:t>git config --global user.name "</a:t>
            </a:r>
            <a:r>
              <a:rPr lang="zh-TW" altLang="en-US" sz="2000" dirty="0"/>
              <a:t>你在</a:t>
            </a:r>
            <a:r>
              <a:rPr lang="en-US" altLang="zh-TW" sz="2000" dirty="0"/>
              <a:t>github.com</a:t>
            </a:r>
            <a:r>
              <a:rPr lang="zh-TW" altLang="en-US" sz="2000" dirty="0"/>
              <a:t>上的帳號</a:t>
            </a:r>
            <a:r>
              <a:rPr lang="en-US" altLang="zh-TW" sz="2000" dirty="0"/>
              <a:t>"</a:t>
            </a:r>
          </a:p>
          <a:p>
            <a:pPr marL="274320" lvl="1" indent="0">
              <a:buNone/>
            </a:pPr>
            <a:r>
              <a:rPr lang="en-US" altLang="zh-TW" sz="2000" dirty="0"/>
              <a:t>git config --global </a:t>
            </a:r>
            <a:r>
              <a:rPr lang="en-US" altLang="zh-TW" sz="2000" dirty="0" err="1"/>
              <a:t>user.email</a:t>
            </a:r>
            <a:r>
              <a:rPr lang="en-US" altLang="zh-TW" sz="2000" dirty="0"/>
              <a:t> "</a:t>
            </a:r>
            <a:r>
              <a:rPr lang="zh-TW" altLang="en-US" sz="2000" dirty="0"/>
              <a:t>你在</a:t>
            </a:r>
            <a:r>
              <a:rPr lang="en-US" altLang="zh-TW" sz="2000" dirty="0"/>
              <a:t>github.com</a:t>
            </a:r>
            <a:r>
              <a:rPr lang="zh-TW" altLang="en-US" sz="2000" dirty="0"/>
              <a:t>註冊的電子郵件帳號</a:t>
            </a:r>
            <a:r>
              <a:rPr lang="en-US" altLang="zh-TW" sz="2000" dirty="0"/>
              <a:t>"</a:t>
            </a:r>
            <a:endParaRPr lang="en-US" altLang="zh-TW" sz="1800" dirty="0"/>
          </a:p>
          <a:p>
            <a:r>
              <a:rPr lang="zh-TW" altLang="zh-TW" sz="2800" dirty="0"/>
              <a:t>安裝</a:t>
            </a:r>
            <a:r>
              <a:rPr lang="en-US" altLang="zh-TW" sz="2800" dirty="0"/>
              <a:t>Python</a:t>
            </a:r>
            <a:r>
              <a:rPr lang="zh-TW" altLang="zh-TW" sz="2800" dirty="0"/>
              <a:t>的</a:t>
            </a:r>
            <a:r>
              <a:rPr lang="en-US" altLang="zh-TW" sz="2800" dirty="0"/>
              <a:t>pip</a:t>
            </a:r>
            <a:r>
              <a:rPr lang="zh-TW" altLang="zh-TW" sz="2800" dirty="0"/>
              <a:t>套件管理程式和虛擬環境程式</a:t>
            </a:r>
            <a:r>
              <a:rPr lang="en-US" altLang="zh-TW" sz="2800" dirty="0" err="1"/>
              <a:t>virtualenv</a:t>
            </a:r>
            <a:r>
              <a:rPr lang="zh-TW" altLang="zh-TW" sz="2800" dirty="0"/>
              <a:t>如下：</a:t>
            </a:r>
          </a:p>
          <a:p>
            <a:pPr marL="274320" lvl="1" indent="0">
              <a:buNone/>
            </a:pPr>
            <a:r>
              <a:rPr lang="en-US" altLang="zh-TW" sz="2300" dirty="0"/>
              <a:t>apt install python3-pip</a:t>
            </a:r>
            <a:endParaRPr lang="zh-TW" altLang="zh-TW" sz="3500" dirty="0"/>
          </a:p>
          <a:p>
            <a:pPr marL="274320" lvl="1" indent="0">
              <a:buNone/>
            </a:pPr>
            <a:r>
              <a:rPr lang="en-US" altLang="zh-TW" sz="2300" dirty="0"/>
              <a:t>apt install </a:t>
            </a:r>
            <a:r>
              <a:rPr lang="en-US" altLang="zh-TW" sz="2300" dirty="0" err="1"/>
              <a:t>virtualenv</a:t>
            </a:r>
            <a:endParaRPr lang="zh-TW" altLang="zh-TW" sz="3500" dirty="0"/>
          </a:p>
          <a:p>
            <a:pPr lvl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80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51423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Linux</a:t>
            </a:r>
            <a:r>
              <a:rPr lang="zh-TW" altLang="zh-TW" dirty="0"/>
              <a:t>作業系統中的</a:t>
            </a:r>
            <a:r>
              <a:rPr lang="en-US" altLang="zh-TW" dirty="0"/>
              <a:t>Apache</a:t>
            </a:r>
            <a:r>
              <a:rPr lang="zh-TW" altLang="zh-TW" dirty="0"/>
              <a:t>網頁伺服器均會把網頁放在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/www/html</a:t>
            </a:r>
            <a:r>
              <a:rPr lang="zh-TW" altLang="zh-TW" dirty="0"/>
              <a:t>中</a:t>
            </a:r>
            <a:endParaRPr lang="en-US" altLang="zh-TW" dirty="0"/>
          </a:p>
          <a:p>
            <a:r>
              <a:rPr lang="zh-TW" altLang="zh-TW" dirty="0"/>
              <a:t>所以把網頁放在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/www</a:t>
            </a:r>
            <a:r>
              <a:rPr lang="zh-TW" altLang="zh-TW" dirty="0"/>
              <a:t>之下</a:t>
            </a:r>
            <a:endParaRPr lang="en-US" altLang="zh-TW" dirty="0"/>
          </a:p>
          <a:p>
            <a:r>
              <a:rPr lang="zh-TW" altLang="zh-TW" dirty="0"/>
              <a:t>到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/www</a:t>
            </a:r>
            <a:r>
              <a:rPr lang="zh-TW" altLang="zh-TW" dirty="0"/>
              <a:t>之下，使用</a:t>
            </a:r>
            <a:r>
              <a:rPr lang="en-US" altLang="zh-TW" dirty="0" err="1"/>
              <a:t>virtualenv</a:t>
            </a:r>
            <a:r>
              <a:rPr lang="zh-TW" altLang="zh-TW" dirty="0"/>
              <a:t>建立虛擬環境並啟用，再利用</a:t>
            </a:r>
            <a:r>
              <a:rPr lang="en-US" altLang="zh-TW" dirty="0" err="1"/>
              <a:t>git</a:t>
            </a:r>
            <a:r>
              <a:rPr lang="en-US" altLang="zh-TW" dirty="0"/>
              <a:t> clone</a:t>
            </a:r>
            <a:r>
              <a:rPr lang="zh-TW" altLang="zh-TW" dirty="0"/>
              <a:t>把我們放在倉庫中的</a:t>
            </a:r>
            <a:r>
              <a:rPr lang="en-US" altLang="zh-TW" dirty="0" err="1"/>
              <a:t>mblog</a:t>
            </a:r>
            <a:r>
              <a:rPr lang="zh-TW" altLang="zh-TW" dirty="0"/>
              <a:t>網站複製一份下來，操作如下：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root@myDjango4Site:/var/www# </a:t>
            </a:r>
            <a:r>
              <a:rPr lang="en-US" altLang="zh-TW" dirty="0" err="1">
                <a:solidFill>
                  <a:srgbClr val="FF0000"/>
                </a:solidFill>
              </a:rPr>
              <a:t>virtualenv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venv_mblog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created virtual environment CPython3.10.7.final.0-64 in 1209ms</a:t>
            </a:r>
          </a:p>
          <a:p>
            <a:pPr marL="0" indent="0">
              <a:buNone/>
            </a:pPr>
            <a:r>
              <a:rPr lang="en-US" altLang="zh-TW" dirty="0"/>
              <a:t>  creator CPython3Posix(</a:t>
            </a:r>
            <a:r>
              <a:rPr lang="en-US" altLang="zh-TW" dirty="0" err="1"/>
              <a:t>dest</a:t>
            </a:r>
            <a:r>
              <a:rPr lang="en-US" altLang="zh-TW" dirty="0"/>
              <a:t>=/var/www/</a:t>
            </a:r>
            <a:r>
              <a:rPr lang="en-US" altLang="zh-TW" dirty="0" err="1"/>
              <a:t>venv_mblog</a:t>
            </a:r>
            <a:r>
              <a:rPr lang="en-US" altLang="zh-TW" dirty="0"/>
              <a:t>, clear=False, </a:t>
            </a:r>
            <a:r>
              <a:rPr lang="en-US" altLang="zh-TW" dirty="0" err="1"/>
              <a:t>no_vcs_ignore</a:t>
            </a:r>
            <a:r>
              <a:rPr lang="en-US" altLang="zh-TW" dirty="0"/>
              <a:t>=False, global=False)</a:t>
            </a:r>
          </a:p>
          <a:p>
            <a:pPr marL="0" indent="0">
              <a:buNone/>
            </a:pPr>
            <a:r>
              <a:rPr lang="en-US" altLang="zh-TW" dirty="0"/>
              <a:t>  seeder </a:t>
            </a:r>
            <a:r>
              <a:rPr lang="en-US" altLang="zh-TW" dirty="0" err="1"/>
              <a:t>FromAppData</a:t>
            </a:r>
            <a:r>
              <a:rPr lang="en-US" altLang="zh-TW" dirty="0"/>
              <a:t>(download=False, pip=bundle, </a:t>
            </a:r>
            <a:r>
              <a:rPr lang="en-US" altLang="zh-TW" dirty="0" err="1"/>
              <a:t>setuptools</a:t>
            </a:r>
            <a:r>
              <a:rPr lang="en-US" altLang="zh-TW" dirty="0"/>
              <a:t>=bundle, wheel=bundle, via=copy, </a:t>
            </a:r>
            <a:r>
              <a:rPr lang="en-US" altLang="zh-TW" dirty="0" err="1"/>
              <a:t>app_data_dir</a:t>
            </a:r>
            <a:r>
              <a:rPr lang="en-US" altLang="zh-TW" dirty="0"/>
              <a:t>=/root/.local/share/</a:t>
            </a:r>
            <a:r>
              <a:rPr lang="en-US" altLang="zh-TW" dirty="0" err="1"/>
              <a:t>virtualenv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added seed packages: pip==22.3.1, </a:t>
            </a:r>
            <a:r>
              <a:rPr lang="en-US" altLang="zh-TW" dirty="0" err="1"/>
              <a:t>setuptools</a:t>
            </a:r>
            <a:r>
              <a:rPr lang="en-US" altLang="zh-TW" dirty="0"/>
              <a:t>==65.5.1, wheel==0.38.4</a:t>
            </a:r>
          </a:p>
          <a:p>
            <a:pPr marL="0" indent="0">
              <a:buNone/>
            </a:pPr>
            <a:r>
              <a:rPr lang="en-US" altLang="zh-TW" dirty="0"/>
              <a:t>  activators BashActivator,CShellActivator,FishActivator,NushellActivator,PowerShellActivator,PythonActivator</a:t>
            </a:r>
          </a:p>
        </p:txBody>
      </p:sp>
    </p:spTree>
    <p:extLst>
      <p:ext uri="{BB962C8B-B14F-4D97-AF65-F5344CB8AC3E}">
        <p14:creationId xmlns:p14="http://schemas.microsoft.com/office/powerpoint/2010/main" val="13266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734744" cy="514231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altLang="zh-TW" dirty="0"/>
              <a:t>root@myDjango4Site:/var/www# </a:t>
            </a:r>
            <a:r>
              <a:rPr lang="en-US" altLang="zh-TW" dirty="0">
                <a:solidFill>
                  <a:srgbClr val="FF0000"/>
                </a:solidFill>
              </a:rPr>
              <a:t>git clone https://github.com/skynettw/mblog.git</a:t>
            </a:r>
          </a:p>
          <a:p>
            <a:pPr marL="274320" lvl="1" indent="0">
              <a:buNone/>
            </a:pPr>
            <a:r>
              <a:rPr lang="en-US" altLang="zh-TW" dirty="0"/>
              <a:t>Cloning into '</a:t>
            </a:r>
            <a:r>
              <a:rPr lang="en-US" altLang="zh-TW" dirty="0" err="1"/>
              <a:t>mblog</a:t>
            </a:r>
            <a:r>
              <a:rPr lang="en-US" altLang="zh-TW" dirty="0"/>
              <a:t>'...</a:t>
            </a:r>
          </a:p>
          <a:p>
            <a:pPr marL="274320" lvl="1" indent="0">
              <a:buNone/>
            </a:pPr>
            <a:r>
              <a:rPr lang="en-US" altLang="zh-TW" dirty="0"/>
              <a:t>remote: Enumerating objects: 141, done.</a:t>
            </a:r>
          </a:p>
          <a:p>
            <a:pPr marL="274320" lvl="1" indent="0">
              <a:buNone/>
            </a:pPr>
            <a:r>
              <a:rPr lang="en-US" altLang="zh-TW" dirty="0"/>
              <a:t>remote: Counting objects: 100% (141/141), done.</a:t>
            </a:r>
          </a:p>
          <a:p>
            <a:pPr marL="274320" lvl="1" indent="0">
              <a:buNone/>
            </a:pPr>
            <a:r>
              <a:rPr lang="en-US" altLang="zh-TW" dirty="0"/>
              <a:t>remote: Compressing objects: 100% (96/96), done.</a:t>
            </a:r>
          </a:p>
          <a:p>
            <a:pPr marL="274320" lvl="1" indent="0">
              <a:buNone/>
            </a:pPr>
            <a:r>
              <a:rPr lang="en-US" altLang="zh-TW" dirty="0"/>
              <a:t>remote: Total 141 (delta 55), reused 125 (delta 40), pack-reused 0</a:t>
            </a:r>
          </a:p>
          <a:p>
            <a:pPr marL="274320" lvl="1" indent="0">
              <a:buNone/>
            </a:pPr>
            <a:r>
              <a:rPr lang="en-US" altLang="zh-TW" dirty="0"/>
              <a:t>Receiving objects: 100% (141/141), 136.35 KiB | 591.00 KiB/s, done.</a:t>
            </a:r>
          </a:p>
          <a:p>
            <a:pPr marL="274320" lvl="1" indent="0">
              <a:buNone/>
            </a:pPr>
            <a:r>
              <a:rPr lang="en-US" altLang="zh-TW" dirty="0"/>
              <a:t>Resolving deltas: 100% (55/55), done.</a:t>
            </a:r>
          </a:p>
          <a:p>
            <a:pPr marL="274320" lvl="1" indent="0">
              <a:buNone/>
            </a:pPr>
            <a:r>
              <a:rPr lang="en-US" altLang="zh-TW" dirty="0"/>
              <a:t>root@myDjango4Site:/var/www# </a:t>
            </a:r>
            <a:r>
              <a:rPr lang="en-US" altLang="zh-TW" dirty="0">
                <a:solidFill>
                  <a:srgbClr val="FF0000"/>
                </a:solidFill>
              </a:rPr>
              <a:t>ls</a:t>
            </a:r>
          </a:p>
          <a:p>
            <a:pPr marL="274320" lvl="1" indent="0">
              <a:buNone/>
            </a:pPr>
            <a:r>
              <a:rPr lang="en-US" altLang="zh-TW" dirty="0"/>
              <a:t>html  </a:t>
            </a:r>
            <a:r>
              <a:rPr lang="en-US" altLang="zh-TW" dirty="0" err="1"/>
              <a:t>mblog</a:t>
            </a:r>
            <a:r>
              <a:rPr lang="en-US" altLang="zh-TW" dirty="0"/>
              <a:t>  </a:t>
            </a:r>
            <a:r>
              <a:rPr lang="en-US" altLang="zh-TW" dirty="0" err="1"/>
              <a:t>venv_mblog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33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Apache</a:t>
            </a:r>
            <a:r>
              <a:rPr lang="zh-TW" altLang="zh-TW" dirty="0"/>
              <a:t>網頁伺服器及</a:t>
            </a:r>
            <a:r>
              <a:rPr lang="en-US" altLang="zh-TW" dirty="0"/>
              <a:t>Django</a:t>
            </a:r>
            <a:r>
              <a:rPr lang="zh-TW" altLang="zh-TW" dirty="0"/>
              <a:t>執行環境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46312" cy="4572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啟用虛擬環境</a:t>
            </a:r>
            <a:endParaRPr lang="en-US" altLang="zh-TW" dirty="0"/>
          </a:p>
          <a:p>
            <a:pPr marL="274320" lvl="1" indent="0">
              <a:buNone/>
            </a:pPr>
            <a:r>
              <a:rPr lang="fr-FR" altLang="zh-TW" dirty="0"/>
              <a:t>source venv_mblog/bin/activate</a:t>
            </a:r>
            <a:endParaRPr lang="en-US" altLang="zh-TW" dirty="0"/>
          </a:p>
          <a:p>
            <a:r>
              <a:rPr lang="zh-TW" altLang="en-US" dirty="0"/>
              <a:t>再</a:t>
            </a:r>
            <a:r>
              <a:rPr lang="zh-TW" altLang="zh-TW" dirty="0"/>
              <a:t>依照</a:t>
            </a:r>
            <a:r>
              <a:rPr lang="en-US" altLang="zh-TW" dirty="0"/>
              <a:t>requirements.txt</a:t>
            </a:r>
            <a:r>
              <a:rPr lang="zh-TW" altLang="zh-TW" dirty="0"/>
              <a:t>中列出來的套件，利用</a:t>
            </a:r>
            <a:r>
              <a:rPr lang="en-US" altLang="zh-TW" dirty="0"/>
              <a:t>pip</a:t>
            </a:r>
            <a:r>
              <a:rPr lang="zh-TW" altLang="zh-TW" dirty="0"/>
              <a:t>把所有網站會用到的套件全部都補上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cd </a:t>
            </a:r>
            <a:r>
              <a:rPr lang="en-US" altLang="zh-TW" dirty="0" err="1"/>
              <a:t>mblog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pip install -r requirements.txt</a:t>
            </a:r>
          </a:p>
          <a:p>
            <a:r>
              <a:rPr lang="zh-TW" altLang="en-US" dirty="0"/>
              <a:t>以</a:t>
            </a:r>
            <a:r>
              <a:rPr lang="en-US" altLang="zh-TW" dirty="0"/>
              <a:t>python manage.py </a:t>
            </a:r>
            <a:r>
              <a:rPr lang="en-US" altLang="zh-TW" dirty="0" err="1"/>
              <a:t>runserver</a:t>
            </a:r>
            <a:r>
              <a:rPr lang="en-US" altLang="zh-TW" dirty="0"/>
              <a:t> 146.190.90.227:8000</a:t>
            </a:r>
            <a:r>
              <a:rPr lang="zh-TW" altLang="en-US" dirty="0"/>
              <a:t>（請留意，你的</a:t>
            </a:r>
            <a:r>
              <a:rPr lang="en-US" altLang="zh-TW" dirty="0"/>
              <a:t>IP</a:t>
            </a:r>
            <a:r>
              <a:rPr lang="zh-TW" altLang="en-US" dirty="0"/>
              <a:t>和作者的一定不會一樣）測試網站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5E3CD54-E6B4-4665-E92F-C5CA8CA9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83" y="2348880"/>
            <a:ext cx="3753874" cy="26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4299A-0367-C490-86B4-74C58DD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WinSCP</a:t>
            </a:r>
            <a:r>
              <a:rPr lang="zh-TW" altLang="en-US" dirty="0"/>
              <a:t>連線到主機，方便存取檔案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011A9E-DD00-261C-0411-2B385457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851527B-1983-EB92-BFD1-09E0C1555F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4328" y="1664149"/>
            <a:ext cx="7978831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616" y="228600"/>
            <a:ext cx="8950768" cy="738421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以及</a:t>
            </a:r>
            <a:r>
              <a:rPr lang="en-US" altLang="zh-TW" dirty="0"/>
              <a:t>000-default.conf</a:t>
            </a:r>
            <a:r>
              <a:rPr lang="zh-TW" altLang="zh-TW" dirty="0"/>
              <a:t>等相關設定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真正上線的網站</a:t>
            </a:r>
            <a:r>
              <a:rPr lang="zh-TW" altLang="en-US" dirty="0"/>
              <a:t>，</a:t>
            </a:r>
            <a:r>
              <a:rPr lang="zh-TW" altLang="zh-TW" dirty="0"/>
              <a:t>實際上，透過網頁伺服器（在此例為</a:t>
            </a:r>
            <a:r>
              <a:rPr lang="en-US" altLang="zh-TW" dirty="0"/>
              <a:t>Apache</a:t>
            </a:r>
            <a:r>
              <a:rPr lang="zh-TW" altLang="zh-TW" dirty="0"/>
              <a:t>）把遠端瀏覽器的需求轉送到</a:t>
            </a:r>
            <a:r>
              <a:rPr lang="en-US" altLang="zh-TW" dirty="0"/>
              <a:t>Django</a:t>
            </a:r>
            <a:r>
              <a:rPr lang="zh-TW" altLang="zh-TW" dirty="0"/>
              <a:t>的程式中執行，再把執行後的結果透過</a:t>
            </a:r>
            <a:r>
              <a:rPr lang="en-US" altLang="zh-TW" dirty="0"/>
              <a:t>Apache</a:t>
            </a:r>
            <a:r>
              <a:rPr lang="zh-TW" altLang="zh-TW" dirty="0"/>
              <a:t>傳回給瀏覽器</a:t>
            </a:r>
            <a:endParaRPr lang="en-US" altLang="zh-TW" dirty="0"/>
          </a:p>
          <a:p>
            <a:r>
              <a:rPr lang="zh-TW" altLang="zh-TW" dirty="0"/>
              <a:t>當使用者端執行瀏覽器連線到網址</a:t>
            </a:r>
            <a:r>
              <a:rPr lang="en-US" altLang="zh-TW" dirty="0"/>
              <a:t>146.190.90.227</a:t>
            </a:r>
            <a:r>
              <a:rPr lang="zh-TW" altLang="en-US" dirty="0"/>
              <a:t>（你的主機</a:t>
            </a:r>
            <a:r>
              <a:rPr lang="en-US" altLang="zh-TW" dirty="0"/>
              <a:t>IP</a:t>
            </a:r>
            <a:r>
              <a:rPr lang="zh-TW" altLang="en-US" dirty="0"/>
              <a:t>）</a:t>
            </a:r>
            <a:r>
              <a:rPr lang="zh-TW" altLang="zh-TW" dirty="0"/>
              <a:t>之後，</a:t>
            </a:r>
            <a:r>
              <a:rPr lang="en-US" altLang="zh-TW" dirty="0"/>
              <a:t>Apache</a:t>
            </a:r>
            <a:r>
              <a:rPr lang="zh-TW" altLang="zh-TW" dirty="0"/>
              <a:t>就會把</a:t>
            </a:r>
            <a:r>
              <a:rPr lang="en-US" altLang="zh-TW" dirty="0"/>
              <a:t>HTTP</a:t>
            </a:r>
            <a:r>
              <a:rPr lang="zh-TW" altLang="zh-TW" dirty="0"/>
              <a:t>的</a:t>
            </a:r>
            <a:r>
              <a:rPr lang="en-US" altLang="zh-TW" dirty="0"/>
              <a:t>request</a:t>
            </a:r>
            <a:r>
              <a:rPr lang="zh-TW" altLang="zh-TW" dirty="0"/>
              <a:t>轉給</a:t>
            </a:r>
            <a:r>
              <a:rPr lang="en-US" altLang="zh-TW" dirty="0"/>
              <a:t>Django</a:t>
            </a:r>
            <a:r>
              <a:rPr lang="zh-TW" altLang="zh-TW" dirty="0"/>
              <a:t>中的設定檔</a:t>
            </a:r>
            <a:r>
              <a:rPr lang="en-US" altLang="zh-TW" dirty="0"/>
              <a:t>wsgi.py</a:t>
            </a:r>
          </a:p>
          <a:p>
            <a:r>
              <a:rPr lang="zh-TW" altLang="zh-TW" dirty="0"/>
              <a:t>在</a:t>
            </a:r>
            <a:r>
              <a:rPr lang="zh-TW" altLang="en-US" dirty="0"/>
              <a:t>該</a:t>
            </a:r>
            <a:r>
              <a:rPr lang="zh-TW" altLang="zh-TW" dirty="0"/>
              <a:t>設定檔中找到</a:t>
            </a:r>
            <a:r>
              <a:rPr lang="en-US" altLang="zh-TW" dirty="0"/>
              <a:t>Python</a:t>
            </a:r>
            <a:r>
              <a:rPr lang="zh-TW" altLang="zh-TW" dirty="0"/>
              <a:t>直譯器的相關環境設定，然後把正確的</a:t>
            </a:r>
            <a:r>
              <a:rPr lang="en-US" altLang="zh-TW" dirty="0"/>
              <a:t>Python</a:t>
            </a:r>
            <a:r>
              <a:rPr lang="zh-TW" altLang="zh-TW" dirty="0"/>
              <a:t>程式交由直譯器執行以產生結果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8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sz="2800" dirty="0" err="1"/>
              <a:t>DigitalOcean</a:t>
            </a:r>
            <a:r>
              <a:rPr lang="zh-TW" altLang="zh-TW" sz="2800" dirty="0"/>
              <a:t>部署</a:t>
            </a:r>
          </a:p>
          <a:p>
            <a:pPr lvl="1"/>
            <a:r>
              <a:rPr lang="zh-TW" altLang="zh-TW" sz="2400" dirty="0"/>
              <a:t>申請帳號與建立虛擬主機</a:t>
            </a:r>
          </a:p>
          <a:p>
            <a:pPr lvl="1"/>
            <a:r>
              <a:rPr lang="zh-TW" altLang="zh-TW" sz="2400" dirty="0"/>
              <a:t>安裝</a:t>
            </a:r>
            <a:r>
              <a:rPr lang="en-US" altLang="zh-TW" sz="2400" dirty="0"/>
              <a:t>Apache</a:t>
            </a:r>
            <a:r>
              <a:rPr lang="zh-TW" altLang="zh-TW" sz="2400" dirty="0"/>
              <a:t>網頁伺服器及</a:t>
            </a:r>
            <a:r>
              <a:rPr lang="en-US" altLang="zh-TW" sz="2400" dirty="0"/>
              <a:t>Django</a:t>
            </a:r>
            <a:r>
              <a:rPr lang="zh-TW" altLang="zh-TW" sz="2400" dirty="0"/>
              <a:t>執行環境</a:t>
            </a:r>
          </a:p>
          <a:p>
            <a:pPr lvl="1"/>
            <a:r>
              <a:rPr lang="zh-TW" altLang="zh-TW" sz="2400" dirty="0"/>
              <a:t>修改</a:t>
            </a:r>
            <a:r>
              <a:rPr lang="en-US" altLang="zh-TW" sz="2400" dirty="0"/>
              <a:t>settings.py</a:t>
            </a:r>
            <a:r>
              <a:rPr lang="zh-TW" altLang="zh-TW" sz="2400" dirty="0"/>
              <a:t>以及</a:t>
            </a:r>
            <a:r>
              <a:rPr lang="en-US" altLang="zh-TW" sz="2400" dirty="0"/>
              <a:t>000-default.conf</a:t>
            </a:r>
            <a:r>
              <a:rPr lang="zh-TW" altLang="zh-TW" sz="2400" dirty="0"/>
              <a:t>等相關設定</a:t>
            </a:r>
          </a:p>
          <a:p>
            <a:pPr lvl="1"/>
            <a:r>
              <a:rPr lang="zh-TW" altLang="zh-TW" sz="2400" dirty="0"/>
              <a:t>建立網域名稱以及多站台設定</a:t>
            </a:r>
          </a:p>
          <a:p>
            <a:pPr lvl="0"/>
            <a:r>
              <a:rPr lang="en-US" altLang="zh-TW" sz="2800" dirty="0"/>
              <a:t>Heroku</a:t>
            </a:r>
            <a:r>
              <a:rPr lang="zh-TW" altLang="zh-TW" sz="2800" dirty="0"/>
              <a:t>部署</a:t>
            </a:r>
            <a:r>
              <a:rPr lang="zh-TW" altLang="en-US" sz="2800" dirty="0"/>
              <a:t>（僅供參考）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目前已無免費服務，建議改用</a:t>
            </a:r>
            <a:r>
              <a:rPr lang="en-US" altLang="zh-TW" sz="2800" dirty="0" err="1"/>
              <a:t>pythonanywhere</a:t>
            </a:r>
            <a:r>
              <a:rPr lang="zh-TW" altLang="en-US" sz="2800" dirty="0"/>
              <a:t>）</a:t>
            </a:r>
            <a:endParaRPr lang="zh-TW" altLang="zh-TW" sz="2800" dirty="0"/>
          </a:p>
          <a:p>
            <a:pPr lvl="1"/>
            <a:r>
              <a:rPr lang="en-US" altLang="zh-TW" sz="2400" dirty="0" err="1"/>
              <a:t>Heroku</a:t>
            </a:r>
            <a:r>
              <a:rPr lang="zh-TW" altLang="zh-TW" sz="2400" dirty="0"/>
              <a:t>帳號申請與環境設定</a:t>
            </a:r>
          </a:p>
          <a:p>
            <a:pPr lvl="1"/>
            <a:r>
              <a:rPr lang="zh-TW" altLang="zh-TW" sz="2400" dirty="0"/>
              <a:t>修改網站的相關設定</a:t>
            </a:r>
          </a:p>
          <a:p>
            <a:pPr lvl="1"/>
            <a:r>
              <a:rPr lang="zh-TW" altLang="zh-TW" sz="2400" dirty="0"/>
              <a:t>上傳網站到</a:t>
            </a:r>
            <a:r>
              <a:rPr lang="en-US" altLang="zh-TW" sz="2400" dirty="0" err="1"/>
              <a:t>Heroku</a:t>
            </a:r>
            <a:r>
              <a:rPr lang="zh-TW" altLang="zh-TW" sz="2400" dirty="0"/>
              <a:t>主機</a:t>
            </a:r>
          </a:p>
          <a:p>
            <a:pPr lvl="1"/>
            <a:r>
              <a:rPr lang="en-US" altLang="zh-TW" sz="2400" dirty="0" err="1"/>
              <a:t>Heroku</a:t>
            </a:r>
            <a:r>
              <a:rPr lang="zh-TW" altLang="zh-TW" sz="2400" dirty="0"/>
              <a:t>主機操作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616" y="228600"/>
            <a:ext cx="8950768" cy="797772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以及</a:t>
            </a:r>
            <a:r>
              <a:rPr lang="en-US" altLang="zh-TW" dirty="0"/>
              <a:t>000-default.conf</a:t>
            </a:r>
            <a:r>
              <a:rPr lang="zh-TW" altLang="zh-TW" dirty="0"/>
              <a:t>等相關設定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070304"/>
          </a:xfrm>
        </p:spPr>
        <p:txBody>
          <a:bodyPr>
            <a:normAutofit/>
          </a:bodyPr>
          <a:lstStyle/>
          <a:p>
            <a:r>
              <a:rPr lang="zh-TW" altLang="zh-TW" dirty="0"/>
              <a:t>首先，關閉</a:t>
            </a:r>
            <a:r>
              <a:rPr lang="en-US" altLang="zh-TW" dirty="0"/>
              <a:t>settings.py</a:t>
            </a:r>
            <a:r>
              <a:rPr lang="zh-TW" altLang="en-US" dirty="0"/>
              <a:t>中的</a:t>
            </a:r>
            <a:r>
              <a:rPr lang="en-US" altLang="zh-TW" dirty="0"/>
              <a:t>DEBUG</a:t>
            </a:r>
            <a:r>
              <a:rPr lang="zh-TW" altLang="zh-TW" dirty="0"/>
              <a:t>模式</a:t>
            </a:r>
            <a:endParaRPr lang="en-US" altLang="zh-TW" dirty="0"/>
          </a:p>
          <a:p>
            <a:r>
              <a:rPr lang="zh-TW" altLang="zh-TW" dirty="0"/>
              <a:t>指定允許存取此網站的</a:t>
            </a:r>
            <a:r>
              <a:rPr lang="en-US" altLang="zh-TW" dirty="0"/>
              <a:t>IP</a:t>
            </a:r>
            <a:r>
              <a:rPr lang="zh-TW" altLang="zh-TW" dirty="0"/>
              <a:t>位址為「</a:t>
            </a:r>
            <a:r>
              <a:rPr lang="en-US" altLang="zh-TW" dirty="0"/>
              <a:t>'*'</a:t>
            </a:r>
            <a:r>
              <a:rPr lang="zh-TW" altLang="zh-TW" dirty="0"/>
              <a:t>」</a:t>
            </a:r>
            <a:endParaRPr lang="en-US" altLang="zh-TW" dirty="0"/>
          </a:p>
          <a:p>
            <a:r>
              <a:rPr lang="zh-TW" altLang="zh-TW" dirty="0"/>
              <a:t>基於安全考量，把原有</a:t>
            </a:r>
            <a:r>
              <a:rPr lang="en-US" altLang="zh-TW" dirty="0"/>
              <a:t>SECRET_KEYS</a:t>
            </a:r>
            <a:r>
              <a:rPr lang="zh-TW" altLang="zh-TW" dirty="0"/>
              <a:t>的內容建立成為一個在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/secret_key.txt</a:t>
            </a:r>
            <a:r>
              <a:rPr lang="zh-TW" altLang="zh-TW" dirty="0"/>
              <a:t>的檔案，並使用讀取的方式取得</a:t>
            </a:r>
            <a:r>
              <a:rPr lang="en-US" altLang="zh-TW" dirty="0"/>
              <a:t>SECRET_KEYS</a:t>
            </a:r>
            <a:r>
              <a:rPr lang="zh-TW" altLang="zh-TW" dirty="0"/>
              <a:t>的內容</a:t>
            </a:r>
            <a:endParaRPr lang="en-US" altLang="zh-TW" dirty="0"/>
          </a:p>
          <a:p>
            <a:r>
              <a:rPr lang="en-US" altLang="zh-TW" dirty="0"/>
              <a:t>settings.py</a:t>
            </a:r>
            <a:r>
              <a:rPr lang="zh-TW" altLang="zh-TW" dirty="0"/>
              <a:t>修改的部份內容，如下所示：</a:t>
            </a:r>
          </a:p>
          <a:p>
            <a:pPr marL="274320" lvl="1" indent="0">
              <a:buNone/>
            </a:pPr>
            <a:r>
              <a:rPr lang="en-US" altLang="zh-TW" dirty="0"/>
              <a:t>with open('/</a:t>
            </a:r>
            <a:r>
              <a:rPr lang="en-US" altLang="zh-TW" dirty="0" err="1"/>
              <a:t>etc</a:t>
            </a:r>
            <a:r>
              <a:rPr lang="en-US" altLang="zh-TW" dirty="0"/>
              <a:t>/secret_key.txt') as f: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    SECRET_KEY = </a:t>
            </a:r>
            <a:r>
              <a:rPr lang="en-US" altLang="zh-TW" dirty="0" err="1"/>
              <a:t>f.read</a:t>
            </a:r>
            <a:r>
              <a:rPr lang="en-US" altLang="zh-TW" dirty="0"/>
              <a:t>().strip()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DEBUG = False</a:t>
            </a:r>
            <a:endParaRPr lang="zh-TW" altLang="zh-TW" dirty="0"/>
          </a:p>
          <a:p>
            <a:pPr marL="274320" lvl="1" indent="0">
              <a:buNone/>
            </a:pPr>
            <a:r>
              <a:rPr lang="en-US" altLang="zh-TW" dirty="0"/>
              <a:t>ALLOWED_HOSTS = ['*']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34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BFEFC-02A7-2151-EBEE-C0347CC9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檢視目前的資料夾狀態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DCAA16-57D7-2754-2CFA-9338688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7A74E1-29CF-532A-D432-A48BB1B5AD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root@myDjango4Site:/var# tree -d -L 3 www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www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html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mblog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mblog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__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pycache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__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mysite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__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pycache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__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migrations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templatetags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static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images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│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 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templates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venv_mblog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├──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bin</a:t>
            </a:r>
            <a:endParaRPr lang="zh-TW" altLang="zh-TW" sz="1800" kern="100" dirty="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zh-TW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lib</a:t>
            </a:r>
            <a:endParaRPr lang="en-US" altLang="zh-TW" sz="1800" kern="100" dirty="0"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ourier New" panose="02070309020205020404" pitchFamily="49" charset="0"/>
                <a:ea typeface="標楷體" panose="03000509000000000000" pitchFamily="65" charset="-120"/>
              </a:rPr>
              <a:t>    </a:t>
            </a:r>
            <a:r>
              <a:rPr lang="zh-TW" altLang="zh-TW" sz="1800" kern="100" dirty="0">
                <a:latin typeface="Courier New" panose="02070309020205020404" pitchFamily="49" charset="0"/>
                <a:ea typeface="標楷體" panose="03000509000000000000" pitchFamily="65" charset="-120"/>
              </a:rPr>
              <a:t>└──</a:t>
            </a:r>
            <a:r>
              <a:rPr lang="en-US" altLang="zh-TW" sz="1800" kern="100" dirty="0">
                <a:latin typeface="Courier New" panose="02070309020205020404" pitchFamily="49" charset="0"/>
                <a:ea typeface="標楷體" panose="03000509000000000000" pitchFamily="65" charset="-120"/>
              </a:rPr>
              <a:t> python3.10</a:t>
            </a:r>
            <a:endParaRPr lang="zh-TW" altLang="en-US" sz="1800" kern="100" dirty="0"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57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3404" y="228600"/>
            <a:ext cx="9310808" cy="680120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以及</a:t>
            </a:r>
            <a:r>
              <a:rPr lang="en-US" altLang="zh-TW" dirty="0"/>
              <a:t>000-default.conf</a:t>
            </a:r>
            <a:r>
              <a:rPr lang="zh-TW" altLang="zh-TW" dirty="0"/>
              <a:t>等相關設定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5214320"/>
          </a:xfrm>
        </p:spPr>
        <p:txBody>
          <a:bodyPr>
            <a:normAutofit/>
          </a:bodyPr>
          <a:lstStyle/>
          <a:p>
            <a:r>
              <a:rPr lang="zh-TW" altLang="zh-TW" dirty="0"/>
              <a:t>對</a:t>
            </a:r>
            <a:r>
              <a:rPr lang="en-US" altLang="zh-TW" dirty="0"/>
              <a:t>Apache</a:t>
            </a:r>
            <a:r>
              <a:rPr lang="zh-TW" altLang="zh-TW" dirty="0"/>
              <a:t>的設定檔進行設定</a:t>
            </a:r>
            <a:r>
              <a:rPr lang="zh-TW" altLang="en-US" dirty="0"/>
              <a:t>使得</a:t>
            </a:r>
            <a:r>
              <a:rPr lang="zh-TW" altLang="zh-TW" dirty="0"/>
              <a:t>能夠順利地存取到</a:t>
            </a:r>
            <a:r>
              <a:rPr lang="en-US" altLang="zh-TW" dirty="0"/>
              <a:t>wsgi.py</a:t>
            </a:r>
            <a:r>
              <a:rPr lang="zh-TW" altLang="zh-TW" dirty="0"/>
              <a:t>（以我們的例子，是放在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/www/</a:t>
            </a:r>
            <a:r>
              <a:rPr lang="en-US" altLang="zh-TW" dirty="0" err="1"/>
              <a:t>mblog</a:t>
            </a:r>
            <a:r>
              <a:rPr lang="en-US" altLang="zh-TW" dirty="0"/>
              <a:t>/</a:t>
            </a:r>
            <a:r>
              <a:rPr lang="en-US" altLang="zh-TW" dirty="0" err="1"/>
              <a:t>mblog</a:t>
            </a:r>
            <a:r>
              <a:rPr lang="zh-TW" altLang="zh-TW" dirty="0"/>
              <a:t>資料夾下）</a:t>
            </a:r>
            <a:endParaRPr lang="en-US" altLang="zh-TW" dirty="0"/>
          </a:p>
          <a:p>
            <a:r>
              <a:rPr lang="zh-TW" altLang="zh-TW" dirty="0"/>
              <a:t>此檔案在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/apache2/sites-enabled/000-default.conf</a:t>
            </a:r>
          </a:p>
          <a:p>
            <a:r>
              <a:rPr lang="zh-TW" altLang="zh-TW" dirty="0"/>
              <a:t>開啟此檔案之後，對於</a:t>
            </a:r>
            <a:r>
              <a:rPr lang="en-US" altLang="zh-TW" dirty="0"/>
              <a:t>&lt;</a:t>
            </a:r>
            <a:r>
              <a:rPr lang="en-US" altLang="zh-TW" dirty="0" err="1"/>
              <a:t>VirtualHost</a:t>
            </a:r>
            <a:r>
              <a:rPr lang="en-US" altLang="zh-TW" dirty="0"/>
              <a:t> *:80&gt;</a:t>
            </a:r>
            <a:r>
              <a:rPr lang="zh-TW" altLang="zh-TW" dirty="0"/>
              <a:t>這個段落的內容進行下列的修改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49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12" y="228600"/>
            <a:ext cx="9022776" cy="797772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以及</a:t>
            </a:r>
            <a:r>
              <a:rPr lang="en-US" altLang="zh-TW" dirty="0"/>
              <a:t>000-default.conf</a:t>
            </a:r>
            <a:r>
              <a:rPr lang="zh-TW" altLang="zh-TW" dirty="0"/>
              <a:t>等相關設定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5070304"/>
          </a:xfrm>
        </p:spPr>
        <p:txBody>
          <a:bodyPr>
            <a:normAutofit fontScale="70000" lnSpcReduction="20000"/>
          </a:bodyPr>
          <a:lstStyle/>
          <a:p>
            <a:r>
              <a:rPr lang="zh-TW" altLang="zh-TW" dirty="0"/>
              <a:t>在</a:t>
            </a:r>
            <a:r>
              <a:rPr lang="en-US" altLang="zh-TW" dirty="0"/>
              <a:t>000-default.conf</a:t>
            </a:r>
            <a:r>
              <a:rPr lang="zh-TW" altLang="zh-TW" dirty="0"/>
              <a:t>檔案中，需要使用如下所示的設定：</a:t>
            </a:r>
          </a:p>
          <a:p>
            <a:pPr marL="274320" lvl="1" indent="0">
              <a:buNone/>
            </a:pPr>
            <a:r>
              <a:rPr lang="en-US" altLang="zh-TW" dirty="0" err="1"/>
              <a:t>WSGIDaemonProcess</a:t>
            </a:r>
            <a:r>
              <a:rPr lang="en-US" altLang="zh-TW" dirty="0"/>
              <a:t> </a:t>
            </a:r>
            <a:r>
              <a:rPr lang="en-US" altLang="zh-TW" dirty="0" err="1"/>
              <a:t>mblog</a:t>
            </a:r>
            <a:r>
              <a:rPr lang="en-US" altLang="zh-TW" dirty="0"/>
              <a:t> python-path=/var/www/</a:t>
            </a:r>
            <a:r>
              <a:rPr lang="en-US" altLang="zh-TW" dirty="0" err="1"/>
              <a:t>mblog</a:t>
            </a:r>
            <a:r>
              <a:rPr lang="en-US" altLang="zh-TW" dirty="0"/>
              <a:t>:/var/www/</a:t>
            </a:r>
            <a:r>
              <a:rPr lang="en-US" altLang="zh-TW" dirty="0" err="1"/>
              <a:t>venv_mblog</a:t>
            </a:r>
            <a:r>
              <a:rPr lang="en-US" altLang="zh-TW" dirty="0"/>
              <a:t>/lib/python3.10/site-packages</a:t>
            </a:r>
          </a:p>
          <a:p>
            <a:pPr marL="27432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VirtualHost</a:t>
            </a:r>
            <a:r>
              <a:rPr lang="en-US" altLang="zh-TW" dirty="0"/>
              <a:t> *:80&gt;</a:t>
            </a:r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ServerAdmin</a:t>
            </a:r>
            <a:r>
              <a:rPr lang="en-US" altLang="zh-TW" dirty="0"/>
              <a:t> skynet.tw@gmail.com</a:t>
            </a:r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WSGIProcessGroup</a:t>
            </a:r>
            <a:r>
              <a:rPr lang="en-US" altLang="zh-TW" dirty="0"/>
              <a:t> </a:t>
            </a:r>
            <a:r>
              <a:rPr lang="en-US" altLang="zh-TW" dirty="0" err="1"/>
              <a:t>mblog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WSGIScriptAlias</a:t>
            </a:r>
            <a:r>
              <a:rPr lang="en-US" altLang="zh-TW" dirty="0"/>
              <a:t> / /var/www/mblog/mblog/wsgi.py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ErrorLog</a:t>
            </a:r>
            <a:r>
              <a:rPr lang="en-US" altLang="zh-TW" dirty="0"/>
              <a:t> ${APACHE_LOG_DIR}/error.log</a:t>
            </a:r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CustomLog</a:t>
            </a:r>
            <a:r>
              <a:rPr lang="en-US" altLang="zh-TW" dirty="0"/>
              <a:t> ${APACHE_LOG_DIR}/access.log combined</a:t>
            </a:r>
          </a:p>
          <a:p>
            <a:pPr marL="274320" lvl="1" indent="0">
              <a:buNone/>
            </a:pPr>
            <a:r>
              <a:rPr lang="en-US" altLang="zh-TW" dirty="0"/>
              <a:t>	Alias /static/ /var/www/</a:t>
            </a:r>
            <a:r>
              <a:rPr lang="en-US" altLang="zh-TW" dirty="0" err="1"/>
              <a:t>mblog</a:t>
            </a:r>
            <a:r>
              <a:rPr lang="en-US" altLang="zh-TW" dirty="0"/>
              <a:t>/</a:t>
            </a:r>
            <a:r>
              <a:rPr lang="en-US" altLang="zh-TW" dirty="0" err="1"/>
              <a:t>staticfiles</a:t>
            </a:r>
            <a:r>
              <a:rPr lang="en-US" altLang="zh-TW" dirty="0"/>
              <a:t>/</a:t>
            </a:r>
          </a:p>
          <a:p>
            <a:pPr marL="274320" lvl="1" indent="0">
              <a:buNone/>
            </a:pPr>
            <a:r>
              <a:rPr lang="en-US" altLang="zh-TW" dirty="0"/>
              <a:t>	&lt;Directory /var/www/</a:t>
            </a:r>
            <a:r>
              <a:rPr lang="en-US" altLang="zh-TW" dirty="0" err="1"/>
              <a:t>mblog</a:t>
            </a:r>
            <a:r>
              <a:rPr lang="en-US" altLang="zh-TW" dirty="0"/>
              <a:t>/</a:t>
            </a:r>
            <a:r>
              <a:rPr lang="en-US" altLang="zh-TW" dirty="0" err="1"/>
              <a:t>staticfiles</a:t>
            </a:r>
            <a:r>
              <a:rPr lang="en-US" altLang="zh-TW" dirty="0"/>
              <a:t>&gt;</a:t>
            </a:r>
          </a:p>
          <a:p>
            <a:pPr marL="274320" lvl="1" indent="0">
              <a:buNone/>
            </a:pPr>
            <a:r>
              <a:rPr lang="en-US" altLang="zh-TW" dirty="0"/>
              <a:t>		Require all granted</a:t>
            </a:r>
          </a:p>
          <a:p>
            <a:pPr marL="274320" lvl="1" indent="0">
              <a:buNone/>
            </a:pPr>
            <a:r>
              <a:rPr lang="en-US" altLang="zh-TW" dirty="0"/>
              <a:t>	&lt;/Directory&gt;</a:t>
            </a:r>
          </a:p>
          <a:p>
            <a:pPr marL="274320" lvl="1" indent="0">
              <a:buNone/>
            </a:pPr>
            <a:r>
              <a:rPr lang="en-US" altLang="zh-TW" dirty="0"/>
              <a:t>&lt;/</a:t>
            </a:r>
            <a:r>
              <a:rPr lang="en-US" altLang="zh-TW" dirty="0" err="1"/>
              <a:t>VirtualHost</a:t>
            </a:r>
            <a:r>
              <a:rPr lang="en-US" altLang="zh-TW" dirty="0"/>
              <a:t>&gt;</a:t>
            </a:r>
          </a:p>
          <a:p>
            <a:r>
              <a:rPr lang="zh-TW" altLang="zh-TW" dirty="0"/>
              <a:t>完成上述的設定之後，再以下述的命令重新啟動</a:t>
            </a:r>
            <a:r>
              <a:rPr lang="en-US" altLang="zh-TW" dirty="0"/>
              <a:t>Apache</a:t>
            </a:r>
            <a:r>
              <a:rPr lang="zh-TW" altLang="zh-TW" dirty="0"/>
              <a:t>即可。</a:t>
            </a:r>
          </a:p>
          <a:p>
            <a:pPr lvl="1"/>
            <a:r>
              <a:rPr lang="en-US" altLang="zh-TW" dirty="0"/>
              <a:t># service apache2 restart</a:t>
            </a:r>
          </a:p>
          <a:p>
            <a:r>
              <a:rPr lang="zh-TW" altLang="zh-TW" dirty="0"/>
              <a:t>依照上述的方法完成設定之後，不需要執行</a:t>
            </a:r>
            <a:r>
              <a:rPr lang="en-US" altLang="zh-TW" dirty="0"/>
              <a:t>python manage.py </a:t>
            </a:r>
            <a:r>
              <a:rPr lang="en-US" altLang="zh-TW" dirty="0" err="1"/>
              <a:t>runserver</a:t>
            </a:r>
            <a:r>
              <a:rPr lang="zh-TW" altLang="zh-TW" dirty="0"/>
              <a:t>就可以在瀏覽器中輸入網址（也不需要加上</a:t>
            </a:r>
            <a:r>
              <a:rPr lang="en-US" altLang="zh-TW" dirty="0"/>
              <a:t>8000</a:t>
            </a:r>
            <a:r>
              <a:rPr lang="zh-TW" altLang="zh-TW" dirty="0"/>
              <a:t>這個埠號）直接瀏覽網站的內容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848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1396" y="228600"/>
            <a:ext cx="9166792" cy="797772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以及</a:t>
            </a:r>
            <a:r>
              <a:rPr lang="en-US" altLang="zh-TW" dirty="0"/>
              <a:t>000-default.conf</a:t>
            </a:r>
            <a:r>
              <a:rPr lang="zh-TW" altLang="zh-TW" dirty="0"/>
              <a:t>等相關設定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使用</a:t>
            </a:r>
            <a:r>
              <a:rPr lang="en-US" altLang="zh-TW" dirty="0"/>
              <a:t>Apache</a:t>
            </a:r>
            <a:r>
              <a:rPr lang="zh-TW" altLang="zh-TW" dirty="0"/>
              <a:t>處理瀏覽需求時，為了效能上的考量，</a:t>
            </a:r>
            <a:r>
              <a:rPr lang="en-US" altLang="zh-TW" dirty="0"/>
              <a:t>Django</a:t>
            </a:r>
            <a:r>
              <a:rPr lang="zh-TW" altLang="zh-TW" dirty="0"/>
              <a:t>會把所有的靜態檔案再使用另外一個型式來集中在另外一個目錄中，因此，還有以下幾個步驟要做。</a:t>
            </a:r>
          </a:p>
          <a:p>
            <a:r>
              <a:rPr lang="zh-TW" altLang="zh-TW" dirty="0"/>
              <a:t>首先，在</a:t>
            </a:r>
            <a:r>
              <a:rPr lang="en-US" altLang="zh-TW" dirty="0"/>
              <a:t>settings.py</a:t>
            </a:r>
            <a:r>
              <a:rPr lang="zh-TW" altLang="zh-TW" dirty="0"/>
              <a:t>中，還要再指定</a:t>
            </a:r>
            <a:r>
              <a:rPr lang="en-US" altLang="zh-TW" dirty="0"/>
              <a:t>STATIC_ROOT</a:t>
            </a:r>
            <a:r>
              <a:rPr lang="zh-TW" altLang="zh-TW" dirty="0"/>
              <a:t>的目錄，如下所示：</a:t>
            </a:r>
          </a:p>
          <a:p>
            <a:pPr marL="274320" lvl="1" indent="0">
              <a:buNone/>
            </a:pPr>
            <a:r>
              <a:rPr lang="en-US" altLang="zh-TW" dirty="0"/>
              <a:t>STATIC_URL = 'static/'</a:t>
            </a:r>
          </a:p>
          <a:p>
            <a:pPr marL="274320" lvl="1" indent="0">
              <a:buNone/>
            </a:pPr>
            <a:r>
              <a:rPr lang="en-US" altLang="zh-TW" dirty="0"/>
              <a:t>STATICFILES_DIRS = [</a:t>
            </a:r>
          </a:p>
          <a:p>
            <a:pPr marL="274320" lvl="1" indent="0">
              <a:buNone/>
            </a:pPr>
            <a:r>
              <a:rPr lang="en-US" altLang="zh-TW" dirty="0"/>
              <a:t>    BASE_DIR / 'static',</a:t>
            </a:r>
          </a:p>
          <a:p>
            <a:pPr marL="274320" lvl="1" indent="0">
              <a:buNone/>
            </a:pPr>
            <a:r>
              <a:rPr lang="en-US" altLang="zh-TW" dirty="0"/>
              <a:t>]</a:t>
            </a:r>
          </a:p>
          <a:p>
            <a:pPr marL="274320" lvl="1" indent="0">
              <a:buNone/>
            </a:pPr>
            <a:r>
              <a:rPr lang="en-US" altLang="zh-TW" dirty="0"/>
              <a:t>STATIC_ROOT = '/var/www/</a:t>
            </a:r>
            <a:r>
              <a:rPr lang="en-US" altLang="zh-TW" dirty="0" err="1"/>
              <a:t>mblog</a:t>
            </a:r>
            <a:r>
              <a:rPr lang="en-US" altLang="zh-TW" dirty="0"/>
              <a:t>/</a:t>
            </a:r>
            <a:r>
              <a:rPr lang="en-US" altLang="zh-TW" dirty="0" err="1"/>
              <a:t>staticfiles</a:t>
            </a:r>
            <a:r>
              <a:rPr lang="en-US" altLang="zh-TW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7001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616" y="228600"/>
            <a:ext cx="8950768" cy="797772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修改</a:t>
            </a:r>
            <a:r>
              <a:rPr lang="en-US" altLang="zh-TW" dirty="0"/>
              <a:t>settings.py</a:t>
            </a:r>
            <a:r>
              <a:rPr lang="zh-TW" altLang="zh-TW" dirty="0"/>
              <a:t>以及</a:t>
            </a:r>
            <a:r>
              <a:rPr lang="en-US" altLang="zh-TW" dirty="0"/>
              <a:t>000-default.conf</a:t>
            </a:r>
            <a:r>
              <a:rPr lang="zh-TW" altLang="zh-TW" dirty="0"/>
              <a:t>等相關設定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執行收集靜態檔案的工作，如下所示：</a:t>
            </a:r>
          </a:p>
          <a:p>
            <a:pPr marL="274320" lvl="1" indent="0">
              <a:buNone/>
            </a:pPr>
            <a:r>
              <a:rPr lang="en-US" altLang="zh-TW" sz="1800" dirty="0"/>
              <a:t>root@myDjango4Site:/var/www# </a:t>
            </a:r>
            <a:r>
              <a:rPr lang="en-US" altLang="zh-TW" sz="1800" dirty="0">
                <a:solidFill>
                  <a:srgbClr val="FF0000"/>
                </a:solidFill>
              </a:rPr>
              <a:t>source </a:t>
            </a:r>
            <a:r>
              <a:rPr lang="en-US" altLang="zh-TW" sz="1800" dirty="0" err="1">
                <a:solidFill>
                  <a:srgbClr val="FF0000"/>
                </a:solidFill>
              </a:rPr>
              <a:t>venv_mblog</a:t>
            </a:r>
            <a:r>
              <a:rPr lang="en-US" altLang="zh-TW" sz="1800" dirty="0">
                <a:solidFill>
                  <a:srgbClr val="FF0000"/>
                </a:solidFill>
              </a:rPr>
              <a:t>/bin/activate</a:t>
            </a:r>
          </a:p>
          <a:p>
            <a:pPr marL="274320" lvl="1" indent="0">
              <a:buNone/>
            </a:pPr>
            <a:r>
              <a:rPr lang="en-US" altLang="zh-TW" sz="1800" dirty="0"/>
              <a:t>(</a:t>
            </a:r>
            <a:r>
              <a:rPr lang="en-US" altLang="zh-TW" sz="1800" dirty="0" err="1"/>
              <a:t>venv_mblog</a:t>
            </a:r>
            <a:r>
              <a:rPr lang="en-US" altLang="zh-TW" sz="1800" dirty="0"/>
              <a:t>) root@myDjango4Site:/var/www# </a:t>
            </a:r>
            <a:r>
              <a:rPr lang="en-US" altLang="zh-TW" sz="1800" dirty="0">
                <a:solidFill>
                  <a:srgbClr val="FF0000"/>
                </a:solidFill>
              </a:rPr>
              <a:t>cd </a:t>
            </a:r>
            <a:r>
              <a:rPr lang="en-US" altLang="zh-TW" sz="1800" dirty="0" err="1">
                <a:solidFill>
                  <a:srgbClr val="FF0000"/>
                </a:solidFill>
              </a:rPr>
              <a:t>mblog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1800" dirty="0"/>
              <a:t>(</a:t>
            </a:r>
            <a:r>
              <a:rPr lang="en-US" altLang="zh-TW" sz="1800" dirty="0" err="1"/>
              <a:t>venv_mblog</a:t>
            </a:r>
            <a:r>
              <a:rPr lang="en-US" altLang="zh-TW" sz="1800" dirty="0"/>
              <a:t>) root@myDjango4Site:/var/www/</a:t>
            </a:r>
            <a:r>
              <a:rPr lang="en-US" altLang="zh-TW" sz="1800" dirty="0" err="1"/>
              <a:t>mblog</a:t>
            </a:r>
            <a:r>
              <a:rPr lang="en-US" altLang="zh-TW" sz="1800" dirty="0"/>
              <a:t># </a:t>
            </a:r>
            <a:r>
              <a:rPr lang="en-US" altLang="zh-TW" sz="1800" dirty="0">
                <a:solidFill>
                  <a:srgbClr val="FF0000"/>
                </a:solidFill>
              </a:rPr>
              <a:t>python manage.py </a:t>
            </a:r>
            <a:r>
              <a:rPr lang="en-US" altLang="zh-TW" sz="1800" dirty="0" err="1">
                <a:solidFill>
                  <a:srgbClr val="FF0000"/>
                </a:solidFill>
              </a:rPr>
              <a:t>collectstatic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TW" sz="1800" dirty="0"/>
              <a:t>131 static files copied to '/var/www/</a:t>
            </a:r>
            <a:r>
              <a:rPr lang="en-US" altLang="zh-TW" sz="1800" dirty="0" err="1"/>
              <a:t>mblog</a:t>
            </a:r>
            <a:r>
              <a:rPr lang="en-US" altLang="zh-TW" sz="1800" dirty="0"/>
              <a:t>/</a:t>
            </a:r>
            <a:r>
              <a:rPr lang="en-US" altLang="zh-TW" sz="1800" dirty="0" err="1"/>
              <a:t>staticfiles</a:t>
            </a:r>
            <a:r>
              <a:rPr lang="en-US" altLang="zh-TW" sz="1800" dirty="0"/>
              <a:t>'.</a:t>
            </a:r>
          </a:p>
          <a:p>
            <a:pPr marL="274320" lvl="1" indent="0">
              <a:buNone/>
            </a:pPr>
            <a:r>
              <a:rPr lang="en-US" altLang="zh-TW" sz="1800" dirty="0"/>
              <a:t>(</a:t>
            </a:r>
            <a:r>
              <a:rPr lang="en-US" altLang="zh-TW" sz="1800" dirty="0" err="1"/>
              <a:t>venv_mblog</a:t>
            </a:r>
            <a:r>
              <a:rPr lang="en-US" altLang="zh-TW" sz="1800" dirty="0"/>
              <a:t>) root@myDjango4Site:/var/www/</a:t>
            </a:r>
            <a:r>
              <a:rPr lang="en-US" altLang="zh-TW" sz="1800" dirty="0" err="1"/>
              <a:t>mblog</a:t>
            </a:r>
            <a:r>
              <a:rPr lang="en-US" altLang="zh-TW" sz="1800" dirty="0"/>
              <a:t># service apache2 restart</a:t>
            </a:r>
          </a:p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最後，檔案的執行上如果有任何問題的話，請確定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mblog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資料夾以及以下所有的內容，其使用者和所屬群組是否均為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www-data:www-data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，如果不是的話，請以下列的指令設定之：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pt-BR" altLang="zh-TW" sz="1800" dirty="0"/>
              <a:t>chown -R www-data:www-data /var/www/mblog</a:t>
            </a:r>
            <a:endParaRPr lang="en-US" altLang="zh-TW" sz="1800" dirty="0"/>
          </a:p>
          <a:p>
            <a:pPr lvl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4785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建立網域名稱以及多站台設定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DNS</a:t>
            </a:r>
            <a:r>
              <a:rPr lang="zh-TW" altLang="zh-TW" dirty="0"/>
              <a:t>伺服器中的</a:t>
            </a:r>
            <a:r>
              <a:rPr lang="en-US" altLang="zh-TW" dirty="0"/>
              <a:t>A</a:t>
            </a:r>
            <a:r>
              <a:rPr lang="zh-TW" altLang="zh-TW" dirty="0"/>
              <a:t>記錄，建立一個網址和此</a:t>
            </a:r>
            <a:r>
              <a:rPr lang="en-US" altLang="zh-TW" dirty="0"/>
              <a:t>IP</a:t>
            </a:r>
            <a:r>
              <a:rPr lang="zh-TW" altLang="zh-TW" dirty="0"/>
              <a:t>位置的對應</a:t>
            </a:r>
            <a:endParaRPr lang="en-US" altLang="zh-TW" dirty="0"/>
          </a:p>
          <a:p>
            <a:r>
              <a:rPr lang="zh-TW" altLang="zh-TW" dirty="0"/>
              <a:t>利用</a:t>
            </a:r>
            <a:r>
              <a:rPr lang="en-US" altLang="zh-TW" dirty="0" err="1"/>
              <a:t>DigitalOcean</a:t>
            </a:r>
            <a:r>
              <a:rPr lang="zh-TW" altLang="zh-TW" dirty="0"/>
              <a:t>本身的新增網域功能，先找到</a:t>
            </a:r>
            <a:r>
              <a:rPr lang="en-US" altLang="zh-TW" dirty="0"/>
              <a:t>Add Domain</a:t>
            </a:r>
            <a:r>
              <a:rPr lang="zh-TW" altLang="zh-TW" dirty="0"/>
              <a:t>選項，如</a:t>
            </a:r>
            <a:r>
              <a:rPr lang="zh-TW" altLang="en-US" dirty="0"/>
              <a:t>下</a:t>
            </a:r>
            <a:r>
              <a:rPr lang="zh-TW" altLang="zh-TW" dirty="0"/>
              <a:t>圖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E63633-DA38-2401-9218-ED164FC2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80" y="3429000"/>
            <a:ext cx="4844415" cy="29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64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建立網域名稱以及多站台設定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DigitalOcean</a:t>
            </a:r>
            <a:r>
              <a:rPr lang="zh-TW" altLang="zh-TW" dirty="0"/>
              <a:t>所提供的</a:t>
            </a:r>
            <a:r>
              <a:rPr lang="en-US" altLang="zh-TW" dirty="0"/>
              <a:t>DNS</a:t>
            </a:r>
            <a:r>
              <a:rPr lang="zh-TW" altLang="zh-TW" dirty="0"/>
              <a:t>管理介面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060848"/>
            <a:ext cx="4824536" cy="43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4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建立網域名稱以及多站台設定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使用網域名稱瀏覽網站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2060848"/>
            <a:ext cx="5688632" cy="43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90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D8B6F-EDFD-F547-B82C-676B0A8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</a:t>
            </a:r>
            <a:r>
              <a:rPr lang="zh-TW" altLang="en-US" dirty="0"/>
              <a:t>連線設定步驟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8307EC-9688-89B8-DE3E-8B6BC32D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F07EFD-C731-CC3D-4320-C0E651852E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請以管理員的身份執行以下命令，安裝</a:t>
            </a:r>
            <a:r>
              <a:rPr lang="en-US" altLang="zh-TW" dirty="0" err="1"/>
              <a:t>snapd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# apt install </a:t>
            </a:r>
            <a:r>
              <a:rPr lang="en-US" altLang="zh-TW" dirty="0" err="1"/>
              <a:t>snapd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# snap install --classic </a:t>
            </a:r>
            <a:r>
              <a:rPr lang="en-US" altLang="zh-TW" dirty="0" err="1"/>
              <a:t>certbot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# ln -s /snap/bin/</a:t>
            </a:r>
            <a:r>
              <a:rPr lang="en-US" altLang="zh-TW" dirty="0" err="1"/>
              <a:t>certbot</a:t>
            </a:r>
            <a:r>
              <a:rPr lang="en-US" altLang="zh-TW" dirty="0"/>
              <a:t> 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dirty="0" err="1"/>
              <a:t>certbot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certbot</a:t>
            </a:r>
            <a:r>
              <a:rPr lang="en-US" altLang="zh-TW" dirty="0"/>
              <a:t> --</a:t>
            </a:r>
            <a:r>
              <a:rPr lang="en-US" altLang="zh-TW" dirty="0" err="1"/>
              <a:t>apache</a:t>
            </a:r>
            <a:endParaRPr lang="en-US" altLang="zh-TW" dirty="0"/>
          </a:p>
          <a:p>
            <a:r>
              <a:rPr lang="zh-TW" altLang="en-US" dirty="0"/>
              <a:t>執行過程請參考書本上的內容。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9B9001D-24DD-6886-EE1F-C26E8642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8" y="4312531"/>
            <a:ext cx="6552728" cy="23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DigitalOcean</a:t>
            </a:r>
            <a:r>
              <a:rPr lang="zh-TW" altLang="zh-TW" dirty="0"/>
              <a:t>部署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DigitalOcean</a:t>
            </a:r>
            <a:r>
              <a:rPr lang="zh-TW" altLang="zh-TW" dirty="0"/>
              <a:t>是一家雲端主機公司，提供最低每月</a:t>
            </a:r>
            <a:r>
              <a:rPr lang="en-US" altLang="zh-TW" dirty="0"/>
              <a:t>5</a:t>
            </a:r>
            <a:r>
              <a:rPr lang="zh-TW" altLang="zh-TW" dirty="0"/>
              <a:t>美元的主機專案</a:t>
            </a:r>
            <a:r>
              <a:rPr lang="en-US" altLang="zh-TW" dirty="0"/>
              <a:t>(512MB/20GB Disk)</a:t>
            </a:r>
            <a:r>
              <a:rPr lang="zh-TW" altLang="zh-TW" dirty="0"/>
              <a:t>，可以任選作業系統以及設定專屬</a:t>
            </a:r>
            <a:r>
              <a:rPr lang="en-US" altLang="zh-TW" dirty="0"/>
              <a:t>IP</a:t>
            </a:r>
            <a:r>
              <a:rPr lang="zh-TW" altLang="zh-TW" dirty="0"/>
              <a:t>，對於開發中的小型專案已非常夠用。</a:t>
            </a:r>
            <a:endParaRPr lang="en-US" altLang="zh-TW" dirty="0"/>
          </a:p>
          <a:p>
            <a:r>
              <a:rPr lang="zh-TW" altLang="zh-TW" dirty="0"/>
              <a:t>它提供的虛擬主機可以選用</a:t>
            </a:r>
            <a:r>
              <a:rPr lang="zh-TW" altLang="en-US" dirty="0"/>
              <a:t>常用的</a:t>
            </a:r>
            <a:r>
              <a:rPr lang="en-US" altLang="zh-TW" dirty="0"/>
              <a:t>Ubuntu</a:t>
            </a:r>
            <a:r>
              <a:rPr lang="zh-TW" altLang="zh-TW" dirty="0"/>
              <a:t>作業</a:t>
            </a:r>
            <a:r>
              <a:rPr lang="zh-TW" altLang="en-US" dirty="0"/>
              <a:t>系統</a:t>
            </a:r>
            <a:endParaRPr lang="en-US" altLang="zh-TW" dirty="0"/>
          </a:p>
          <a:p>
            <a:r>
              <a:rPr lang="zh-TW" altLang="zh-TW" dirty="0"/>
              <a:t>在開發時做過的設定工作，在</a:t>
            </a:r>
            <a:r>
              <a:rPr lang="en-US" altLang="zh-TW" dirty="0" err="1"/>
              <a:t>DigitalOcean</a:t>
            </a:r>
            <a:r>
              <a:rPr lang="zh-TW" altLang="zh-TW" dirty="0"/>
              <a:t>的主機中一樣可以使用，而這些設定方式，在每一家公司的</a:t>
            </a:r>
            <a:r>
              <a:rPr lang="en-US" altLang="zh-TW" dirty="0"/>
              <a:t>VPS</a:t>
            </a:r>
            <a:r>
              <a:rPr lang="zh-TW" altLang="zh-TW" dirty="0"/>
              <a:t>主機（包括</a:t>
            </a:r>
            <a:r>
              <a:rPr lang="en-US" altLang="zh-TW" dirty="0"/>
              <a:t>Google Computing</a:t>
            </a:r>
            <a:r>
              <a:rPr lang="zh-TW" altLang="zh-TW" dirty="0"/>
              <a:t>）中都非常類似，是初學者最方便的網站上線選擇。</a:t>
            </a:r>
            <a:endParaRPr lang="en-US" altLang="zh-TW" dirty="0"/>
          </a:p>
          <a:p>
            <a:r>
              <a:rPr lang="zh-TW" altLang="en-US" dirty="0"/>
              <a:t>轉介連結：</a:t>
            </a:r>
            <a:r>
              <a:rPr lang="en-US" altLang="zh-TW" dirty="0"/>
              <a:t>https://m.do.co/c/c7690bc827a5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85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前往</a:t>
            </a:r>
            <a:r>
              <a:rPr lang="en-US" altLang="zh-TW" dirty="0" err="1"/>
              <a:t>DigitalOcean</a:t>
            </a:r>
            <a:r>
              <a:rPr lang="zh-TW" altLang="zh-TW" dirty="0"/>
              <a:t>網站申請註冊一個帳號</a:t>
            </a:r>
            <a:endParaRPr lang="en-US" altLang="zh-TW" dirty="0"/>
          </a:p>
          <a:p>
            <a:r>
              <a:rPr lang="zh-TW" altLang="en-US" dirty="0"/>
              <a:t>選擇</a:t>
            </a:r>
            <a:r>
              <a:rPr lang="zh-TW" altLang="zh-TW" dirty="0"/>
              <a:t>建立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endParaRPr lang="zh-TW" altLang="en-US" dirty="0"/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4305546A-3A02-5EB1-9A34-782F689D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0" y="2852936"/>
            <a:ext cx="8028384" cy="28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8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DigitalOcean</a:t>
            </a:r>
            <a:r>
              <a:rPr lang="zh-TW" altLang="zh-TW" dirty="0"/>
              <a:t>所有主機的價格列表</a:t>
            </a:r>
            <a:r>
              <a:rPr lang="zh-TW" altLang="en-US" dirty="0"/>
              <a:t>（</a:t>
            </a:r>
            <a:r>
              <a:rPr lang="en-US" altLang="zh-TW" dirty="0"/>
              <a:t>2023</a:t>
            </a:r>
            <a:r>
              <a:rPr lang="zh-TW" altLang="en-US" dirty="0"/>
              <a:t>年版）</a:t>
            </a:r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A630A84-FB9E-789D-D158-EDF3AC32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1" y="2420888"/>
            <a:ext cx="8266102" cy="39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7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選擇不同的機房，會影響到和本地端連線的速度</a:t>
            </a:r>
            <a:endParaRPr lang="zh-TW" altLang="en-US" dirty="0"/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8552045-6D4F-B76B-4B77-A4779146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" y="2235589"/>
            <a:ext cx="8783960" cy="38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59CBE-5905-DE4C-0F5E-ED0A1DB3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C7E754-C22A-FA14-FC04-58BE5357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8F0CA-F14C-65CA-0489-64C5328E7E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設定連線方式以及連線的密碼</a:t>
            </a: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647CA32-1B52-063A-4CED-0119D087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1" y="2557999"/>
            <a:ext cx="870406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設定一個主機的</a:t>
            </a:r>
            <a:r>
              <a:rPr lang="en-US" altLang="zh-TW" dirty="0"/>
              <a:t>hostname</a:t>
            </a:r>
            <a:r>
              <a:rPr lang="zh-TW" altLang="zh-TW" dirty="0"/>
              <a:t>，再按下</a:t>
            </a:r>
            <a:r>
              <a:rPr lang="en-US" altLang="zh-TW" dirty="0"/>
              <a:t>Create</a:t>
            </a:r>
            <a:r>
              <a:rPr lang="zh-TW" altLang="zh-TW" dirty="0"/>
              <a:t>即大功告成</a:t>
            </a:r>
            <a:endParaRPr lang="zh-TW" altLang="en-US" dirty="0"/>
          </a:p>
        </p:txBody>
      </p:sp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0700CA8-B121-A3AB-49DF-022DD2E11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2492896"/>
            <a:ext cx="9144000" cy="39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申請帳號與建立虛擬主機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在此例，我們設定了主機名稱為</a:t>
            </a:r>
            <a:r>
              <a:rPr lang="en-US" altLang="zh-TW" dirty="0"/>
              <a:t>myDjango4Site</a:t>
            </a:r>
            <a:r>
              <a:rPr lang="zh-TW" altLang="zh-TW" dirty="0"/>
              <a:t>，按下</a:t>
            </a:r>
            <a:r>
              <a:rPr lang="en-US" altLang="zh-TW" dirty="0"/>
              <a:t>Create</a:t>
            </a:r>
            <a:r>
              <a:rPr lang="zh-TW" altLang="zh-TW" dirty="0"/>
              <a:t>按鈕之後，系統即刻幫我們準備此台虛擬機</a:t>
            </a:r>
            <a:r>
              <a:rPr lang="zh-TW" altLang="en-US" dirty="0"/>
              <a:t>，並配發</a:t>
            </a:r>
            <a:r>
              <a:rPr lang="en-US" altLang="zh-TW" dirty="0"/>
              <a:t>IP</a:t>
            </a:r>
            <a:r>
              <a:rPr lang="zh-TW" altLang="en-US" dirty="0"/>
              <a:t>位址如下：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417085-B699-E545-7382-6BF5D292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3356992"/>
            <a:ext cx="9144000" cy="11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515</TotalTime>
  <Words>1967</Words>
  <Application>Microsoft Office PowerPoint</Application>
  <PresentationFormat>如螢幕大小 (4:3)</PresentationFormat>
  <Paragraphs>196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Calibri</vt:lpstr>
      <vt:lpstr>Courier New</vt:lpstr>
      <vt:lpstr>Times New Roman</vt:lpstr>
      <vt:lpstr>Verdana</vt:lpstr>
      <vt:lpstr>Wingdings</vt:lpstr>
      <vt:lpstr>Wingdings 2</vt:lpstr>
      <vt:lpstr>市鎮</vt:lpstr>
      <vt:lpstr>第三堂 讓網站上線</vt:lpstr>
      <vt:lpstr>學習目標</vt:lpstr>
      <vt:lpstr>DigitalOcean部署</vt:lpstr>
      <vt:lpstr>申請帳號與建立虛擬主機</vt:lpstr>
      <vt:lpstr>申請帳號與建立虛擬主機</vt:lpstr>
      <vt:lpstr>申請帳號與建立虛擬主機</vt:lpstr>
      <vt:lpstr>申請帳號與建立虛擬主機</vt:lpstr>
      <vt:lpstr>申請帳號與建立虛擬主機</vt:lpstr>
      <vt:lpstr>申請帳號與建立虛擬主機</vt:lpstr>
      <vt:lpstr>申請帳號與建立虛擬主機</vt:lpstr>
      <vt:lpstr>安裝Apache網頁伺服器及Django執行環境</vt:lpstr>
      <vt:lpstr>安裝Apache網頁伺服器及Django執行環境</vt:lpstr>
      <vt:lpstr>安裝Apache網頁伺服器及Django執行環境</vt:lpstr>
      <vt:lpstr>安裝Apache網頁伺服器及Django執行環境</vt:lpstr>
      <vt:lpstr>安裝Apache網頁伺服器及Django執行環境</vt:lpstr>
      <vt:lpstr>安裝Apache網頁伺服器及Django執行環境</vt:lpstr>
      <vt:lpstr>安裝Apache網頁伺服器及Django執行環境</vt:lpstr>
      <vt:lpstr>使用WinSCP連線到主機，方便存取檔案</vt:lpstr>
      <vt:lpstr>修改settings.py以及000-default.conf等相關設定</vt:lpstr>
      <vt:lpstr>修改settings.py以及000-default.conf等相關設定</vt:lpstr>
      <vt:lpstr>檢視目前的資料夾狀態</vt:lpstr>
      <vt:lpstr>修改settings.py以及000-default.conf等相關設定</vt:lpstr>
      <vt:lpstr>修改settings.py以及000-default.conf等相關設定</vt:lpstr>
      <vt:lpstr>修改settings.py以及000-default.conf等相關設定</vt:lpstr>
      <vt:lpstr>修改settings.py以及000-default.conf等相關設定</vt:lpstr>
      <vt:lpstr>建立網域名稱以及多站台設定</vt:lpstr>
      <vt:lpstr>建立網域名稱以及多站台設定</vt:lpstr>
      <vt:lpstr>建立網域名稱以及多站台設定</vt:lpstr>
      <vt:lpstr>HTTPS連線設定步驟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 程式設計所需要的基礎知識</dc:title>
  <dc:creator>USER</dc:creator>
  <cp:lastModifiedBy>Min-Huang Ho</cp:lastModifiedBy>
  <cp:revision>123</cp:revision>
  <dcterms:created xsi:type="dcterms:W3CDTF">2017-10-09T22:32:02Z</dcterms:created>
  <dcterms:modified xsi:type="dcterms:W3CDTF">2023-05-21T00:37:22Z</dcterms:modified>
</cp:coreProperties>
</file>