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05" r:id="rId17"/>
    <p:sldId id="272" r:id="rId18"/>
    <p:sldId id="306" r:id="rId19"/>
    <p:sldId id="273" r:id="rId20"/>
    <p:sldId id="274" r:id="rId21"/>
    <p:sldId id="275" r:id="rId22"/>
    <p:sldId id="276" r:id="rId23"/>
    <p:sldId id="277" r:id="rId24"/>
    <p:sldId id="307" r:id="rId25"/>
    <p:sldId id="308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09" r:id="rId35"/>
    <p:sldId id="310" r:id="rId36"/>
    <p:sldId id="286" r:id="rId37"/>
    <p:sldId id="287" r:id="rId38"/>
    <p:sldId id="311" r:id="rId39"/>
    <p:sldId id="288" r:id="rId40"/>
    <p:sldId id="289" r:id="rId41"/>
    <p:sldId id="290" r:id="rId42"/>
    <p:sldId id="291" r:id="rId43"/>
    <p:sldId id="312" r:id="rId44"/>
    <p:sldId id="313" r:id="rId45"/>
    <p:sldId id="314" r:id="rId46"/>
    <p:sldId id="315" r:id="rId47"/>
    <p:sldId id="316" r:id="rId48"/>
    <p:sldId id="294" r:id="rId49"/>
    <p:sldId id="295" r:id="rId50"/>
    <p:sldId id="298" r:id="rId51"/>
    <p:sldId id="299" r:id="rId52"/>
    <p:sldId id="300" r:id="rId53"/>
    <p:sldId id="301" r:id="rId54"/>
    <p:sldId id="304" r:id="rId55"/>
    <p:sldId id="293" r:id="rId5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041769-A7DF-4844-9653-6E1468792394}" v="227" dt="2023-05-21T01:19:05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Huang Ho" userId="3b9e8198e6400288" providerId="LiveId" clId="{5A041769-A7DF-4844-9653-6E1468792394}"/>
    <pc:docChg chg="undo custSel addSld delSld modSld">
      <pc:chgData name="Min-Huang Ho" userId="3b9e8198e6400288" providerId="LiveId" clId="{5A041769-A7DF-4844-9653-6E1468792394}" dt="2023-05-21T01:21:22.792" v="1841" actId="47"/>
      <pc:docMkLst>
        <pc:docMk/>
      </pc:docMkLst>
      <pc:sldChg chg="modSp mod">
        <pc:chgData name="Min-Huang Ho" userId="3b9e8198e6400288" providerId="LiveId" clId="{5A041769-A7DF-4844-9653-6E1468792394}" dt="2023-05-21T00:38:09.936" v="2"/>
        <pc:sldMkLst>
          <pc:docMk/>
          <pc:sldMk cId="0" sldId="256"/>
        </pc:sldMkLst>
        <pc:spChg chg="mod">
          <ac:chgData name="Min-Huang Ho" userId="3b9e8198e6400288" providerId="LiveId" clId="{5A041769-A7DF-4844-9653-6E1468792394}" dt="2023-05-21T00:38:09.936" v="2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Min-Huang Ho" userId="3b9e8198e6400288" providerId="LiveId" clId="{5A041769-A7DF-4844-9653-6E1468792394}" dt="2023-05-21T01:21:22.792" v="1841" actId="47"/>
        <pc:sldMkLst>
          <pc:docMk/>
          <pc:sldMk cId="0" sldId="258"/>
        </pc:sldMkLst>
      </pc:sldChg>
      <pc:sldChg chg="addSp delSp modSp mod">
        <pc:chgData name="Min-Huang Ho" userId="3b9e8198e6400288" providerId="LiveId" clId="{5A041769-A7DF-4844-9653-6E1468792394}" dt="2023-05-21T00:40:43.331" v="8" actId="1076"/>
        <pc:sldMkLst>
          <pc:docMk/>
          <pc:sldMk cId="1204855519" sldId="259"/>
        </pc:sldMkLst>
        <pc:picChg chg="add mod">
          <ac:chgData name="Min-Huang Ho" userId="3b9e8198e6400288" providerId="LiveId" clId="{5A041769-A7DF-4844-9653-6E1468792394}" dt="2023-05-21T00:40:43.331" v="8" actId="1076"/>
          <ac:picMkLst>
            <pc:docMk/>
            <pc:sldMk cId="1204855519" sldId="259"/>
            <ac:picMk id="5" creationId="{44DD8AF3-A93D-8A5E-4511-B801C64CC687}"/>
          </ac:picMkLst>
        </pc:picChg>
        <pc:picChg chg="del">
          <ac:chgData name="Min-Huang Ho" userId="3b9e8198e6400288" providerId="LiveId" clId="{5A041769-A7DF-4844-9653-6E1468792394}" dt="2023-05-21T00:40:34.972" v="3" actId="478"/>
          <ac:picMkLst>
            <pc:docMk/>
            <pc:sldMk cId="1204855519" sldId="259"/>
            <ac:picMk id="6" creationId="{00000000-0000-0000-0000-000000000000}"/>
          </ac:picMkLst>
        </pc:picChg>
      </pc:sldChg>
      <pc:sldChg chg="modSp mod">
        <pc:chgData name="Min-Huang Ho" userId="3b9e8198e6400288" providerId="LiveId" clId="{5A041769-A7DF-4844-9653-6E1468792394}" dt="2023-05-21T00:40:57.171" v="11" actId="14734"/>
        <pc:sldMkLst>
          <pc:docMk/>
          <pc:sldMk cId="742389652" sldId="260"/>
        </pc:sldMkLst>
        <pc:graphicFrameChg chg="modGraphic">
          <ac:chgData name="Min-Huang Ho" userId="3b9e8198e6400288" providerId="LiveId" clId="{5A041769-A7DF-4844-9653-6E1468792394}" dt="2023-05-21T00:40:57.171" v="11" actId="14734"/>
          <ac:graphicFrameMkLst>
            <pc:docMk/>
            <pc:sldMk cId="742389652" sldId="260"/>
            <ac:graphicFrameMk id="5" creationId="{00000000-0000-0000-0000-000000000000}"/>
          </ac:graphicFrameMkLst>
        </pc:graphicFrameChg>
      </pc:sldChg>
      <pc:sldChg chg="modSp mod">
        <pc:chgData name="Min-Huang Ho" userId="3b9e8198e6400288" providerId="LiveId" clId="{5A041769-A7DF-4844-9653-6E1468792394}" dt="2023-05-21T00:42:29.300" v="59" actId="20577"/>
        <pc:sldMkLst>
          <pc:docMk/>
          <pc:sldMk cId="609214307" sldId="263"/>
        </pc:sldMkLst>
        <pc:spChg chg="mod">
          <ac:chgData name="Min-Huang Ho" userId="3b9e8198e6400288" providerId="LiveId" clId="{5A041769-A7DF-4844-9653-6E1468792394}" dt="2023-05-21T00:42:29.300" v="59" actId="20577"/>
          <ac:spMkLst>
            <pc:docMk/>
            <pc:sldMk cId="609214307" sldId="263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0:43:45.456" v="64"/>
        <pc:sldMkLst>
          <pc:docMk/>
          <pc:sldMk cId="1551372860" sldId="268"/>
        </pc:sldMkLst>
        <pc:spChg chg="mod">
          <ac:chgData name="Min-Huang Ho" userId="3b9e8198e6400288" providerId="LiveId" clId="{5A041769-A7DF-4844-9653-6E1468792394}" dt="2023-05-21T00:43:45.456" v="64"/>
          <ac:spMkLst>
            <pc:docMk/>
            <pc:sldMk cId="1551372860" sldId="268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0:44:27.162" v="66" actId="12"/>
        <pc:sldMkLst>
          <pc:docMk/>
          <pc:sldMk cId="408079374" sldId="272"/>
        </pc:sldMkLst>
        <pc:spChg chg="mod">
          <ac:chgData name="Min-Huang Ho" userId="3b9e8198e6400288" providerId="LiveId" clId="{5A041769-A7DF-4844-9653-6E1468792394}" dt="2023-05-21T00:44:27.162" v="66" actId="12"/>
          <ac:spMkLst>
            <pc:docMk/>
            <pc:sldMk cId="408079374" sldId="272"/>
            <ac:spMk id="4" creationId="{00000000-0000-0000-0000-000000000000}"/>
          </ac:spMkLst>
        </pc:spChg>
      </pc:sldChg>
      <pc:sldChg chg="addSp delSp modSp mod">
        <pc:chgData name="Min-Huang Ho" userId="3b9e8198e6400288" providerId="LiveId" clId="{5A041769-A7DF-4844-9653-6E1468792394}" dt="2023-05-21T00:47:39.908" v="218" actId="1076"/>
        <pc:sldMkLst>
          <pc:docMk/>
          <pc:sldMk cId="132664490" sldId="273"/>
        </pc:sldMkLst>
        <pc:spChg chg="mod">
          <ac:chgData name="Min-Huang Ho" userId="3b9e8198e6400288" providerId="LiveId" clId="{5A041769-A7DF-4844-9653-6E1468792394}" dt="2023-05-21T00:46:14.988" v="136" actId="12"/>
          <ac:spMkLst>
            <pc:docMk/>
            <pc:sldMk cId="132664490" sldId="273"/>
            <ac:spMk id="4" creationId="{00000000-0000-0000-0000-000000000000}"/>
          </ac:spMkLst>
        </pc:spChg>
        <pc:picChg chg="del">
          <ac:chgData name="Min-Huang Ho" userId="3b9e8198e6400288" providerId="LiveId" clId="{5A041769-A7DF-4844-9653-6E1468792394}" dt="2023-05-21T00:47:33.283" v="214" actId="478"/>
          <ac:picMkLst>
            <pc:docMk/>
            <pc:sldMk cId="132664490" sldId="273"/>
            <ac:picMk id="5" creationId="{00000000-0000-0000-0000-000000000000}"/>
          </ac:picMkLst>
        </pc:picChg>
        <pc:picChg chg="add mod">
          <ac:chgData name="Min-Huang Ho" userId="3b9e8198e6400288" providerId="LiveId" clId="{5A041769-A7DF-4844-9653-6E1468792394}" dt="2023-05-21T00:47:39.908" v="218" actId="1076"/>
          <ac:picMkLst>
            <pc:docMk/>
            <pc:sldMk cId="132664490" sldId="273"/>
            <ac:picMk id="6" creationId="{71BFB975-7FDF-70B3-4C10-60D3C3C77CE6}"/>
          </ac:picMkLst>
        </pc:picChg>
      </pc:sldChg>
      <pc:sldChg chg="modSp mod">
        <pc:chgData name="Min-Huang Ho" userId="3b9e8198e6400288" providerId="LiveId" clId="{5A041769-A7DF-4844-9653-6E1468792394}" dt="2023-05-21T00:48:22.900" v="297" actId="27636"/>
        <pc:sldMkLst>
          <pc:docMk/>
          <pc:sldMk cId="3358334995" sldId="274"/>
        </pc:sldMkLst>
        <pc:spChg chg="mod">
          <ac:chgData name="Min-Huang Ho" userId="3b9e8198e6400288" providerId="LiveId" clId="{5A041769-A7DF-4844-9653-6E1468792394}" dt="2023-05-21T00:48:22.900" v="297" actId="27636"/>
          <ac:spMkLst>
            <pc:docMk/>
            <pc:sldMk cId="3358334995" sldId="274"/>
            <ac:spMk id="4" creationId="{00000000-0000-0000-0000-000000000000}"/>
          </ac:spMkLst>
        </pc:spChg>
      </pc:sldChg>
      <pc:sldChg chg="addSp delSp modSp mod">
        <pc:chgData name="Min-Huang Ho" userId="3b9e8198e6400288" providerId="LiveId" clId="{5A041769-A7DF-4844-9653-6E1468792394}" dt="2023-05-21T00:48:57.008" v="303"/>
        <pc:sldMkLst>
          <pc:docMk/>
          <pc:sldMk cId="1828839737" sldId="276"/>
        </pc:sldMkLst>
        <pc:spChg chg="add del">
          <ac:chgData name="Min-Huang Ho" userId="3b9e8198e6400288" providerId="LiveId" clId="{5A041769-A7DF-4844-9653-6E1468792394}" dt="2023-05-21T00:48:57.008" v="303"/>
          <ac:spMkLst>
            <pc:docMk/>
            <pc:sldMk cId="1828839737" sldId="276"/>
            <ac:spMk id="4" creationId="{00000000-0000-0000-0000-000000000000}"/>
          </ac:spMkLst>
        </pc:spChg>
        <pc:picChg chg="add del">
          <ac:chgData name="Min-Huang Ho" userId="3b9e8198e6400288" providerId="LiveId" clId="{5A041769-A7DF-4844-9653-6E1468792394}" dt="2023-05-21T00:48:55.303" v="302" actId="478"/>
          <ac:picMkLst>
            <pc:docMk/>
            <pc:sldMk cId="1828839737" sldId="276"/>
            <ac:picMk id="5" creationId="{00000000-0000-0000-0000-000000000000}"/>
          </ac:picMkLst>
        </pc:picChg>
        <pc:picChg chg="add mod">
          <ac:chgData name="Min-Huang Ho" userId="3b9e8198e6400288" providerId="LiveId" clId="{5A041769-A7DF-4844-9653-6E1468792394}" dt="2023-05-21T00:48:51.616" v="300"/>
          <ac:picMkLst>
            <pc:docMk/>
            <pc:sldMk cId="1828839737" sldId="276"/>
            <ac:picMk id="6" creationId="{5E5C481F-EEAA-A58C-0900-87FEE8D5AA4E}"/>
          </ac:picMkLst>
        </pc:picChg>
        <pc:picChg chg="add mod">
          <ac:chgData name="Min-Huang Ho" userId="3b9e8198e6400288" providerId="LiveId" clId="{5A041769-A7DF-4844-9653-6E1468792394}" dt="2023-05-21T00:48:57.008" v="303"/>
          <ac:picMkLst>
            <pc:docMk/>
            <pc:sldMk cId="1828839737" sldId="276"/>
            <ac:picMk id="7" creationId="{C0088B86-959C-D904-7E32-EA43576BFE05}"/>
          </ac:picMkLst>
        </pc:picChg>
      </pc:sldChg>
      <pc:sldChg chg="addSp delSp modSp mod">
        <pc:chgData name="Min-Huang Ho" userId="3b9e8198e6400288" providerId="LiveId" clId="{5A041769-A7DF-4844-9653-6E1468792394}" dt="2023-05-21T00:49:13.545" v="305"/>
        <pc:sldMkLst>
          <pc:docMk/>
          <pc:sldMk cId="1232347485" sldId="277"/>
        </pc:sldMkLst>
        <pc:spChg chg="del">
          <ac:chgData name="Min-Huang Ho" userId="3b9e8198e6400288" providerId="LiveId" clId="{5A041769-A7DF-4844-9653-6E1468792394}" dt="2023-05-21T00:49:13.545" v="305"/>
          <ac:spMkLst>
            <pc:docMk/>
            <pc:sldMk cId="1232347485" sldId="277"/>
            <ac:spMk id="4" creationId="{00000000-0000-0000-0000-000000000000}"/>
          </ac:spMkLst>
        </pc:spChg>
        <pc:picChg chg="del">
          <ac:chgData name="Min-Huang Ho" userId="3b9e8198e6400288" providerId="LiveId" clId="{5A041769-A7DF-4844-9653-6E1468792394}" dt="2023-05-21T00:49:09.717" v="304" actId="478"/>
          <ac:picMkLst>
            <pc:docMk/>
            <pc:sldMk cId="1232347485" sldId="277"/>
            <ac:picMk id="5" creationId="{00000000-0000-0000-0000-000000000000}"/>
          </ac:picMkLst>
        </pc:picChg>
        <pc:picChg chg="add mod">
          <ac:chgData name="Min-Huang Ho" userId="3b9e8198e6400288" providerId="LiveId" clId="{5A041769-A7DF-4844-9653-6E1468792394}" dt="2023-05-21T00:49:13.545" v="305"/>
          <ac:picMkLst>
            <pc:docMk/>
            <pc:sldMk cId="1232347485" sldId="277"/>
            <ac:picMk id="6" creationId="{227E6570-466F-7AC2-55F2-A57A9F48CD3C}"/>
          </ac:picMkLst>
        </pc:picChg>
      </pc:sldChg>
      <pc:sldChg chg="modSp mod">
        <pc:chgData name="Min-Huang Ho" userId="3b9e8198e6400288" providerId="LiveId" clId="{5A041769-A7DF-4844-9653-6E1468792394}" dt="2023-05-21T00:53:59.072" v="846" actId="20577"/>
        <pc:sldMkLst>
          <pc:docMk/>
          <pc:sldMk cId="2984499752" sldId="278"/>
        </pc:sldMkLst>
        <pc:spChg chg="mod">
          <ac:chgData name="Min-Huang Ho" userId="3b9e8198e6400288" providerId="LiveId" clId="{5A041769-A7DF-4844-9653-6E1468792394}" dt="2023-05-21T00:53:59.072" v="846" actId="20577"/>
          <ac:spMkLst>
            <pc:docMk/>
            <pc:sldMk cId="2984499752" sldId="278"/>
            <ac:spMk id="4" creationId="{00000000-0000-0000-0000-000000000000}"/>
          </ac:spMkLst>
        </pc:spChg>
      </pc:sldChg>
      <pc:sldChg chg="addSp delSp modSp mod">
        <pc:chgData name="Min-Huang Ho" userId="3b9e8198e6400288" providerId="LiveId" clId="{5A041769-A7DF-4844-9653-6E1468792394}" dt="2023-05-21T00:54:49.488" v="856" actId="14100"/>
        <pc:sldMkLst>
          <pc:docMk/>
          <pc:sldMk cId="1714848558" sldId="279"/>
        </pc:sldMkLst>
        <pc:spChg chg="mod">
          <ac:chgData name="Min-Huang Ho" userId="3b9e8198e6400288" providerId="LiveId" clId="{5A041769-A7DF-4844-9653-6E1468792394}" dt="2023-05-21T00:54:33.115" v="852" actId="12"/>
          <ac:spMkLst>
            <pc:docMk/>
            <pc:sldMk cId="1714848558" sldId="279"/>
            <ac:spMk id="4" creationId="{00000000-0000-0000-0000-000000000000}"/>
          </ac:spMkLst>
        </pc:spChg>
        <pc:picChg chg="del">
          <ac:chgData name="Min-Huang Ho" userId="3b9e8198e6400288" providerId="LiveId" clId="{5A041769-A7DF-4844-9653-6E1468792394}" dt="2023-05-21T00:54:43.358" v="853" actId="478"/>
          <ac:picMkLst>
            <pc:docMk/>
            <pc:sldMk cId="1714848558" sldId="279"/>
            <ac:picMk id="5" creationId="{00000000-0000-0000-0000-000000000000}"/>
          </ac:picMkLst>
        </pc:picChg>
        <pc:picChg chg="add mod">
          <ac:chgData name="Min-Huang Ho" userId="3b9e8198e6400288" providerId="LiveId" clId="{5A041769-A7DF-4844-9653-6E1468792394}" dt="2023-05-21T00:54:49.488" v="856" actId="14100"/>
          <ac:picMkLst>
            <pc:docMk/>
            <pc:sldMk cId="1714848558" sldId="279"/>
            <ac:picMk id="6" creationId="{C325CDF1-BDF0-847A-6B0C-1A9C16C65FF8}"/>
          </ac:picMkLst>
        </pc:picChg>
      </pc:sldChg>
      <pc:sldChg chg="addSp delSp modSp mod">
        <pc:chgData name="Min-Huang Ho" userId="3b9e8198e6400288" providerId="LiveId" clId="{5A041769-A7DF-4844-9653-6E1468792394}" dt="2023-05-21T00:54:58.694" v="858"/>
        <pc:sldMkLst>
          <pc:docMk/>
          <pc:sldMk cId="2770015393" sldId="280"/>
        </pc:sldMkLst>
        <pc:spChg chg="del">
          <ac:chgData name="Min-Huang Ho" userId="3b9e8198e6400288" providerId="LiveId" clId="{5A041769-A7DF-4844-9653-6E1468792394}" dt="2023-05-21T00:54:58.694" v="858"/>
          <ac:spMkLst>
            <pc:docMk/>
            <pc:sldMk cId="2770015393" sldId="280"/>
            <ac:spMk id="4" creationId="{00000000-0000-0000-0000-000000000000}"/>
          </ac:spMkLst>
        </pc:spChg>
        <pc:picChg chg="del">
          <ac:chgData name="Min-Huang Ho" userId="3b9e8198e6400288" providerId="LiveId" clId="{5A041769-A7DF-4844-9653-6E1468792394}" dt="2023-05-21T00:54:56.726" v="857" actId="478"/>
          <ac:picMkLst>
            <pc:docMk/>
            <pc:sldMk cId="2770015393" sldId="280"/>
            <ac:picMk id="5" creationId="{00000000-0000-0000-0000-000000000000}"/>
          </ac:picMkLst>
        </pc:picChg>
        <pc:picChg chg="add mod">
          <ac:chgData name="Min-Huang Ho" userId="3b9e8198e6400288" providerId="LiveId" clId="{5A041769-A7DF-4844-9653-6E1468792394}" dt="2023-05-21T00:54:58.694" v="858"/>
          <ac:picMkLst>
            <pc:docMk/>
            <pc:sldMk cId="2770015393" sldId="280"/>
            <ac:picMk id="6" creationId="{4B72DA11-C6F1-151A-A948-108EC790765E}"/>
          </ac:picMkLst>
        </pc:picChg>
      </pc:sldChg>
      <pc:sldChg chg="modSp mod">
        <pc:chgData name="Min-Huang Ho" userId="3b9e8198e6400288" providerId="LiveId" clId="{5A041769-A7DF-4844-9653-6E1468792394}" dt="2023-05-21T00:55:50.876" v="871" actId="207"/>
        <pc:sldMkLst>
          <pc:docMk/>
          <pc:sldMk cId="3836763835" sldId="281"/>
        </pc:sldMkLst>
        <pc:spChg chg="mod">
          <ac:chgData name="Min-Huang Ho" userId="3b9e8198e6400288" providerId="LiveId" clId="{5A041769-A7DF-4844-9653-6E1468792394}" dt="2023-05-21T00:55:50.876" v="871" actId="207"/>
          <ac:spMkLst>
            <pc:docMk/>
            <pc:sldMk cId="3836763835" sldId="281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0:56:26.847" v="884" actId="20577"/>
        <pc:sldMkLst>
          <pc:docMk/>
          <pc:sldMk cId="1947857464" sldId="282"/>
        </pc:sldMkLst>
        <pc:spChg chg="mod">
          <ac:chgData name="Min-Huang Ho" userId="3b9e8198e6400288" providerId="LiveId" clId="{5A041769-A7DF-4844-9653-6E1468792394}" dt="2023-05-21T00:56:26.847" v="884" actId="20577"/>
          <ac:spMkLst>
            <pc:docMk/>
            <pc:sldMk cId="1947857464" sldId="282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0:57:07.847" v="885"/>
        <pc:sldMkLst>
          <pc:docMk/>
          <pc:sldMk cId="426062958" sldId="285"/>
        </pc:sldMkLst>
        <pc:spChg chg="mod">
          <ac:chgData name="Min-Huang Ho" userId="3b9e8198e6400288" providerId="LiveId" clId="{5A041769-A7DF-4844-9653-6E1468792394}" dt="2023-05-21T00:57:07.847" v="885"/>
          <ac:spMkLst>
            <pc:docMk/>
            <pc:sldMk cId="426062958" sldId="285"/>
            <ac:spMk id="2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00:59.313" v="992" actId="20577"/>
        <pc:sldMkLst>
          <pc:docMk/>
          <pc:sldMk cId="1061194022" sldId="286"/>
        </pc:sldMkLst>
        <pc:spChg chg="mod">
          <ac:chgData name="Min-Huang Ho" userId="3b9e8198e6400288" providerId="LiveId" clId="{5A041769-A7DF-4844-9653-6E1468792394}" dt="2023-05-21T01:00:59.313" v="992" actId="20577"/>
          <ac:spMkLst>
            <pc:docMk/>
            <pc:sldMk cId="1061194022" sldId="286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04:35.859" v="1128" actId="20577"/>
        <pc:sldMkLst>
          <pc:docMk/>
          <pc:sldMk cId="3958021501" sldId="287"/>
        </pc:sldMkLst>
        <pc:spChg chg="mod">
          <ac:chgData name="Min-Huang Ho" userId="3b9e8198e6400288" providerId="LiveId" clId="{5A041769-A7DF-4844-9653-6E1468792394}" dt="2023-05-21T01:04:35.859" v="1128" actId="20577"/>
          <ac:spMkLst>
            <pc:docMk/>
            <pc:sldMk cId="3958021501" sldId="287"/>
            <ac:spMk id="4" creationId="{00000000-0000-0000-0000-000000000000}"/>
          </ac:spMkLst>
        </pc:spChg>
      </pc:sldChg>
      <pc:sldChg chg="addSp delSp modSp mod">
        <pc:chgData name="Min-Huang Ho" userId="3b9e8198e6400288" providerId="LiveId" clId="{5A041769-A7DF-4844-9653-6E1468792394}" dt="2023-05-21T01:05:01.706" v="1132" actId="14100"/>
        <pc:sldMkLst>
          <pc:docMk/>
          <pc:sldMk cId="1897710329" sldId="288"/>
        </pc:sldMkLst>
        <pc:picChg chg="del">
          <ac:chgData name="Min-Huang Ho" userId="3b9e8198e6400288" providerId="LiveId" clId="{5A041769-A7DF-4844-9653-6E1468792394}" dt="2023-05-21T01:04:57.604" v="1129" actId="478"/>
          <ac:picMkLst>
            <pc:docMk/>
            <pc:sldMk cId="1897710329" sldId="288"/>
            <ac:picMk id="5" creationId="{00000000-0000-0000-0000-000000000000}"/>
          </ac:picMkLst>
        </pc:picChg>
        <pc:picChg chg="add mod">
          <ac:chgData name="Min-Huang Ho" userId="3b9e8198e6400288" providerId="LiveId" clId="{5A041769-A7DF-4844-9653-6E1468792394}" dt="2023-05-21T01:05:01.706" v="1132" actId="14100"/>
          <ac:picMkLst>
            <pc:docMk/>
            <pc:sldMk cId="1897710329" sldId="288"/>
            <ac:picMk id="6" creationId="{4203D9AD-9EE5-9FCB-EC29-0455F9AF7952}"/>
          </ac:picMkLst>
        </pc:picChg>
      </pc:sldChg>
      <pc:sldChg chg="modSp mod">
        <pc:chgData name="Min-Huang Ho" userId="3b9e8198e6400288" providerId="LiveId" clId="{5A041769-A7DF-4844-9653-6E1468792394}" dt="2023-05-21T01:05:37.246" v="1134" actId="12"/>
        <pc:sldMkLst>
          <pc:docMk/>
          <pc:sldMk cId="1210076482" sldId="289"/>
        </pc:sldMkLst>
        <pc:spChg chg="mod">
          <ac:chgData name="Min-Huang Ho" userId="3b9e8198e6400288" providerId="LiveId" clId="{5A041769-A7DF-4844-9653-6E1468792394}" dt="2023-05-21T01:05:37.246" v="1134" actId="12"/>
          <ac:spMkLst>
            <pc:docMk/>
            <pc:sldMk cId="1210076482" sldId="289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05:51.110" v="1135" actId="12"/>
        <pc:sldMkLst>
          <pc:docMk/>
          <pc:sldMk cId="2263063533" sldId="290"/>
        </pc:sldMkLst>
        <pc:spChg chg="mod">
          <ac:chgData name="Min-Huang Ho" userId="3b9e8198e6400288" providerId="LiveId" clId="{5A041769-A7DF-4844-9653-6E1468792394}" dt="2023-05-21T01:05:51.110" v="1135" actId="12"/>
          <ac:spMkLst>
            <pc:docMk/>
            <pc:sldMk cId="2263063533" sldId="290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06:05.794" v="1136" actId="12"/>
        <pc:sldMkLst>
          <pc:docMk/>
          <pc:sldMk cId="2690677703" sldId="291"/>
        </pc:sldMkLst>
        <pc:spChg chg="mod">
          <ac:chgData name="Min-Huang Ho" userId="3b9e8198e6400288" providerId="LiveId" clId="{5A041769-A7DF-4844-9653-6E1468792394}" dt="2023-05-21T01:06:05.794" v="1136" actId="12"/>
          <ac:spMkLst>
            <pc:docMk/>
            <pc:sldMk cId="2690677703" sldId="291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19:55.774" v="1840" actId="12"/>
        <pc:sldMkLst>
          <pc:docMk/>
          <pc:sldMk cId="90283320" sldId="293"/>
        </pc:sldMkLst>
        <pc:spChg chg="mod">
          <ac:chgData name="Min-Huang Ho" userId="3b9e8198e6400288" providerId="LiveId" clId="{5A041769-A7DF-4844-9653-6E1468792394}" dt="2023-05-21T01:19:55.774" v="1840" actId="12"/>
          <ac:spMkLst>
            <pc:docMk/>
            <pc:sldMk cId="90283320" sldId="293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17:01.252" v="1783"/>
        <pc:sldMkLst>
          <pc:docMk/>
          <pc:sldMk cId="1741274255" sldId="294"/>
        </pc:sldMkLst>
        <pc:spChg chg="mod">
          <ac:chgData name="Min-Huang Ho" userId="3b9e8198e6400288" providerId="LiveId" clId="{5A041769-A7DF-4844-9653-6E1468792394}" dt="2023-05-21T01:06:23.564" v="1138" actId="20577"/>
          <ac:spMkLst>
            <pc:docMk/>
            <pc:sldMk cId="1741274255" sldId="294"/>
            <ac:spMk id="2" creationId="{00000000-0000-0000-0000-000000000000}"/>
          </ac:spMkLst>
        </pc:spChg>
        <pc:spChg chg="mod">
          <ac:chgData name="Min-Huang Ho" userId="3b9e8198e6400288" providerId="LiveId" clId="{5A041769-A7DF-4844-9653-6E1468792394}" dt="2023-05-21T01:17:01.252" v="1783"/>
          <ac:spMkLst>
            <pc:docMk/>
            <pc:sldMk cId="1741274255" sldId="294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17:40.687" v="1790" actId="27636"/>
        <pc:sldMkLst>
          <pc:docMk/>
          <pc:sldMk cId="2179130816" sldId="295"/>
        </pc:sldMkLst>
        <pc:spChg chg="mod">
          <ac:chgData name="Min-Huang Ho" userId="3b9e8198e6400288" providerId="LiveId" clId="{5A041769-A7DF-4844-9653-6E1468792394}" dt="2023-05-21T01:17:40.687" v="1790" actId="27636"/>
          <ac:spMkLst>
            <pc:docMk/>
            <pc:sldMk cId="2179130816" sldId="295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17:51.746" v="1791" actId="12"/>
        <pc:sldMkLst>
          <pc:docMk/>
          <pc:sldMk cId="3659222229" sldId="298"/>
        </pc:sldMkLst>
        <pc:spChg chg="mod">
          <ac:chgData name="Min-Huang Ho" userId="3b9e8198e6400288" providerId="LiveId" clId="{5A041769-A7DF-4844-9653-6E1468792394}" dt="2023-05-21T01:17:51.746" v="1791" actId="12"/>
          <ac:spMkLst>
            <pc:docMk/>
            <pc:sldMk cId="3659222229" sldId="298"/>
            <ac:spMk id="4" creationId="{00000000-0000-0000-0000-000000000000}"/>
          </ac:spMkLst>
        </pc:spChg>
      </pc:sldChg>
      <pc:sldChg chg="addSp modSp mod">
        <pc:chgData name="Min-Huang Ho" userId="3b9e8198e6400288" providerId="LiveId" clId="{5A041769-A7DF-4844-9653-6E1468792394}" dt="2023-05-21T01:19:08.797" v="1837" actId="1076"/>
        <pc:sldMkLst>
          <pc:docMk/>
          <pc:sldMk cId="2409032455" sldId="299"/>
        </pc:sldMkLst>
        <pc:spChg chg="mod">
          <ac:chgData name="Min-Huang Ho" userId="3b9e8198e6400288" providerId="LiveId" clId="{5A041769-A7DF-4844-9653-6E1468792394}" dt="2023-05-21T01:18:32.594" v="1834"/>
          <ac:spMkLst>
            <pc:docMk/>
            <pc:sldMk cId="2409032455" sldId="299"/>
            <ac:spMk id="4" creationId="{00000000-0000-0000-0000-000000000000}"/>
          </ac:spMkLst>
        </pc:spChg>
        <pc:picChg chg="add mod">
          <ac:chgData name="Min-Huang Ho" userId="3b9e8198e6400288" providerId="LiveId" clId="{5A041769-A7DF-4844-9653-6E1468792394}" dt="2023-05-21T01:19:08.797" v="1837" actId="1076"/>
          <ac:picMkLst>
            <pc:docMk/>
            <pc:sldMk cId="2409032455" sldId="299"/>
            <ac:picMk id="5" creationId="{561417F2-0DF5-4722-0035-4C2C3A5DE25D}"/>
          </ac:picMkLst>
        </pc:picChg>
      </pc:sldChg>
      <pc:sldChg chg="modSp mod">
        <pc:chgData name="Min-Huang Ho" userId="3b9e8198e6400288" providerId="LiveId" clId="{5A041769-A7DF-4844-9653-6E1468792394}" dt="2023-05-21T01:18:53.638" v="1835" actId="12"/>
        <pc:sldMkLst>
          <pc:docMk/>
          <pc:sldMk cId="2261692181" sldId="300"/>
        </pc:sldMkLst>
        <pc:spChg chg="mod">
          <ac:chgData name="Min-Huang Ho" userId="3b9e8198e6400288" providerId="LiveId" clId="{5A041769-A7DF-4844-9653-6E1468792394}" dt="2023-05-21T01:18:53.638" v="1835" actId="12"/>
          <ac:spMkLst>
            <pc:docMk/>
            <pc:sldMk cId="2261692181" sldId="300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19:39.014" v="1838" actId="12"/>
        <pc:sldMkLst>
          <pc:docMk/>
          <pc:sldMk cId="2420200470" sldId="301"/>
        </pc:sldMkLst>
        <pc:spChg chg="mod">
          <ac:chgData name="Min-Huang Ho" userId="3b9e8198e6400288" providerId="LiveId" clId="{5A041769-A7DF-4844-9653-6E1468792394}" dt="2023-05-21T01:19:39.014" v="1838" actId="12"/>
          <ac:spMkLst>
            <pc:docMk/>
            <pc:sldMk cId="2420200470" sldId="301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19:48.355" v="1839" actId="12"/>
        <pc:sldMkLst>
          <pc:docMk/>
          <pc:sldMk cId="2435008540" sldId="304"/>
        </pc:sldMkLst>
        <pc:spChg chg="mod">
          <ac:chgData name="Min-Huang Ho" userId="3b9e8198e6400288" providerId="LiveId" clId="{5A041769-A7DF-4844-9653-6E1468792394}" dt="2023-05-21T01:19:48.355" v="1839" actId="12"/>
          <ac:spMkLst>
            <pc:docMk/>
            <pc:sldMk cId="2435008540" sldId="304"/>
            <ac:spMk id="6" creationId="{00000000-0000-0000-0000-000000000000}"/>
          </ac:spMkLst>
        </pc:spChg>
      </pc:sldChg>
      <pc:sldChg chg="modSp new mod">
        <pc:chgData name="Min-Huang Ho" userId="3b9e8198e6400288" providerId="LiveId" clId="{5A041769-A7DF-4844-9653-6E1468792394}" dt="2023-05-21T00:45:58.660" v="135" actId="404"/>
        <pc:sldMkLst>
          <pc:docMk/>
          <pc:sldMk cId="661698495" sldId="305"/>
        </pc:sldMkLst>
        <pc:spChg chg="mod">
          <ac:chgData name="Min-Huang Ho" userId="3b9e8198e6400288" providerId="LiveId" clId="{5A041769-A7DF-4844-9653-6E1468792394}" dt="2023-05-21T00:45:47.913" v="132"/>
          <ac:spMkLst>
            <pc:docMk/>
            <pc:sldMk cId="661698495" sldId="305"/>
            <ac:spMk id="2" creationId="{82D3C4ED-FDF1-5083-F1A4-59036842F13F}"/>
          </ac:spMkLst>
        </pc:spChg>
        <pc:spChg chg="mod">
          <ac:chgData name="Min-Huang Ho" userId="3b9e8198e6400288" providerId="LiveId" clId="{5A041769-A7DF-4844-9653-6E1468792394}" dt="2023-05-21T00:45:58.660" v="135" actId="404"/>
          <ac:spMkLst>
            <pc:docMk/>
            <pc:sldMk cId="661698495" sldId="305"/>
            <ac:spMk id="4" creationId="{B548315E-D882-0E77-0A55-CAEE55D3BF1B}"/>
          </ac:spMkLst>
        </pc:spChg>
      </pc:sldChg>
      <pc:sldChg chg="modSp new mod">
        <pc:chgData name="Min-Huang Ho" userId="3b9e8198e6400288" providerId="LiveId" clId="{5A041769-A7DF-4844-9653-6E1468792394}" dt="2023-05-21T00:47:19.842" v="213" actId="207"/>
        <pc:sldMkLst>
          <pc:docMk/>
          <pc:sldMk cId="1836645189" sldId="306"/>
        </pc:sldMkLst>
        <pc:spChg chg="mod">
          <ac:chgData name="Min-Huang Ho" userId="3b9e8198e6400288" providerId="LiveId" clId="{5A041769-A7DF-4844-9653-6E1468792394}" dt="2023-05-21T00:46:55.235" v="207"/>
          <ac:spMkLst>
            <pc:docMk/>
            <pc:sldMk cId="1836645189" sldId="306"/>
            <ac:spMk id="2" creationId="{91E78D83-1FC3-50CA-B403-84DD3B523F4B}"/>
          </ac:spMkLst>
        </pc:spChg>
        <pc:spChg chg="mod">
          <ac:chgData name="Min-Huang Ho" userId="3b9e8198e6400288" providerId="LiveId" clId="{5A041769-A7DF-4844-9653-6E1468792394}" dt="2023-05-21T00:47:19.842" v="213" actId="207"/>
          <ac:spMkLst>
            <pc:docMk/>
            <pc:sldMk cId="1836645189" sldId="306"/>
            <ac:spMk id="4" creationId="{D99DA9A0-0A35-4E53-5866-9131ABC7E086}"/>
          </ac:spMkLst>
        </pc:spChg>
      </pc:sldChg>
      <pc:sldChg chg="modSp new mod">
        <pc:chgData name="Min-Huang Ho" userId="3b9e8198e6400288" providerId="LiveId" clId="{5A041769-A7DF-4844-9653-6E1468792394}" dt="2023-05-21T00:52:17.270" v="723" actId="6549"/>
        <pc:sldMkLst>
          <pc:docMk/>
          <pc:sldMk cId="1537213474" sldId="307"/>
        </pc:sldMkLst>
        <pc:spChg chg="mod">
          <ac:chgData name="Min-Huang Ho" userId="3b9e8198e6400288" providerId="LiveId" clId="{5A041769-A7DF-4844-9653-6E1468792394}" dt="2023-05-21T00:50:22.645" v="421" actId="20577"/>
          <ac:spMkLst>
            <pc:docMk/>
            <pc:sldMk cId="1537213474" sldId="307"/>
            <ac:spMk id="2" creationId="{E7BF1EC3-E8CB-B4B1-2041-C340F6EA3A7F}"/>
          </ac:spMkLst>
        </pc:spChg>
        <pc:spChg chg="mod">
          <ac:chgData name="Min-Huang Ho" userId="3b9e8198e6400288" providerId="LiveId" clId="{5A041769-A7DF-4844-9653-6E1468792394}" dt="2023-05-21T00:52:17.270" v="723" actId="6549"/>
          <ac:spMkLst>
            <pc:docMk/>
            <pc:sldMk cId="1537213474" sldId="307"/>
            <ac:spMk id="4" creationId="{739E7D18-2A35-0EC3-B09E-5CAEA3C8418A}"/>
          </ac:spMkLst>
        </pc:spChg>
      </pc:sldChg>
      <pc:sldChg chg="modSp new mod">
        <pc:chgData name="Min-Huang Ho" userId="3b9e8198e6400288" providerId="LiveId" clId="{5A041769-A7DF-4844-9653-6E1468792394}" dt="2023-05-21T00:53:16.365" v="838" actId="6549"/>
        <pc:sldMkLst>
          <pc:docMk/>
          <pc:sldMk cId="3544875346" sldId="308"/>
        </pc:sldMkLst>
        <pc:spChg chg="mod">
          <ac:chgData name="Min-Huang Ho" userId="3b9e8198e6400288" providerId="LiveId" clId="{5A041769-A7DF-4844-9653-6E1468792394}" dt="2023-05-21T00:52:50.497" v="829"/>
          <ac:spMkLst>
            <pc:docMk/>
            <pc:sldMk cId="3544875346" sldId="308"/>
            <ac:spMk id="2" creationId="{1959CC47-937A-93EF-21CD-D4A508E49B0E}"/>
          </ac:spMkLst>
        </pc:spChg>
        <pc:spChg chg="mod">
          <ac:chgData name="Min-Huang Ho" userId="3b9e8198e6400288" providerId="LiveId" clId="{5A041769-A7DF-4844-9653-6E1468792394}" dt="2023-05-21T00:53:16.365" v="838" actId="6549"/>
          <ac:spMkLst>
            <pc:docMk/>
            <pc:sldMk cId="3544875346" sldId="308"/>
            <ac:spMk id="4" creationId="{0969FF6B-052B-2318-35E4-4EAE98384B7F}"/>
          </ac:spMkLst>
        </pc:spChg>
      </pc:sldChg>
      <pc:sldChg chg="addSp delSp modSp new mod">
        <pc:chgData name="Min-Huang Ho" userId="3b9e8198e6400288" providerId="LiveId" clId="{5A041769-A7DF-4844-9653-6E1468792394}" dt="2023-05-21T00:58:24.590" v="938" actId="403"/>
        <pc:sldMkLst>
          <pc:docMk/>
          <pc:sldMk cId="3217769156" sldId="309"/>
        </pc:sldMkLst>
        <pc:spChg chg="mod">
          <ac:chgData name="Min-Huang Ho" userId="3b9e8198e6400288" providerId="LiveId" clId="{5A041769-A7DF-4844-9653-6E1468792394}" dt="2023-05-21T00:58:11.884" v="930"/>
          <ac:spMkLst>
            <pc:docMk/>
            <pc:sldMk cId="3217769156" sldId="309"/>
            <ac:spMk id="2" creationId="{601569FF-2E91-7B98-39FD-E371010D3776}"/>
          </ac:spMkLst>
        </pc:spChg>
        <pc:spChg chg="del">
          <ac:chgData name="Min-Huang Ho" userId="3b9e8198e6400288" providerId="LiveId" clId="{5A041769-A7DF-4844-9653-6E1468792394}" dt="2023-05-21T00:57:56.187" v="887"/>
          <ac:spMkLst>
            <pc:docMk/>
            <pc:sldMk cId="3217769156" sldId="309"/>
            <ac:spMk id="4" creationId="{E3FE5B68-841C-F6B4-B016-A046DE1D5022}"/>
          </ac:spMkLst>
        </pc:spChg>
        <pc:graphicFrameChg chg="add mod modGraphic">
          <ac:chgData name="Min-Huang Ho" userId="3b9e8198e6400288" providerId="LiveId" clId="{5A041769-A7DF-4844-9653-6E1468792394}" dt="2023-05-21T00:58:24.590" v="938" actId="403"/>
          <ac:graphicFrameMkLst>
            <pc:docMk/>
            <pc:sldMk cId="3217769156" sldId="309"/>
            <ac:graphicFrameMk id="5" creationId="{B0641FC8-4C11-285A-C062-289D4DC5D830}"/>
          </ac:graphicFrameMkLst>
        </pc:graphicFrameChg>
      </pc:sldChg>
      <pc:sldChg chg="addSp delSp modSp add mod">
        <pc:chgData name="Min-Huang Ho" userId="3b9e8198e6400288" providerId="LiveId" clId="{5A041769-A7DF-4844-9653-6E1468792394}" dt="2023-05-21T01:00:36.094" v="990" actId="404"/>
        <pc:sldMkLst>
          <pc:docMk/>
          <pc:sldMk cId="3998367585" sldId="310"/>
        </pc:sldMkLst>
        <pc:spChg chg="add del mod">
          <ac:chgData name="Min-Huang Ho" userId="3b9e8198e6400288" providerId="LiveId" clId="{5A041769-A7DF-4844-9653-6E1468792394}" dt="2023-05-21T00:59:34.862" v="961"/>
          <ac:spMkLst>
            <pc:docMk/>
            <pc:sldMk cId="3998367585" sldId="310"/>
            <ac:spMk id="6" creationId="{B216D710-72E2-2337-73B1-DADC6E019C00}"/>
          </ac:spMkLst>
        </pc:spChg>
        <pc:graphicFrameChg chg="del">
          <ac:chgData name="Min-Huang Ho" userId="3b9e8198e6400288" providerId="LiveId" clId="{5A041769-A7DF-4844-9653-6E1468792394}" dt="2023-05-21T00:58:39.947" v="940" actId="478"/>
          <ac:graphicFrameMkLst>
            <pc:docMk/>
            <pc:sldMk cId="3998367585" sldId="310"/>
            <ac:graphicFrameMk id="5" creationId="{B0641FC8-4C11-285A-C062-289D4DC5D830}"/>
          </ac:graphicFrameMkLst>
        </pc:graphicFrameChg>
        <pc:graphicFrameChg chg="add del mod modGraphic">
          <ac:chgData name="Min-Huang Ho" userId="3b9e8198e6400288" providerId="LiveId" clId="{5A041769-A7DF-4844-9653-6E1468792394}" dt="2023-05-21T00:59:27.603" v="960"/>
          <ac:graphicFrameMkLst>
            <pc:docMk/>
            <pc:sldMk cId="3998367585" sldId="310"/>
            <ac:graphicFrameMk id="7" creationId="{F1DD6594-24C1-A79C-11BD-BB2F34C65CE0}"/>
          </ac:graphicFrameMkLst>
        </pc:graphicFrameChg>
        <pc:graphicFrameChg chg="add mod modGraphic">
          <ac:chgData name="Min-Huang Ho" userId="3b9e8198e6400288" providerId="LiveId" clId="{5A041769-A7DF-4844-9653-6E1468792394}" dt="2023-05-21T01:00:36.094" v="990" actId="404"/>
          <ac:graphicFrameMkLst>
            <pc:docMk/>
            <pc:sldMk cId="3998367585" sldId="310"/>
            <ac:graphicFrameMk id="8" creationId="{A3AF5B7A-01A4-EB32-EC16-0F83DD9379A2}"/>
          </ac:graphicFrameMkLst>
        </pc:graphicFrameChg>
      </pc:sldChg>
      <pc:sldChg chg="addSp delSp modSp new mod">
        <pc:chgData name="Min-Huang Ho" userId="3b9e8198e6400288" providerId="LiveId" clId="{5A041769-A7DF-4844-9653-6E1468792394}" dt="2023-05-21T01:03:41.532" v="1077"/>
        <pc:sldMkLst>
          <pc:docMk/>
          <pc:sldMk cId="3908551522" sldId="311"/>
        </pc:sldMkLst>
        <pc:spChg chg="mod">
          <ac:chgData name="Min-Huang Ho" userId="3b9e8198e6400288" providerId="LiveId" clId="{5A041769-A7DF-4844-9653-6E1468792394}" dt="2023-05-21T01:03:41.532" v="1077"/>
          <ac:spMkLst>
            <pc:docMk/>
            <pc:sldMk cId="3908551522" sldId="311"/>
            <ac:spMk id="2" creationId="{4E702FAC-9F9C-1489-DDCE-F5C88705E756}"/>
          </ac:spMkLst>
        </pc:spChg>
        <pc:spChg chg="del">
          <ac:chgData name="Min-Huang Ho" userId="3b9e8198e6400288" providerId="LiveId" clId="{5A041769-A7DF-4844-9653-6E1468792394}" dt="2023-05-21T01:03:24.595" v="1011"/>
          <ac:spMkLst>
            <pc:docMk/>
            <pc:sldMk cId="3908551522" sldId="311"/>
            <ac:spMk id="4" creationId="{CCF8F701-82AB-8605-9823-AAAA352528AE}"/>
          </ac:spMkLst>
        </pc:spChg>
        <pc:picChg chg="add mod">
          <ac:chgData name="Min-Huang Ho" userId="3b9e8198e6400288" providerId="LiveId" clId="{5A041769-A7DF-4844-9653-6E1468792394}" dt="2023-05-21T01:03:29.737" v="1014" actId="1076"/>
          <ac:picMkLst>
            <pc:docMk/>
            <pc:sldMk cId="3908551522" sldId="311"/>
            <ac:picMk id="5" creationId="{D771478D-A979-272C-F341-A08EDA19928F}"/>
          </ac:picMkLst>
        </pc:picChg>
      </pc:sldChg>
      <pc:sldChg chg="addSp modSp new mod">
        <pc:chgData name="Min-Huang Ho" userId="3b9e8198e6400288" providerId="LiveId" clId="{5A041769-A7DF-4844-9653-6E1468792394}" dt="2023-05-21T01:13:22.962" v="1433"/>
        <pc:sldMkLst>
          <pc:docMk/>
          <pc:sldMk cId="4116035421" sldId="312"/>
        </pc:sldMkLst>
        <pc:spChg chg="mod">
          <ac:chgData name="Min-Huang Ho" userId="3b9e8198e6400288" providerId="LiveId" clId="{5A041769-A7DF-4844-9653-6E1468792394}" dt="2023-05-21T01:13:19.931" v="1429" actId="1076"/>
          <ac:spMkLst>
            <pc:docMk/>
            <pc:sldMk cId="4116035421" sldId="312"/>
            <ac:spMk id="2" creationId="{299763FE-4644-AAAD-378B-608E7008589E}"/>
          </ac:spMkLst>
        </pc:spChg>
        <pc:spChg chg="mod">
          <ac:chgData name="Min-Huang Ho" userId="3b9e8198e6400288" providerId="LiveId" clId="{5A041769-A7DF-4844-9653-6E1468792394}" dt="2023-05-21T01:13:11.399" v="1428" actId="403"/>
          <ac:spMkLst>
            <pc:docMk/>
            <pc:sldMk cId="4116035421" sldId="312"/>
            <ac:spMk id="4" creationId="{80F80112-12DA-C03E-A583-AFB40B9B16B4}"/>
          </ac:spMkLst>
        </pc:spChg>
        <pc:spChg chg="add mod">
          <ac:chgData name="Min-Huang Ho" userId="3b9e8198e6400288" providerId="LiveId" clId="{5A041769-A7DF-4844-9653-6E1468792394}" dt="2023-05-21T01:13:22.962" v="1433"/>
          <ac:spMkLst>
            <pc:docMk/>
            <pc:sldMk cId="4116035421" sldId="312"/>
            <ac:spMk id="5" creationId="{B4BB842C-ACDE-3E0F-1BBF-052D4C6A5AD5}"/>
          </ac:spMkLst>
        </pc:spChg>
      </pc:sldChg>
      <pc:sldChg chg="modSp add mod">
        <pc:chgData name="Min-Huang Ho" userId="3b9e8198e6400288" providerId="LiveId" clId="{5A041769-A7DF-4844-9653-6E1468792394}" dt="2023-05-21T01:14:06.739" v="1454" actId="404"/>
        <pc:sldMkLst>
          <pc:docMk/>
          <pc:sldMk cId="971228501" sldId="313"/>
        </pc:sldMkLst>
        <pc:spChg chg="mod">
          <ac:chgData name="Min-Huang Ho" userId="3b9e8198e6400288" providerId="LiveId" clId="{5A041769-A7DF-4844-9653-6E1468792394}" dt="2023-05-21T01:14:06.739" v="1454" actId="404"/>
          <ac:spMkLst>
            <pc:docMk/>
            <pc:sldMk cId="971228501" sldId="313"/>
            <ac:spMk id="4" creationId="{80F80112-12DA-C03E-A583-AFB40B9B16B4}"/>
          </ac:spMkLst>
        </pc:spChg>
      </pc:sldChg>
      <pc:sldChg chg="modSp add mod">
        <pc:chgData name="Min-Huang Ho" userId="3b9e8198e6400288" providerId="LiveId" clId="{5A041769-A7DF-4844-9653-6E1468792394}" dt="2023-05-21T01:14:41.811" v="1469" actId="403"/>
        <pc:sldMkLst>
          <pc:docMk/>
          <pc:sldMk cId="211129453" sldId="314"/>
        </pc:sldMkLst>
        <pc:spChg chg="mod">
          <ac:chgData name="Min-Huang Ho" userId="3b9e8198e6400288" providerId="LiveId" clId="{5A041769-A7DF-4844-9653-6E1468792394}" dt="2023-05-21T01:14:22.997" v="1462" actId="20577"/>
          <ac:spMkLst>
            <pc:docMk/>
            <pc:sldMk cId="211129453" sldId="314"/>
            <ac:spMk id="2" creationId="{299763FE-4644-AAAD-378B-608E7008589E}"/>
          </ac:spMkLst>
        </pc:spChg>
        <pc:spChg chg="mod">
          <ac:chgData name="Min-Huang Ho" userId="3b9e8198e6400288" providerId="LiveId" clId="{5A041769-A7DF-4844-9653-6E1468792394}" dt="2023-05-21T01:14:41.811" v="1469" actId="403"/>
          <ac:spMkLst>
            <pc:docMk/>
            <pc:sldMk cId="211129453" sldId="314"/>
            <ac:spMk id="4" creationId="{80F80112-12DA-C03E-A583-AFB40B9B16B4}"/>
          </ac:spMkLst>
        </pc:spChg>
      </pc:sldChg>
      <pc:sldChg chg="addSp delSp modSp new mod">
        <pc:chgData name="Min-Huang Ho" userId="3b9e8198e6400288" providerId="LiveId" clId="{5A041769-A7DF-4844-9653-6E1468792394}" dt="2023-05-21T01:15:33.382" v="1567"/>
        <pc:sldMkLst>
          <pc:docMk/>
          <pc:sldMk cId="3172141846" sldId="315"/>
        </pc:sldMkLst>
        <pc:spChg chg="mod">
          <ac:chgData name="Min-Huang Ho" userId="3b9e8198e6400288" providerId="LiveId" clId="{5A041769-A7DF-4844-9653-6E1468792394}" dt="2023-05-21T01:15:31.691" v="1566"/>
          <ac:spMkLst>
            <pc:docMk/>
            <pc:sldMk cId="3172141846" sldId="315"/>
            <ac:spMk id="2" creationId="{F08E1803-FE40-AA30-F7F5-8400D4E0A576}"/>
          </ac:spMkLst>
        </pc:spChg>
        <pc:spChg chg="del">
          <ac:chgData name="Min-Huang Ho" userId="3b9e8198e6400288" providerId="LiveId" clId="{5A041769-A7DF-4844-9653-6E1468792394}" dt="2023-05-21T01:15:33.382" v="1567"/>
          <ac:spMkLst>
            <pc:docMk/>
            <pc:sldMk cId="3172141846" sldId="315"/>
            <ac:spMk id="4" creationId="{EA88435C-6C31-4A93-18EA-73EA4C7CBC34}"/>
          </ac:spMkLst>
        </pc:spChg>
        <pc:picChg chg="add mod">
          <ac:chgData name="Min-Huang Ho" userId="3b9e8198e6400288" providerId="LiveId" clId="{5A041769-A7DF-4844-9653-6E1468792394}" dt="2023-05-21T01:15:33.382" v="1567"/>
          <ac:picMkLst>
            <pc:docMk/>
            <pc:sldMk cId="3172141846" sldId="315"/>
            <ac:picMk id="5" creationId="{532366A6-5493-B130-9F03-C6B69D7613DF}"/>
          </ac:picMkLst>
        </pc:picChg>
      </pc:sldChg>
      <pc:sldChg chg="addSp delSp modSp new mod">
        <pc:chgData name="Min-Huang Ho" userId="3b9e8198e6400288" providerId="LiveId" clId="{5A041769-A7DF-4844-9653-6E1468792394}" dt="2023-05-21T01:16:06.135" v="1677" actId="1076"/>
        <pc:sldMkLst>
          <pc:docMk/>
          <pc:sldMk cId="135348970" sldId="316"/>
        </pc:sldMkLst>
        <pc:spChg chg="mod">
          <ac:chgData name="Min-Huang Ho" userId="3b9e8198e6400288" providerId="LiveId" clId="{5A041769-A7DF-4844-9653-6E1468792394}" dt="2023-05-21T01:16:06.135" v="1677" actId="1076"/>
          <ac:spMkLst>
            <pc:docMk/>
            <pc:sldMk cId="135348970" sldId="316"/>
            <ac:spMk id="2" creationId="{06075992-6867-AF97-B33D-DA03FBCAB28D}"/>
          </ac:spMkLst>
        </pc:spChg>
        <pc:spChg chg="del">
          <ac:chgData name="Min-Huang Ho" userId="3b9e8198e6400288" providerId="LiveId" clId="{5A041769-A7DF-4844-9653-6E1468792394}" dt="2023-05-21T01:15:49.325" v="1626"/>
          <ac:spMkLst>
            <pc:docMk/>
            <pc:sldMk cId="135348970" sldId="316"/>
            <ac:spMk id="4" creationId="{F00ACE52-9011-D37D-EAC3-4427D99D5AA6}"/>
          </ac:spMkLst>
        </pc:spChg>
        <pc:picChg chg="add mod">
          <ac:chgData name="Min-Huang Ho" userId="3b9e8198e6400288" providerId="LiveId" clId="{5A041769-A7DF-4844-9653-6E1468792394}" dt="2023-05-21T01:15:49.325" v="1626"/>
          <ac:picMkLst>
            <pc:docMk/>
            <pc:sldMk cId="135348970" sldId="316"/>
            <ac:picMk id="5" creationId="{033A2680-16C3-B300-2FA4-A32E1C0288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E2433-649F-42E5-AECB-94990831C40A}" type="datetimeFigureOut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FE99C-3BAC-4305-ABBB-3890AB1B45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19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C816-D38B-498E-804E-00D02760FC7A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16A9-7278-4674-BCA0-66C5F066EB15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F00-ACBD-4185-8358-D82955DAF0D3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ABA-C288-41C0-9D8E-87773CE9488B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9EFE-5102-4BAD-A377-702F02C2814E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40F5BD8-68CC-49A6-B769-229D3FACB86C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3C99-9A5D-4B12-8519-BF3493FEA3BD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B973-9C4C-43B9-BBC9-7D038B5E66BB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384-56FB-46D9-B267-C20E836A8212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5C06-3635-48B4-9326-561BB1229EEB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A9F43BE-0941-4E88-B57D-D38DECBCB997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E7C058-3467-44CD-AC53-31F205DF3CA0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2819400"/>
            <a:ext cx="7086600" cy="68160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</a:rPr>
              <a:t>活用</a:t>
            </a:r>
            <a:r>
              <a:rPr lang="en-US" altLang="zh-TW" sz="2400" dirty="0">
                <a:latin typeface="+mj-ea"/>
              </a:rPr>
              <a:t>Django4</a:t>
            </a:r>
            <a:r>
              <a:rPr lang="zh-TW" altLang="en-US" sz="2400" dirty="0">
                <a:latin typeface="+mj-ea"/>
              </a:rPr>
              <a:t>建構動態網站的</a:t>
            </a:r>
            <a:r>
              <a:rPr lang="en-US" altLang="zh-TW" sz="2400" dirty="0">
                <a:latin typeface="+mj-ea"/>
              </a:rPr>
              <a:t>16</a:t>
            </a:r>
            <a:r>
              <a:rPr lang="zh-TW" altLang="en-US" sz="2400" dirty="0">
                <a:latin typeface="+mj-ea"/>
              </a:rPr>
              <a:t>堂課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第四堂</a:t>
            </a:r>
            <a:br>
              <a:rPr lang="en-US" altLang="zh-TW" dirty="0"/>
            </a:br>
            <a:r>
              <a:rPr lang="zh-TW" altLang="zh-TW" dirty="0"/>
              <a:t>深入瞭解</a:t>
            </a:r>
            <a:r>
              <a:rPr lang="en-US" altLang="zh-TW" dirty="0"/>
              <a:t>Django</a:t>
            </a:r>
            <a:r>
              <a:rPr lang="zh-TW" altLang="zh-TW" dirty="0"/>
              <a:t>的</a:t>
            </a:r>
            <a:r>
              <a:rPr lang="en-US" altLang="zh-TW" dirty="0"/>
              <a:t>MVC</a:t>
            </a:r>
            <a:r>
              <a:rPr lang="zh-TW" altLang="zh-TW" dirty="0"/>
              <a:t>架構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Django MTV</a:t>
            </a:r>
            <a:r>
              <a:rPr lang="zh-TW" altLang="zh-TW" dirty="0"/>
              <a:t>架構下的網站開發步驟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TW" altLang="zh-TW" dirty="0"/>
              <a:t>執行</a:t>
            </a:r>
            <a:r>
              <a:rPr lang="en-US" altLang="zh-TW" dirty="0"/>
              <a:t>python manage.py </a:t>
            </a:r>
            <a:r>
              <a:rPr lang="en-US" altLang="zh-TW" dirty="0" err="1"/>
              <a:t>makemigrations</a:t>
            </a:r>
            <a:endParaRPr lang="zh-TW" altLang="zh-TW" dirty="0"/>
          </a:p>
          <a:p>
            <a:pPr lvl="0"/>
            <a:r>
              <a:rPr lang="zh-TW" altLang="zh-TW" dirty="0"/>
              <a:t>執行</a:t>
            </a:r>
            <a:r>
              <a:rPr lang="en-US" altLang="zh-TW" dirty="0"/>
              <a:t>python manage.py migrate</a:t>
            </a:r>
            <a:endParaRPr lang="zh-TW" altLang="zh-TW" dirty="0"/>
          </a:p>
          <a:p>
            <a:r>
              <a:rPr lang="zh-TW" altLang="zh-TW" dirty="0"/>
              <a:t>執行</a:t>
            </a:r>
            <a:r>
              <a:rPr lang="en-US" altLang="zh-TW" dirty="0"/>
              <a:t>python manage.py </a:t>
            </a:r>
            <a:r>
              <a:rPr lang="en-US" altLang="zh-TW" dirty="0" err="1"/>
              <a:t>runserver</a:t>
            </a:r>
            <a:r>
              <a:rPr lang="zh-TW" altLang="zh-TW" dirty="0"/>
              <a:t>測試網站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181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zh-TW" altLang="zh-TW" dirty="0"/>
              <a:t>簡介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zh-TW" altLang="zh-TW" dirty="0"/>
              <a:t>是</a:t>
            </a:r>
            <a:r>
              <a:rPr lang="en-US" altLang="zh-TW" dirty="0"/>
              <a:t>Django</a:t>
            </a:r>
            <a:r>
              <a:rPr lang="zh-TW" altLang="zh-TW" dirty="0"/>
              <a:t>表示資料的模式，以</a:t>
            </a:r>
            <a:r>
              <a:rPr lang="en-US" altLang="zh-TW" dirty="0"/>
              <a:t>Python</a:t>
            </a:r>
            <a:r>
              <a:rPr lang="zh-TW" altLang="zh-TW" dirty="0"/>
              <a:t>的類別為基礎在</a:t>
            </a:r>
            <a:r>
              <a:rPr lang="en-US" altLang="zh-TW" dirty="0"/>
              <a:t>models.py</a:t>
            </a:r>
            <a:r>
              <a:rPr lang="zh-TW" altLang="zh-TW" dirty="0"/>
              <a:t>中設定資料項目與資料格式，基本上每一個類別就對應到一個資料庫中的資料表。</a:t>
            </a:r>
            <a:endParaRPr lang="en-US" altLang="zh-TW" dirty="0"/>
          </a:p>
          <a:p>
            <a:r>
              <a:rPr lang="zh-TW" altLang="zh-TW" dirty="0"/>
              <a:t>定義每一個資料項目的時候，除了資料項目名稱之外，也要定義此項目的格式以及這張表格和其它表格相互之間的關係（資料關聯）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16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models.py</a:t>
            </a:r>
            <a:r>
              <a:rPr lang="zh-TW" altLang="zh-TW" dirty="0"/>
              <a:t>中建立資料表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以在第</a:t>
            </a:r>
            <a:r>
              <a:rPr lang="en-US" altLang="zh-TW" dirty="0"/>
              <a:t>2</a:t>
            </a:r>
            <a:r>
              <a:rPr lang="zh-TW" altLang="zh-TW" dirty="0"/>
              <a:t>堂課中介紹的簡易部落格網站之</a:t>
            </a:r>
            <a:r>
              <a:rPr lang="en-US" altLang="zh-TW" dirty="0"/>
              <a:t>models.py</a:t>
            </a:r>
            <a:r>
              <a:rPr lang="zh-TW" altLang="zh-TW" dirty="0"/>
              <a:t>為例，程式碼如下：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sz="2000" dirty="0"/>
              <a:t>class Post(</a:t>
            </a:r>
            <a:r>
              <a:rPr lang="en-US" altLang="zh-TW" sz="2000" dirty="0" err="1"/>
              <a:t>models.Model</a:t>
            </a:r>
            <a:r>
              <a:rPr lang="en-US" altLang="zh-TW" sz="2000" dirty="0"/>
              <a:t>):</a:t>
            </a:r>
            <a:endParaRPr lang="zh-TW" altLang="zh-TW" sz="3600" dirty="0"/>
          </a:p>
          <a:p>
            <a:pPr marL="274320" lvl="1" indent="0">
              <a:buNone/>
            </a:pPr>
            <a:r>
              <a:rPr lang="en-US" altLang="zh-TW" sz="2000" dirty="0"/>
              <a:t>    title = </a:t>
            </a:r>
            <a:r>
              <a:rPr lang="en-US" altLang="zh-TW" sz="2000" dirty="0" err="1"/>
              <a:t>models.</a:t>
            </a:r>
            <a:r>
              <a:rPr lang="en-US" altLang="zh-TW" sz="2000" dirty="0" err="1">
                <a:solidFill>
                  <a:srgbClr val="FF0000"/>
                </a:solidFill>
              </a:rPr>
              <a:t>CharField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max_length</a:t>
            </a:r>
            <a:r>
              <a:rPr lang="en-US" altLang="zh-TW" sz="2000" dirty="0"/>
              <a:t>=200)</a:t>
            </a:r>
            <a:endParaRPr lang="zh-TW" altLang="zh-TW" sz="3600" dirty="0"/>
          </a:p>
          <a:p>
            <a:pPr marL="274320" lvl="1" indent="0">
              <a:buNone/>
            </a:pPr>
            <a:r>
              <a:rPr lang="en-US" altLang="zh-TW" sz="2000" dirty="0"/>
              <a:t>    slug = </a:t>
            </a:r>
            <a:r>
              <a:rPr lang="en-US" altLang="zh-TW" sz="2000" dirty="0" err="1"/>
              <a:t>models.</a:t>
            </a:r>
            <a:r>
              <a:rPr lang="en-US" altLang="zh-TW" sz="2000" dirty="0" err="1">
                <a:solidFill>
                  <a:srgbClr val="FF0000"/>
                </a:solidFill>
              </a:rPr>
              <a:t>CharField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max_length</a:t>
            </a:r>
            <a:r>
              <a:rPr lang="en-US" altLang="zh-TW" sz="2000" dirty="0"/>
              <a:t>=200)</a:t>
            </a:r>
            <a:endParaRPr lang="zh-TW" altLang="zh-TW" sz="3600" dirty="0"/>
          </a:p>
          <a:p>
            <a:pPr marL="274320" lvl="1" indent="0">
              <a:buNone/>
            </a:pPr>
            <a:r>
              <a:rPr lang="en-US" altLang="zh-TW" sz="2000" dirty="0"/>
              <a:t>    body = </a:t>
            </a:r>
            <a:r>
              <a:rPr lang="en-US" altLang="zh-TW" sz="2000" dirty="0" err="1"/>
              <a:t>models.</a:t>
            </a:r>
            <a:r>
              <a:rPr lang="en-US" altLang="zh-TW" sz="2000" dirty="0" err="1">
                <a:solidFill>
                  <a:srgbClr val="FF0000"/>
                </a:solidFill>
              </a:rPr>
              <a:t>TextField</a:t>
            </a:r>
            <a:r>
              <a:rPr lang="en-US" altLang="zh-TW" sz="2000" dirty="0"/>
              <a:t>()	</a:t>
            </a:r>
            <a:endParaRPr lang="zh-TW" altLang="zh-TW" sz="3600" dirty="0"/>
          </a:p>
          <a:p>
            <a:pPr marL="274320" lvl="1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pub_date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models.</a:t>
            </a:r>
            <a:r>
              <a:rPr lang="en-US" altLang="zh-TW" sz="2000" dirty="0" err="1">
                <a:solidFill>
                  <a:srgbClr val="FF0000"/>
                </a:solidFill>
              </a:rPr>
              <a:t>DateTimeField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auto_now_add</a:t>
            </a:r>
            <a:r>
              <a:rPr lang="en-US" altLang="zh-TW" sz="2000" dirty="0"/>
              <a:t>=True)</a:t>
            </a:r>
            <a:endParaRPr lang="zh-TW" altLang="zh-TW" sz="3600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137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models.Model</a:t>
            </a:r>
            <a:r>
              <a:rPr lang="zh-TW" altLang="zh-TW" dirty="0"/>
              <a:t>中常用的資料欄位格式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38972055"/>
              </p:ext>
            </p:extLst>
          </p:nvPr>
        </p:nvGraphicFramePr>
        <p:xfrm>
          <a:off x="283840" y="1423586"/>
          <a:ext cx="8604447" cy="5361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90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</a:rPr>
                        <a:t>欄位格式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</a:rPr>
                        <a:t>可以使用的參數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</a:rPr>
                        <a:t>說明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81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BigIntegerField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64</a:t>
                      </a:r>
                      <a:r>
                        <a:rPr lang="zh-TW" sz="1600" kern="100">
                          <a:effectLst/>
                        </a:rPr>
                        <a:t>位元之大整數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1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BooleanField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</a:rPr>
                        <a:t>布林值，只有</a:t>
                      </a:r>
                      <a:r>
                        <a:rPr lang="en-US" sz="1600" kern="100">
                          <a:effectLst/>
                        </a:rPr>
                        <a:t>True/False</a:t>
                      </a:r>
                      <a:r>
                        <a:rPr lang="zh-TW" sz="1600" kern="100">
                          <a:effectLst/>
                        </a:rPr>
                        <a:t>兩種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72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CharField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max_length</a:t>
                      </a:r>
                      <a:r>
                        <a:rPr lang="zh-TW" sz="1600" kern="100">
                          <a:effectLst/>
                        </a:rPr>
                        <a:t>：指定可接受之字串長度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</a:rPr>
                        <a:t>用來儲存較短資料的字串，通常使用於單行的文字資料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986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DateField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auto_now</a:t>
                      </a:r>
                      <a:r>
                        <a:rPr lang="zh-TW" sz="1600" kern="100">
                          <a:effectLst/>
                        </a:rPr>
                        <a:t>：每次物件被儲存時即自動加入目前日期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auto_now_add</a:t>
                      </a:r>
                      <a:r>
                        <a:rPr lang="zh-TW" sz="1600" kern="100">
                          <a:effectLst/>
                        </a:rPr>
                        <a:t>：只有在物件被建立時才加入目前日期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 dirty="0">
                          <a:effectLst/>
                        </a:rPr>
                        <a:t>日期格式，可用於</a:t>
                      </a:r>
                      <a:r>
                        <a:rPr lang="en-US" sz="1600" kern="100" dirty="0" err="1">
                          <a:effectLst/>
                        </a:rPr>
                        <a:t>datetime.date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1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DateTimeField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</a:rPr>
                        <a:t>同上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</a:rPr>
                        <a:t>日期時間格式，對應到</a:t>
                      </a:r>
                      <a:r>
                        <a:rPr lang="en-US" sz="1600" kern="100">
                          <a:effectLst/>
                        </a:rPr>
                        <a:t>datetime.datetime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265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DecimalField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max_digits</a:t>
                      </a:r>
                      <a:r>
                        <a:rPr lang="zh-TW" sz="1600" kern="100">
                          <a:effectLst/>
                        </a:rPr>
                        <a:t>：可接受的最大位數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decimal_places</a:t>
                      </a:r>
                      <a:r>
                        <a:rPr lang="zh-TW" sz="1600" kern="100">
                          <a:effectLst/>
                        </a:rPr>
                        <a:t>：在所有的位數中，小數佔幾個位數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 dirty="0">
                          <a:effectLst/>
                        </a:rPr>
                        <a:t>定點小數數值資料，適用於</a:t>
                      </a:r>
                      <a:r>
                        <a:rPr lang="en-US" sz="1600" kern="100" dirty="0">
                          <a:effectLst/>
                        </a:rPr>
                        <a:t>Python</a:t>
                      </a:r>
                      <a:r>
                        <a:rPr lang="zh-TW" sz="1600" kern="100" dirty="0">
                          <a:effectLst/>
                        </a:rPr>
                        <a:t>的</a:t>
                      </a:r>
                      <a:r>
                        <a:rPr lang="en-US" sz="1600" kern="100" dirty="0">
                          <a:effectLst/>
                        </a:rPr>
                        <a:t>Decimal</a:t>
                      </a:r>
                      <a:r>
                        <a:rPr lang="zh-TW" sz="1600" kern="100" dirty="0">
                          <a:effectLst/>
                        </a:rPr>
                        <a:t>模組之實例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9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models.Model</a:t>
            </a:r>
            <a:r>
              <a:rPr lang="zh-TW" altLang="zh-TW" dirty="0"/>
              <a:t>中常用的資料欄位格式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73484080"/>
              </p:ext>
            </p:extLst>
          </p:nvPr>
        </p:nvGraphicFramePr>
        <p:xfrm>
          <a:off x="395536" y="1467699"/>
          <a:ext cx="8440616" cy="5104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6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8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66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EmailField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max_length</a:t>
                      </a:r>
                      <a:r>
                        <a:rPr lang="zh-TW" sz="1800" kern="100">
                          <a:effectLst/>
                        </a:rPr>
                        <a:t>：最長字數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可接受電子郵件位址格式之欄位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3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FloatField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浮點數欄位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66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IntegerField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整數欄位，是通用性最高的整數格式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66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PostiveIntegerField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正整數欄位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66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SlugField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max_length</a:t>
                      </a:r>
                      <a:r>
                        <a:rPr lang="zh-TW" sz="1800" kern="100">
                          <a:effectLst/>
                        </a:rPr>
                        <a:t>：最大字元長度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和</a:t>
                      </a:r>
                      <a:r>
                        <a:rPr lang="en-US" sz="1800" kern="100">
                          <a:effectLst/>
                        </a:rPr>
                        <a:t>CharField</a:t>
                      </a:r>
                      <a:r>
                        <a:rPr lang="zh-TW" sz="1800" kern="100">
                          <a:effectLst/>
                        </a:rPr>
                        <a:t>是一樣的，通常用來當做是網址的一部份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749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TextField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長文字格式，一般是用在</a:t>
                      </a:r>
                      <a:r>
                        <a:rPr lang="en-US" sz="1800" kern="100">
                          <a:effectLst/>
                        </a:rPr>
                        <a:t>HTML</a:t>
                      </a:r>
                      <a:r>
                        <a:rPr lang="zh-TW" sz="1800" kern="100">
                          <a:effectLst/>
                        </a:rPr>
                        <a:t>表單中的</a:t>
                      </a:r>
                      <a:r>
                        <a:rPr lang="en-US" sz="1800" kern="100">
                          <a:effectLst/>
                        </a:rPr>
                        <a:t>Textarea</a:t>
                      </a:r>
                      <a:r>
                        <a:rPr lang="zh-TW" sz="1800" kern="100">
                          <a:effectLst/>
                        </a:rPr>
                        <a:t>輸入項目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166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URLField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max_length</a:t>
                      </a:r>
                      <a:r>
                        <a:rPr lang="zh-TW" sz="1800" kern="100">
                          <a:effectLst/>
                        </a:rPr>
                        <a:t>：最大字元長度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和</a:t>
                      </a:r>
                      <a:r>
                        <a:rPr lang="en-US" sz="1800" kern="100" dirty="0" err="1">
                          <a:effectLst/>
                        </a:rPr>
                        <a:t>CharField</a:t>
                      </a:r>
                      <a:r>
                        <a:rPr lang="zh-TW" sz="1800" kern="100" dirty="0">
                          <a:effectLst/>
                        </a:rPr>
                        <a:t>是一樣的，特別用來記錄完整的</a:t>
                      </a:r>
                      <a:r>
                        <a:rPr lang="en-US" sz="1800" kern="100" dirty="0">
                          <a:effectLst/>
                        </a:rPr>
                        <a:t>URL</a:t>
                      </a:r>
                      <a:r>
                        <a:rPr lang="zh-TW" sz="1800" kern="100" dirty="0">
                          <a:effectLst/>
                        </a:rPr>
                        <a:t>網址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29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models.Model</a:t>
            </a:r>
            <a:r>
              <a:rPr lang="zh-TW" altLang="zh-TW" dirty="0"/>
              <a:t>各欄位常用的屬性說明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15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41519214"/>
              </p:ext>
            </p:extLst>
          </p:nvPr>
        </p:nvGraphicFramePr>
        <p:xfrm>
          <a:off x="293744" y="1700808"/>
          <a:ext cx="8440616" cy="4450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欄位選項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>
                          <a:effectLst/>
                        </a:rPr>
                        <a:t>說明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null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>
                          <a:effectLst/>
                        </a:rPr>
                        <a:t>此欄位是否接受儲存空值</a:t>
                      </a:r>
                      <a:r>
                        <a:rPr lang="en-US" sz="2000" kern="100">
                          <a:effectLst/>
                        </a:rPr>
                        <a:t>NULL</a:t>
                      </a:r>
                      <a:r>
                        <a:rPr lang="zh-TW" sz="2000" kern="100">
                          <a:effectLst/>
                        </a:rPr>
                        <a:t>，預設值是</a:t>
                      </a:r>
                      <a:r>
                        <a:rPr lang="en-US" sz="2000" kern="100">
                          <a:effectLst/>
                        </a:rPr>
                        <a:t>False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blank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>
                          <a:effectLst/>
                        </a:rPr>
                        <a:t>此欄位是否接受儲存空白內容，預設值是</a:t>
                      </a:r>
                      <a:r>
                        <a:rPr lang="en-US" sz="2000" kern="100">
                          <a:effectLst/>
                        </a:rPr>
                        <a:t>False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0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choices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>
                          <a:effectLst/>
                        </a:rPr>
                        <a:t>以選項的方式（只有固定內容的資料可以選用）當做是此欄位的侯選值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default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輸入此欄位的預設值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help_text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>
                          <a:effectLst/>
                        </a:rPr>
                        <a:t>欄位的求助訊息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primary_key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>
                          <a:effectLst/>
                        </a:rPr>
                        <a:t>把此欄位設定為資料表中的主鍵</a:t>
                      </a:r>
                      <a:r>
                        <a:rPr lang="en-US" sz="2000" kern="100">
                          <a:effectLst/>
                        </a:rPr>
                        <a:t>KEY</a:t>
                      </a:r>
                      <a:r>
                        <a:rPr lang="zh-TW" sz="2000" kern="100">
                          <a:effectLst/>
                        </a:rPr>
                        <a:t>，預設值為</a:t>
                      </a:r>
                      <a:r>
                        <a:rPr lang="en-US" sz="2000" kern="100">
                          <a:effectLst/>
                        </a:rPr>
                        <a:t>False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unique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設定此欄位是否為唯一值，預設值為</a:t>
                      </a:r>
                      <a:r>
                        <a:rPr lang="en-US" sz="2000" kern="100" dirty="0">
                          <a:effectLst/>
                        </a:rPr>
                        <a:t>False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28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3C4ED-FDF1-5083-F1A4-59036842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NewTable</a:t>
            </a:r>
            <a:r>
              <a:rPr lang="zh-TW" altLang="en-US" dirty="0"/>
              <a:t>資料表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311116E-CF5A-CD94-9883-01A57554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48315E-D882-0E77-0A55-CAEE55D3BF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django.db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import models</a:t>
            </a:r>
            <a:endParaRPr lang="zh-TW" altLang="zh-TW" sz="16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</a:t>
            </a:r>
            <a:endParaRPr lang="zh-TW" altLang="zh-TW" sz="16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class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NewTable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models.Model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):</a:t>
            </a:r>
            <a:endParaRPr lang="zh-TW" altLang="zh-TW" sz="16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bigint_f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=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models.BigIntegerField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()</a:t>
            </a:r>
            <a:endParaRPr lang="zh-TW" altLang="zh-TW" sz="16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bool_f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=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models.BooleanField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()</a:t>
            </a:r>
            <a:endParaRPr lang="zh-TW" altLang="zh-TW" sz="16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date_f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=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models.DateField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auto_now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=True)</a:t>
            </a:r>
            <a:endParaRPr lang="zh-TW" altLang="zh-TW" sz="16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char_f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=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models.CharField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max_length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=20, unique=True)</a:t>
            </a:r>
            <a:endParaRPr lang="zh-TW" altLang="zh-TW" sz="16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datetime_f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=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models.DateTimeField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auto_now_add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=True)</a:t>
            </a:r>
            <a:endParaRPr lang="zh-TW" altLang="zh-TW" sz="16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decimal_f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=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models.DecimalField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max_digits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=10,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decimal_places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=2)</a:t>
            </a:r>
            <a:endParaRPr lang="zh-TW" altLang="zh-TW" sz="16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float_f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=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models.FloatField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(null=True)</a:t>
            </a:r>
            <a:endParaRPr lang="zh-TW" altLang="zh-TW" sz="16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int_f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=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models.IntegerField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(default=2010)</a:t>
            </a:r>
            <a:endParaRPr lang="zh-TW" altLang="zh-TW" sz="16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text_f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= </a:t>
            </a:r>
            <a:r>
              <a:rPr lang="en-US" altLang="zh-TW" sz="16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models.TextField</a:t>
            </a:r>
            <a:r>
              <a:rPr lang="en-US" altLang="zh-TW" sz="16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()</a:t>
            </a:r>
            <a:endParaRPr lang="zh-TW" altLang="zh-TW" sz="16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169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首次設定</a:t>
            </a:r>
            <a:r>
              <a:rPr lang="en-US" altLang="zh-TW" dirty="0"/>
              <a:t>Model</a:t>
            </a:r>
            <a:r>
              <a:rPr lang="zh-TW" altLang="zh-TW" dirty="0"/>
              <a:t>的內容要先執行</a:t>
            </a:r>
            <a:r>
              <a:rPr lang="en-US" altLang="zh-TW" dirty="0" err="1"/>
              <a:t>makemigrations</a:t>
            </a:r>
            <a:r>
              <a:rPr lang="zh-TW" altLang="zh-TW" dirty="0"/>
              <a:t>的指令，以及</a:t>
            </a:r>
            <a:r>
              <a:rPr lang="en-US" altLang="zh-TW" dirty="0"/>
              <a:t>migrate</a:t>
            </a:r>
            <a:r>
              <a:rPr lang="zh-TW" altLang="zh-TW" dirty="0"/>
              <a:t>指令，如下所示：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python manage.py </a:t>
            </a:r>
            <a:r>
              <a:rPr lang="en-US" altLang="zh-TW" dirty="0" err="1"/>
              <a:t>makemigrations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python manage.py migrate</a:t>
            </a:r>
          </a:p>
          <a:p>
            <a:r>
              <a:rPr lang="en-US" altLang="zh-TW" dirty="0"/>
              <a:t>0001_initial.py</a:t>
            </a:r>
          </a:p>
          <a:p>
            <a:pPr marL="274320" lvl="1" indent="0">
              <a:buNone/>
            </a:pPr>
            <a:r>
              <a:rPr lang="en-US" altLang="zh-TW" dirty="0"/>
              <a:t>0001_initial.py</a:t>
            </a:r>
            <a:r>
              <a:rPr lang="zh-TW" altLang="en-US" dirty="0"/>
              <a:t>檔案記錄第一次</a:t>
            </a:r>
            <a:r>
              <a:rPr lang="en-US" altLang="zh-TW" dirty="0"/>
              <a:t>Model</a:t>
            </a:r>
            <a:r>
              <a:rPr lang="zh-TW" altLang="en-US" dirty="0"/>
              <a:t>設定的資料表內容，因為一開始只有一個設定，所以只有</a:t>
            </a:r>
            <a:r>
              <a:rPr lang="en-US" altLang="zh-TW" dirty="0"/>
              <a:t>0001</a:t>
            </a:r>
            <a:r>
              <a:rPr lang="zh-TW" altLang="en-US" dirty="0"/>
              <a:t>這個版號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07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78D83-1FC3-50CA-B403-84DD3B52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檢視實際的</a:t>
            </a:r>
            <a:r>
              <a:rPr lang="en-US" altLang="zh-TW" dirty="0"/>
              <a:t>SQL</a:t>
            </a:r>
            <a:r>
              <a:rPr lang="zh-TW" altLang="en-US" dirty="0"/>
              <a:t>程式碼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32EAAFE-B0BE-5E22-506D-93DDFCCA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9DA9A0-0A35-4E53-5866-9131ABC7E0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(dj4ch04) PS D:\dj4book\dj4ch04&gt; </a:t>
            </a:r>
            <a:r>
              <a:rPr lang="en-US" altLang="zh-TW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python manage.py </a:t>
            </a:r>
            <a:r>
              <a:rPr lang="en-US" altLang="zh-TW" sz="1800" kern="1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sqlmigrate</a:t>
            </a:r>
            <a:r>
              <a:rPr lang="en-US" altLang="zh-TW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1800" kern="1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mysite</a:t>
            </a:r>
            <a:r>
              <a:rPr lang="en-US" altLang="zh-TW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0001</a:t>
            </a:r>
            <a:endParaRPr lang="zh-TW" altLang="zh-TW" sz="1800" kern="1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BEGIN;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--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-- Create model 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NewTable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--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CREATE TABLE "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mysite_newtable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" ("id" integer NOT NULL PRIMARY KEY AUTOINCREMENT, "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bigint_f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" 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bigint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NOT NULL, "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bool_f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" bool NOT NULL, "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date_f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" date NOT NULL, "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char_f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" varchar(20) NOT NULL UNIQUE, "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datetime_f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" datetime NOT NULL, "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decimal_f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" decimal NOT NULL, "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float_f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" real NULL, "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int_f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" integer NOT NULL, "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text_f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" text NOT NULL);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COMMIT;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664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admin.py</a:t>
            </a:r>
            <a:r>
              <a:rPr lang="zh-TW" altLang="zh-TW" dirty="0"/>
              <a:t>中建立資料表管理介面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/>
              <a:t>在</a:t>
            </a:r>
            <a:r>
              <a:rPr lang="en-US" altLang="zh-TW" sz="2400" dirty="0"/>
              <a:t>admin.py</a:t>
            </a:r>
            <a:r>
              <a:rPr lang="zh-TW" altLang="zh-TW" sz="2400" dirty="0"/>
              <a:t>中加入這個</a:t>
            </a:r>
            <a:r>
              <a:rPr lang="en-US" altLang="zh-TW" sz="2400" dirty="0" err="1"/>
              <a:t>NewTable</a:t>
            </a:r>
            <a:r>
              <a:rPr lang="zh-TW" altLang="zh-TW" sz="2400" dirty="0"/>
              <a:t>，就可以在</a:t>
            </a:r>
            <a:r>
              <a:rPr lang="en-US" altLang="zh-TW" sz="2400" dirty="0"/>
              <a:t>/admin</a:t>
            </a:r>
            <a:r>
              <a:rPr lang="zh-TW" altLang="zh-TW" sz="2400" dirty="0"/>
              <a:t>中管理這張資料表</a:t>
            </a:r>
            <a:endParaRPr lang="en-US" altLang="zh-TW" sz="2400" dirty="0"/>
          </a:p>
          <a:p>
            <a:pPr marL="274320" lvl="1" indent="0">
              <a:buNone/>
            </a:pPr>
            <a:r>
              <a:rPr lang="en-US" altLang="zh-TW" sz="2000" dirty="0"/>
              <a:t>from </a:t>
            </a:r>
            <a:r>
              <a:rPr lang="en-US" altLang="zh-TW" sz="2000" dirty="0" err="1"/>
              <a:t>django.contrib</a:t>
            </a:r>
            <a:r>
              <a:rPr lang="en-US" altLang="zh-TW" sz="2000" dirty="0"/>
              <a:t> import admin</a:t>
            </a:r>
          </a:p>
          <a:p>
            <a:pPr marL="274320" lvl="1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from </a:t>
            </a:r>
            <a:r>
              <a:rPr lang="en-US" altLang="zh-TW" sz="2000" dirty="0" err="1">
                <a:solidFill>
                  <a:srgbClr val="FF0000"/>
                </a:solidFill>
              </a:rPr>
              <a:t>mysite.models</a:t>
            </a:r>
            <a:r>
              <a:rPr lang="en-US" altLang="zh-TW" sz="2000" dirty="0">
                <a:solidFill>
                  <a:srgbClr val="FF0000"/>
                </a:solidFill>
              </a:rPr>
              <a:t> import </a:t>
            </a:r>
            <a:r>
              <a:rPr lang="en-US" altLang="zh-TW" sz="2000" dirty="0" err="1">
                <a:solidFill>
                  <a:srgbClr val="FF0000"/>
                </a:solidFill>
              </a:rPr>
              <a:t>NewTable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zh-TW" sz="2000" dirty="0" err="1">
                <a:solidFill>
                  <a:srgbClr val="FF0000"/>
                </a:solidFill>
              </a:rPr>
              <a:t>admin.site.register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NewTable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sz="2400" dirty="0"/>
              <a:t>瀏覽器連線到</a:t>
            </a:r>
            <a:r>
              <a:rPr lang="en-US" altLang="zh-TW" sz="2400" dirty="0"/>
              <a:t>localhost:8000</a:t>
            </a:r>
            <a:r>
              <a:rPr lang="en-US" altLang="zh-TW" sz="2400" dirty="0">
                <a:solidFill>
                  <a:srgbClr val="FF0000"/>
                </a:solidFill>
              </a:rPr>
              <a:t>/admin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BFB975-7FDF-70B3-4C10-60D3C3C77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862970"/>
            <a:ext cx="5472608" cy="29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學習目標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Django</a:t>
            </a:r>
            <a:r>
              <a:rPr lang="zh-TW" altLang="zh-TW" dirty="0"/>
              <a:t>的</a:t>
            </a:r>
            <a:r>
              <a:rPr lang="en-US" altLang="zh-TW" dirty="0"/>
              <a:t>MVC</a:t>
            </a:r>
            <a:r>
              <a:rPr lang="zh-TW" altLang="zh-TW" dirty="0"/>
              <a:t>架構簡介</a:t>
            </a:r>
            <a:endParaRPr lang="en-US" altLang="zh-TW" dirty="0"/>
          </a:p>
          <a:p>
            <a:pPr lvl="1"/>
            <a:r>
              <a:rPr lang="en-US" altLang="zh-TW" sz="1800" dirty="0"/>
              <a:t>MVC</a:t>
            </a:r>
            <a:r>
              <a:rPr lang="zh-TW" altLang="en-US" sz="1800" dirty="0"/>
              <a:t>架構簡介、</a:t>
            </a:r>
            <a:r>
              <a:rPr lang="en-US" altLang="zh-TW" sz="1800" dirty="0"/>
              <a:t>MTV</a:t>
            </a:r>
            <a:r>
              <a:rPr lang="zh-TW" altLang="en-US" sz="1800" dirty="0"/>
              <a:t>架構</a:t>
            </a:r>
          </a:p>
          <a:p>
            <a:pPr lvl="1"/>
            <a:r>
              <a:rPr lang="en-US" altLang="zh-TW" sz="1800" dirty="0"/>
              <a:t>Django</a:t>
            </a:r>
            <a:r>
              <a:rPr lang="zh-TW" altLang="en-US" sz="1800" dirty="0"/>
              <a:t>網站的構成以及配合</a:t>
            </a:r>
          </a:p>
          <a:p>
            <a:pPr lvl="1"/>
            <a:r>
              <a:rPr lang="zh-TW" altLang="en-US" sz="1800" dirty="0"/>
              <a:t>在</a:t>
            </a:r>
            <a:r>
              <a:rPr lang="en-US" altLang="zh-TW" sz="1800" dirty="0"/>
              <a:t>Django MTV</a:t>
            </a:r>
            <a:r>
              <a:rPr lang="zh-TW" altLang="en-US" sz="1800" dirty="0"/>
              <a:t>架構下的網站開發步驟</a:t>
            </a:r>
            <a:endParaRPr lang="en-US" altLang="zh-TW" sz="1800" dirty="0"/>
          </a:p>
          <a:p>
            <a:pPr lvl="0"/>
            <a:r>
              <a:rPr lang="en-US" altLang="zh-TW" dirty="0"/>
              <a:t>Model</a:t>
            </a:r>
            <a:r>
              <a:rPr lang="zh-TW" altLang="zh-TW" dirty="0"/>
              <a:t>簡介</a:t>
            </a:r>
            <a:endParaRPr lang="en-US" altLang="zh-TW" dirty="0"/>
          </a:p>
          <a:p>
            <a:pPr lvl="1"/>
            <a:r>
              <a:rPr lang="zh-TW" altLang="en-US" sz="1800" dirty="0"/>
              <a:t>在</a:t>
            </a:r>
            <a:r>
              <a:rPr lang="en-US" altLang="zh-TW" sz="1800" dirty="0"/>
              <a:t>models.py</a:t>
            </a:r>
            <a:r>
              <a:rPr lang="zh-TW" altLang="en-US" sz="1800" dirty="0"/>
              <a:t>中建立資料表、</a:t>
            </a:r>
            <a:r>
              <a:rPr lang="en-US" altLang="zh-TW" sz="1800" dirty="0"/>
              <a:t>admin.py</a:t>
            </a:r>
            <a:r>
              <a:rPr lang="zh-TW" altLang="en-US" sz="1800" dirty="0"/>
              <a:t>資料表管理介面</a:t>
            </a:r>
          </a:p>
          <a:p>
            <a:pPr lvl="1"/>
            <a:r>
              <a:rPr lang="zh-TW" altLang="en-US" sz="1800" dirty="0"/>
              <a:t>在</a:t>
            </a:r>
            <a:r>
              <a:rPr lang="en-US" altLang="zh-TW" sz="1800" dirty="0"/>
              <a:t>Python Shell</a:t>
            </a:r>
            <a:r>
              <a:rPr lang="zh-TW" altLang="en-US" sz="1800" dirty="0"/>
              <a:t>中操作資料表、資料的查詢與編輯</a:t>
            </a:r>
            <a:endParaRPr lang="en-US" altLang="zh-TW" sz="1800" dirty="0"/>
          </a:p>
          <a:p>
            <a:r>
              <a:rPr lang="en-US" altLang="zh-TW" dirty="0"/>
              <a:t>View</a:t>
            </a:r>
            <a:r>
              <a:rPr lang="zh-TW" altLang="zh-TW" dirty="0"/>
              <a:t>簡介</a:t>
            </a:r>
          </a:p>
          <a:p>
            <a:r>
              <a:rPr lang="en-US" altLang="zh-TW" dirty="0"/>
              <a:t>Template</a:t>
            </a:r>
            <a:r>
              <a:rPr lang="zh-TW" altLang="zh-TW" dirty="0"/>
              <a:t>簡介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欄位提供候選資料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90728" cy="4998296"/>
          </a:xfrm>
        </p:spPr>
        <p:txBody>
          <a:bodyPr>
            <a:normAutofit/>
          </a:bodyPr>
          <a:lstStyle/>
          <a:p>
            <a:r>
              <a:rPr lang="zh-TW" altLang="zh-TW" dirty="0"/>
              <a:t>在</a:t>
            </a:r>
            <a:r>
              <a:rPr lang="en-US" altLang="zh-TW" dirty="0"/>
              <a:t>models.py</a:t>
            </a:r>
            <a:r>
              <a:rPr lang="zh-TW" altLang="zh-TW" dirty="0"/>
              <a:t>中加入如下所示的內容</a:t>
            </a:r>
            <a:r>
              <a:rPr lang="zh-TW" altLang="en-US" dirty="0"/>
              <a:t>（下面的</a:t>
            </a:r>
            <a:r>
              <a:rPr lang="en-US" altLang="zh-TW" dirty="0" err="1"/>
              <a:t>Samill</a:t>
            </a:r>
            <a:r>
              <a:rPr lang="zh-TW" altLang="en-US" dirty="0"/>
              <a:t>是故意拼錯的）</a:t>
            </a:r>
            <a:r>
              <a:rPr lang="zh-TW" altLang="zh-TW" dirty="0"/>
              <a:t>：</a:t>
            </a:r>
          </a:p>
          <a:p>
            <a:pPr marL="274320" lvl="1" indent="0">
              <a:buNone/>
            </a:pPr>
            <a:r>
              <a:rPr lang="en-US" altLang="zh-TW" sz="2000" dirty="0"/>
              <a:t>class Product(</a:t>
            </a:r>
            <a:r>
              <a:rPr lang="en-US" altLang="zh-TW" sz="2000" dirty="0" err="1"/>
              <a:t>models.Model</a:t>
            </a:r>
            <a:r>
              <a:rPr lang="en-US" altLang="zh-TW" sz="2000" dirty="0"/>
              <a:t>):</a:t>
            </a:r>
            <a:endParaRPr lang="zh-TW" altLang="zh-TW" sz="2000" dirty="0"/>
          </a:p>
          <a:p>
            <a:pPr marL="274320" lvl="1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 SIZES = (</a:t>
            </a:r>
            <a:endParaRPr lang="zh-TW" altLang="zh-TW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     ('S', '</a:t>
            </a:r>
            <a:r>
              <a:rPr lang="en-US" altLang="zh-TW" sz="2000" dirty="0" err="1">
                <a:solidFill>
                  <a:srgbClr val="FF0000"/>
                </a:solidFill>
              </a:rPr>
              <a:t>Smaill</a:t>
            </a:r>
            <a:r>
              <a:rPr lang="en-US" altLang="zh-TW" sz="2000" dirty="0">
                <a:solidFill>
                  <a:srgbClr val="FF0000"/>
                </a:solidFill>
              </a:rPr>
              <a:t>'),</a:t>
            </a:r>
            <a:endParaRPr lang="zh-TW" altLang="zh-TW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     ('M', 'Medium'),</a:t>
            </a:r>
            <a:endParaRPr lang="zh-TW" altLang="zh-TW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     ('L', 'Large'),</a:t>
            </a:r>
            <a:endParaRPr lang="zh-TW" altLang="zh-TW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 )</a:t>
            </a:r>
            <a:endParaRPr lang="zh-TW" altLang="zh-TW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sku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models.CharField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max_length</a:t>
            </a:r>
            <a:r>
              <a:rPr lang="en-US" altLang="zh-TW" sz="2000" dirty="0"/>
              <a:t>=5)</a:t>
            </a:r>
            <a:endParaRPr lang="zh-TW" altLang="zh-TW" sz="2000" dirty="0"/>
          </a:p>
          <a:p>
            <a:pPr marL="274320" lvl="1" indent="0">
              <a:buNone/>
            </a:pPr>
            <a:r>
              <a:rPr lang="en-US" altLang="zh-TW" sz="2000" dirty="0"/>
              <a:t>    name = </a:t>
            </a:r>
            <a:r>
              <a:rPr lang="en-US" altLang="zh-TW" sz="2000" dirty="0" err="1"/>
              <a:t>models.CharField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max_length</a:t>
            </a:r>
            <a:r>
              <a:rPr lang="en-US" altLang="zh-TW" sz="2000" dirty="0"/>
              <a:t>=20)</a:t>
            </a:r>
            <a:endParaRPr lang="zh-TW" altLang="zh-TW" sz="2000" dirty="0"/>
          </a:p>
          <a:p>
            <a:pPr marL="274320" lvl="1" indent="0">
              <a:buNone/>
            </a:pPr>
            <a:r>
              <a:rPr lang="en-US" altLang="zh-TW" sz="2000" dirty="0"/>
              <a:t>    price = </a:t>
            </a:r>
            <a:r>
              <a:rPr lang="en-US" altLang="zh-TW" sz="2000" dirty="0" err="1"/>
              <a:t>models.PositiveIntegerField</a:t>
            </a:r>
            <a:r>
              <a:rPr lang="en-US" altLang="zh-TW" sz="2000" dirty="0"/>
              <a:t>()</a:t>
            </a:r>
            <a:endParaRPr lang="zh-TW" altLang="zh-TW" sz="2000" dirty="0"/>
          </a:p>
          <a:p>
            <a:pPr marL="274320" lvl="1" indent="0">
              <a:buNone/>
            </a:pPr>
            <a:r>
              <a:rPr lang="en-US" altLang="zh-TW" sz="2000" dirty="0"/>
              <a:t>    size = </a:t>
            </a:r>
            <a:r>
              <a:rPr lang="en-US" altLang="zh-TW" sz="2000" dirty="0" err="1"/>
              <a:t>models.CharField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max_length</a:t>
            </a:r>
            <a:r>
              <a:rPr lang="en-US" altLang="zh-TW" sz="2000" dirty="0"/>
              <a:t>=1, </a:t>
            </a:r>
            <a:r>
              <a:rPr lang="en-US" altLang="zh-TW" sz="2000" dirty="0">
                <a:solidFill>
                  <a:srgbClr val="FF0000"/>
                </a:solidFill>
              </a:rPr>
              <a:t>choices=SIZES</a:t>
            </a:r>
            <a:r>
              <a:rPr lang="en-US" altLang="zh-TW" sz="2000" dirty="0"/>
              <a:t>)</a:t>
            </a:r>
            <a:endParaRPr lang="zh-TW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8334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欄位提供候選資料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編輯</a:t>
            </a:r>
            <a:r>
              <a:rPr lang="en-US" altLang="zh-TW" dirty="0"/>
              <a:t>models.py</a:t>
            </a:r>
            <a:r>
              <a:rPr lang="zh-TW" altLang="zh-TW" dirty="0"/>
              <a:t>之後，再執行</a:t>
            </a:r>
            <a:r>
              <a:rPr lang="en-US" altLang="zh-TW" dirty="0"/>
              <a:t>migrate</a:t>
            </a:r>
            <a:r>
              <a:rPr lang="zh-TW" altLang="zh-TW" dirty="0"/>
              <a:t>才行（如果中間有修改過，則需要先執行</a:t>
            </a:r>
            <a:r>
              <a:rPr lang="en-US" altLang="zh-TW" dirty="0" err="1"/>
              <a:t>makemigrations</a:t>
            </a:r>
            <a:endParaRPr lang="en-US" altLang="zh-TW" dirty="0"/>
          </a:p>
          <a:p>
            <a:pPr lvl="1"/>
            <a:r>
              <a:rPr lang="zh-TW" altLang="en-US" dirty="0"/>
              <a:t>回到</a:t>
            </a:r>
            <a:r>
              <a:rPr lang="en-US" altLang="zh-TW" dirty="0"/>
              <a:t>admin.py</a:t>
            </a:r>
            <a:r>
              <a:rPr lang="zh-TW" altLang="en-US" dirty="0"/>
              <a:t>加入這個新的類別並註冊：</a:t>
            </a:r>
          </a:p>
          <a:p>
            <a:pPr lvl="1"/>
            <a:r>
              <a:rPr lang="en-US" altLang="zh-TW" dirty="0"/>
              <a:t>from </a:t>
            </a:r>
            <a:r>
              <a:rPr lang="en-US" altLang="zh-TW" dirty="0" err="1"/>
              <a:t>django.contrib</a:t>
            </a:r>
            <a:r>
              <a:rPr lang="en-US" altLang="zh-TW" dirty="0"/>
              <a:t> import admin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from </a:t>
            </a:r>
            <a:r>
              <a:rPr lang="en-US" altLang="zh-TW" dirty="0" err="1">
                <a:solidFill>
                  <a:srgbClr val="FF0000"/>
                </a:solidFill>
              </a:rPr>
              <a:t>mysite.models</a:t>
            </a:r>
            <a:r>
              <a:rPr lang="en-US" altLang="zh-TW" dirty="0">
                <a:solidFill>
                  <a:srgbClr val="FF0000"/>
                </a:solidFill>
              </a:rPr>
              <a:t> import </a:t>
            </a:r>
            <a:r>
              <a:rPr lang="en-US" altLang="zh-TW" dirty="0" err="1">
                <a:solidFill>
                  <a:srgbClr val="FF0000"/>
                </a:solidFill>
              </a:rPr>
              <a:t>NewTable</a:t>
            </a:r>
            <a:r>
              <a:rPr lang="en-US" altLang="zh-TW" dirty="0">
                <a:solidFill>
                  <a:srgbClr val="FF0000"/>
                </a:solidFill>
              </a:rPr>
              <a:t>, Product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err="1"/>
              <a:t>admin.site.register</a:t>
            </a:r>
            <a:r>
              <a:rPr lang="en-US" altLang="zh-TW" dirty="0"/>
              <a:t>(</a:t>
            </a:r>
            <a:r>
              <a:rPr lang="en-US" altLang="zh-TW" dirty="0" err="1"/>
              <a:t>NewTable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admin.site.register</a:t>
            </a:r>
            <a:r>
              <a:rPr lang="en-US" altLang="zh-TW" dirty="0">
                <a:solidFill>
                  <a:srgbClr val="FF0000"/>
                </a:solidFill>
              </a:rPr>
              <a:t>(Product)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956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欄位提供候選資料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0088B86-959C-D904-7E32-EA43576BFE0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531638"/>
            <a:ext cx="8504238" cy="45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39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欄位提供候選資料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27E6570-466F-7AC2-55F2-A57A9F48CD3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11799" y="1527175"/>
            <a:ext cx="708388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47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F1EC3-E8CB-B4B1-2041-C340F6EA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修正欄位名稱拼字錯誤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195B77-21D9-27B3-E0E6-C24D8998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9E7D18-2A35-0EC3-B09E-5CAEA3C841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/>
              <a:t>修正之後還要再執行以下的指令使其生效：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sz="2000" dirty="0"/>
              <a:t>(dj4ch04) PS D:\dj4book\dj4ch04&gt; </a:t>
            </a:r>
            <a:r>
              <a:rPr lang="en-US" altLang="zh-TW" sz="2000" dirty="0">
                <a:solidFill>
                  <a:srgbClr val="FF0000"/>
                </a:solidFill>
              </a:rPr>
              <a:t>python manage.py </a:t>
            </a:r>
            <a:r>
              <a:rPr lang="en-US" altLang="zh-TW" sz="2000" dirty="0" err="1">
                <a:solidFill>
                  <a:srgbClr val="FF0000"/>
                </a:solidFill>
              </a:rPr>
              <a:t>makemigrations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zh-TW" sz="2000" dirty="0"/>
              <a:t>Migrations for '</a:t>
            </a:r>
            <a:r>
              <a:rPr lang="en-US" altLang="zh-TW" sz="2000" dirty="0" err="1"/>
              <a:t>mysite</a:t>
            </a:r>
            <a:r>
              <a:rPr lang="en-US" altLang="zh-TW" sz="2000" dirty="0"/>
              <a:t>':</a:t>
            </a:r>
          </a:p>
          <a:p>
            <a:pPr marL="274320" lvl="1" indent="0">
              <a:buNone/>
            </a:pPr>
            <a:r>
              <a:rPr lang="en-US" altLang="zh-TW" sz="2000" dirty="0"/>
              <a:t>  mysite\migrations\0003_alter_product_size.py</a:t>
            </a:r>
          </a:p>
          <a:p>
            <a:pPr marL="274320" lvl="1" indent="0">
              <a:buNone/>
            </a:pPr>
            <a:r>
              <a:rPr lang="en-US" altLang="zh-TW" sz="2000" dirty="0"/>
              <a:t>    - Alter field size on product</a:t>
            </a:r>
          </a:p>
          <a:p>
            <a:pPr marL="274320" lvl="1" indent="0">
              <a:buNone/>
            </a:pPr>
            <a:r>
              <a:rPr lang="en-US" altLang="zh-TW" sz="2000" dirty="0"/>
              <a:t>(dj4ch04) PS D:\dj4book\dj4ch04&gt; python .\manage.py migrate       </a:t>
            </a:r>
          </a:p>
          <a:p>
            <a:pPr marL="274320" lvl="1" indent="0">
              <a:buNone/>
            </a:pPr>
            <a:r>
              <a:rPr lang="en-US" altLang="zh-TW" sz="2000" dirty="0"/>
              <a:t>Operations to perform:</a:t>
            </a:r>
          </a:p>
          <a:p>
            <a:pPr marL="274320" lvl="1" indent="0">
              <a:buNone/>
            </a:pPr>
            <a:r>
              <a:rPr lang="en-US" altLang="zh-TW" sz="2000" dirty="0"/>
              <a:t>  Apply all migrations: admin, auth, </a:t>
            </a:r>
            <a:r>
              <a:rPr lang="en-US" altLang="zh-TW" sz="2000" dirty="0" err="1"/>
              <a:t>contenttypes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mysite</a:t>
            </a:r>
            <a:r>
              <a:rPr lang="en-US" altLang="zh-TW" sz="2000" dirty="0"/>
              <a:t>, sessions</a:t>
            </a:r>
          </a:p>
          <a:p>
            <a:pPr marL="274320" lvl="1" indent="0">
              <a:buNone/>
            </a:pPr>
            <a:r>
              <a:rPr lang="en-US" altLang="zh-TW" sz="2000" dirty="0"/>
              <a:t>Running migrations:</a:t>
            </a:r>
          </a:p>
          <a:p>
            <a:pPr marL="274320" lvl="1" indent="0">
              <a:buNone/>
            </a:pPr>
            <a:r>
              <a:rPr lang="en-US" altLang="zh-TW" sz="2000" dirty="0"/>
              <a:t>  Applying mysite.0003_alter_product_size... OK</a:t>
            </a:r>
            <a:endParaRPr lang="en-US" altLang="zh-TW" sz="1600" dirty="0"/>
          </a:p>
          <a:p>
            <a:r>
              <a:rPr lang="zh-TW" altLang="en-US" dirty="0"/>
              <a:t>以下指令檢視產生的資料庫遷移檔：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sz="2500" dirty="0"/>
              <a:t>(dj4ch04) PS D:\dj4book\dj4ch04&gt; </a:t>
            </a:r>
            <a:r>
              <a:rPr lang="en-US" altLang="zh-TW" sz="2500" dirty="0" err="1">
                <a:solidFill>
                  <a:srgbClr val="FF0000"/>
                </a:solidFill>
              </a:rPr>
              <a:t>dir</a:t>
            </a:r>
            <a:r>
              <a:rPr lang="en-US" altLang="zh-TW" sz="2500" dirty="0">
                <a:solidFill>
                  <a:srgbClr val="FF0000"/>
                </a:solidFill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</a:rPr>
              <a:t>mysite</a:t>
            </a:r>
            <a:r>
              <a:rPr lang="en-US" altLang="zh-TW" sz="2500" dirty="0">
                <a:solidFill>
                  <a:srgbClr val="FF0000"/>
                </a:solidFill>
              </a:rPr>
              <a:t>\migrations\</a:t>
            </a:r>
          </a:p>
          <a:p>
            <a:pPr marL="274320" lvl="1" indent="0">
              <a:buNone/>
            </a:pPr>
            <a:r>
              <a:rPr lang="en-US" altLang="zh-TW" sz="2500" dirty="0"/>
              <a:t>    </a:t>
            </a:r>
            <a:r>
              <a:rPr lang="zh-TW" altLang="en-US" sz="2500" dirty="0"/>
              <a:t>目錄</a:t>
            </a:r>
            <a:r>
              <a:rPr lang="en-US" altLang="zh-TW" sz="2500" dirty="0"/>
              <a:t>: D:\dj4book\dj4ch04\mysite\migrations</a:t>
            </a:r>
          </a:p>
          <a:p>
            <a:pPr marL="274320" lvl="1" indent="0">
              <a:buNone/>
            </a:pPr>
            <a:r>
              <a:rPr lang="en-US" altLang="zh-TW" sz="2500" dirty="0"/>
              <a:t>Mode                 </a:t>
            </a:r>
            <a:r>
              <a:rPr lang="en-US" altLang="zh-TW" sz="2500" dirty="0" err="1"/>
              <a:t>LastWriteTime</a:t>
            </a:r>
            <a:r>
              <a:rPr lang="en-US" altLang="zh-TW" sz="2500" dirty="0"/>
              <a:t>         Length Name</a:t>
            </a:r>
          </a:p>
          <a:p>
            <a:pPr marL="274320" lvl="1" indent="0">
              <a:buNone/>
            </a:pPr>
            <a:r>
              <a:rPr lang="en-US" altLang="zh-TW" sz="2500" dirty="0"/>
              <a:t>----                 -------------         ------ ----</a:t>
            </a:r>
          </a:p>
          <a:p>
            <a:pPr marL="274320" lvl="1" indent="0">
              <a:buNone/>
            </a:pPr>
            <a:r>
              <a:rPr lang="en-US" altLang="zh-TW" sz="2500" dirty="0"/>
              <a:t>d-----      2022/11/28  </a:t>
            </a:r>
            <a:r>
              <a:rPr lang="zh-TW" altLang="en-US" sz="2500" dirty="0"/>
              <a:t>上午 </a:t>
            </a:r>
            <a:r>
              <a:rPr lang="en-US" altLang="zh-TW" sz="2500" dirty="0"/>
              <a:t>11:20                __</a:t>
            </a:r>
            <a:r>
              <a:rPr lang="en-US" altLang="zh-TW" sz="2500" dirty="0" err="1"/>
              <a:t>pycache</a:t>
            </a:r>
            <a:r>
              <a:rPr lang="en-US" altLang="zh-TW" sz="2500" dirty="0"/>
              <a:t>__</a:t>
            </a:r>
          </a:p>
          <a:p>
            <a:pPr marL="274320" lvl="1" indent="0">
              <a:buNone/>
            </a:pPr>
            <a:r>
              <a:rPr lang="en-US" altLang="zh-TW" sz="2500" dirty="0"/>
              <a:t>-a----      2022/11/28  </a:t>
            </a:r>
            <a:r>
              <a:rPr lang="zh-TW" altLang="en-US" sz="2500" dirty="0"/>
              <a:t>上午 </a:t>
            </a:r>
            <a:r>
              <a:rPr lang="en-US" altLang="zh-TW" sz="2500" dirty="0"/>
              <a:t>10:35           1029 0001_initial.py</a:t>
            </a:r>
          </a:p>
          <a:p>
            <a:pPr marL="274320" lvl="1" indent="0">
              <a:buNone/>
            </a:pPr>
            <a:r>
              <a:rPr lang="en-US" altLang="zh-TW" sz="2500" dirty="0"/>
              <a:t>-a----      2022/11/28  </a:t>
            </a:r>
            <a:r>
              <a:rPr lang="zh-TW" altLang="en-US" sz="2500" dirty="0"/>
              <a:t>上午 </a:t>
            </a:r>
            <a:r>
              <a:rPr lang="en-US" altLang="zh-TW" sz="2500" dirty="0"/>
              <a:t>11:16            761 0002_product.py</a:t>
            </a:r>
          </a:p>
          <a:p>
            <a:pPr marL="274320" lvl="1" indent="0">
              <a:buNone/>
            </a:pPr>
            <a:r>
              <a:rPr lang="en-US" altLang="zh-TW" sz="2500" dirty="0"/>
              <a:t>-a----      2022/11/28  </a:t>
            </a:r>
            <a:r>
              <a:rPr lang="zh-TW" altLang="en-US" sz="2500" dirty="0"/>
              <a:t>上午 </a:t>
            </a:r>
            <a:r>
              <a:rPr lang="en-US" altLang="zh-TW" sz="2500" dirty="0"/>
              <a:t>11:20            449 0003_alter_product_size.py</a:t>
            </a:r>
          </a:p>
          <a:p>
            <a:pPr marL="274320" lvl="1" indent="0">
              <a:buNone/>
            </a:pPr>
            <a:r>
              <a:rPr lang="en-US" altLang="zh-TW" sz="2500" dirty="0"/>
              <a:t>-a----      2022/11/28  </a:t>
            </a:r>
            <a:r>
              <a:rPr lang="zh-TW" altLang="en-US" sz="2500" dirty="0"/>
              <a:t>上午 </a:t>
            </a:r>
            <a:r>
              <a:rPr lang="en-US" altLang="zh-TW" sz="2500" dirty="0"/>
              <a:t>10:32              0 __init__.py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13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CC47-937A-93EF-21CD-D4A508E4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修正欄位名稱之遷移檔內容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44FF20D-18BF-5776-6226-B1D174B2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69FF6B-052B-2318-35E4-4EAE98384B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27432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django.db</a:t>
            </a:r>
            <a:r>
              <a:rPr lang="en-US" altLang="zh-TW" dirty="0"/>
              <a:t> import migrations, models</a:t>
            </a:r>
          </a:p>
          <a:p>
            <a:pPr marL="274320" lvl="1" indent="0">
              <a:buNone/>
            </a:pP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class Migration(</a:t>
            </a:r>
            <a:r>
              <a:rPr lang="en-US" altLang="zh-TW" dirty="0" err="1"/>
              <a:t>migrations.Migration</a:t>
            </a:r>
            <a:r>
              <a:rPr lang="en-US" altLang="zh-TW" dirty="0"/>
              <a:t>):</a:t>
            </a:r>
          </a:p>
          <a:p>
            <a:pPr marL="274320" lvl="1" indent="0">
              <a:buNone/>
            </a:pP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    dependencies = [</a:t>
            </a:r>
          </a:p>
          <a:p>
            <a:pPr marL="274320" lvl="1" indent="0">
              <a:buNone/>
            </a:pPr>
            <a:r>
              <a:rPr lang="en-US" altLang="zh-TW" dirty="0"/>
              <a:t>        ('</a:t>
            </a:r>
            <a:r>
              <a:rPr lang="en-US" altLang="zh-TW" dirty="0" err="1"/>
              <a:t>mysite</a:t>
            </a:r>
            <a:r>
              <a:rPr lang="en-US" altLang="zh-TW" dirty="0"/>
              <a:t>', '0002_product'),</a:t>
            </a:r>
          </a:p>
          <a:p>
            <a:pPr marL="274320" lvl="1" indent="0">
              <a:buNone/>
            </a:pPr>
            <a:r>
              <a:rPr lang="en-US" altLang="zh-TW" dirty="0"/>
              <a:t>    ]</a:t>
            </a:r>
          </a:p>
          <a:p>
            <a:pPr marL="274320" lvl="1" indent="0">
              <a:buNone/>
            </a:pP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    operations = [</a:t>
            </a:r>
          </a:p>
          <a:p>
            <a:pPr marL="274320" lvl="1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migrations.AlterField</a:t>
            </a:r>
            <a:r>
              <a:rPr lang="en-US" altLang="zh-TW" dirty="0"/>
              <a:t>(</a:t>
            </a:r>
          </a:p>
          <a:p>
            <a:pPr marL="274320" lvl="1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model_name</a:t>
            </a:r>
            <a:r>
              <a:rPr lang="en-US" altLang="zh-TW" dirty="0"/>
              <a:t>='product',</a:t>
            </a:r>
          </a:p>
          <a:p>
            <a:pPr marL="274320" lvl="1" indent="0">
              <a:buNone/>
            </a:pPr>
            <a:r>
              <a:rPr lang="en-US" altLang="zh-TW" dirty="0"/>
              <a:t>            name='size',</a:t>
            </a:r>
          </a:p>
          <a:p>
            <a:pPr marL="274320" lvl="1" indent="0">
              <a:buNone/>
            </a:pPr>
            <a:r>
              <a:rPr lang="en-US" altLang="zh-TW" dirty="0"/>
              <a:t>            field=</a:t>
            </a:r>
            <a:r>
              <a:rPr lang="en-US" altLang="zh-TW" dirty="0" err="1"/>
              <a:t>models.CharField</a:t>
            </a:r>
            <a:r>
              <a:rPr lang="en-US" altLang="zh-TW" dirty="0"/>
              <a:t>(choices=[('S', 'Small'), ('M', 'Medium'), ('L', 'Large')], </a:t>
            </a:r>
            <a:r>
              <a:rPr lang="en-US" altLang="zh-TW" dirty="0" err="1"/>
              <a:t>max_length</a:t>
            </a:r>
            <a:r>
              <a:rPr lang="en-US" altLang="zh-TW" dirty="0"/>
              <a:t>=1),</a:t>
            </a:r>
          </a:p>
          <a:p>
            <a:pPr marL="274320" lvl="1" indent="0">
              <a:buNone/>
            </a:pPr>
            <a:r>
              <a:rPr lang="en-US" altLang="zh-TW" dirty="0"/>
              <a:t>        ),</a:t>
            </a:r>
          </a:p>
          <a:p>
            <a:pPr marL="274320" lvl="1" indent="0">
              <a:buNone/>
            </a:pPr>
            <a:r>
              <a:rPr lang="en-US" altLang="zh-TW" dirty="0"/>
              <a:t>    ]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875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Python Shell</a:t>
            </a:r>
            <a:r>
              <a:rPr lang="zh-TW" altLang="zh-TW" dirty="0"/>
              <a:t>中操作資料表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90728" cy="5142312"/>
          </a:xfrm>
        </p:spPr>
        <p:txBody>
          <a:bodyPr>
            <a:normAutofit/>
          </a:bodyPr>
          <a:lstStyle/>
          <a:p>
            <a:r>
              <a:rPr lang="zh-TW" altLang="zh-TW" dirty="0"/>
              <a:t>以</a:t>
            </a:r>
            <a:r>
              <a:rPr lang="en-US" altLang="zh-TW" dirty="0"/>
              <a:t>ORM</a:t>
            </a:r>
            <a:r>
              <a:rPr lang="zh-TW" altLang="zh-TW" dirty="0"/>
              <a:t>的方式來存取資料庫裡的內容</a:t>
            </a:r>
            <a:endParaRPr lang="en-US" altLang="zh-TW" dirty="0"/>
          </a:p>
          <a:p>
            <a:r>
              <a:rPr lang="en-US" altLang="zh-TW" dirty="0"/>
              <a:t>ORM(Object Relational Mapper)</a:t>
            </a:r>
            <a:r>
              <a:rPr lang="zh-TW" altLang="zh-TW" dirty="0"/>
              <a:t>，是一種物件導向程式設計技術的一種，它以物件的方式來看待每一筆資料，可以解決底層資料庫相容性的問題</a:t>
            </a:r>
            <a:endParaRPr lang="en-US" altLang="zh-TW" dirty="0"/>
          </a:p>
          <a:p>
            <a:r>
              <a:rPr lang="zh-TW" altLang="en-US" dirty="0"/>
              <a:t>可以在</a:t>
            </a:r>
            <a:r>
              <a:rPr lang="en-US" altLang="zh-TW" dirty="0"/>
              <a:t>Python</a:t>
            </a:r>
            <a:r>
              <a:rPr lang="zh-TW" altLang="en-US" dirty="0"/>
              <a:t>的交談式介面中直接操作使用，如下：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(dj4ch04) PS D:\dj4book\dj4ch04&gt; python .\manage.py shell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Python 3.10.8 | packaged by 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conda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-forge | (main, Nov 24 2022, 14:07:00) [MSC v.1916 64 bit (AMD64)] on win32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Type "help", "copyright", "credits" or "license" for more information.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InteractiveConsole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)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4499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Python Shell</a:t>
            </a:r>
            <a:r>
              <a:rPr lang="zh-TW" altLang="zh-TW" dirty="0"/>
              <a:t>中操作資料表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&gt;&gt;&gt; from </a:t>
            </a:r>
            <a:r>
              <a:rPr lang="en-US" altLang="zh-TW" sz="24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mysite.models</a:t>
            </a:r>
            <a:r>
              <a:rPr lang="en-US" altLang="zh-TW" sz="24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import Product</a:t>
            </a:r>
            <a:endParaRPr lang="zh-TW" altLang="zh-TW" sz="24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&gt;&gt;&gt; p = </a:t>
            </a:r>
            <a:r>
              <a:rPr lang="en-US" altLang="zh-TW" sz="24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Product.objects.create</a:t>
            </a:r>
            <a:r>
              <a:rPr lang="en-US" altLang="zh-TW" sz="24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</a:t>
            </a:r>
            <a:r>
              <a:rPr lang="en-US" altLang="zh-TW" sz="24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sku</a:t>
            </a:r>
            <a:r>
              <a:rPr lang="en-US" altLang="zh-TW" sz="24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='0001', name='</a:t>
            </a:r>
            <a:r>
              <a:rPr lang="en-US" altLang="zh-TW" sz="24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GrayBox</a:t>
            </a:r>
            <a:r>
              <a:rPr lang="en-US" altLang="zh-TW" sz="24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', price=100, size='S')</a:t>
            </a:r>
            <a:endParaRPr lang="zh-TW" altLang="zh-TW" sz="24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&gt;&gt;&gt; </a:t>
            </a:r>
            <a:r>
              <a:rPr lang="en-US" altLang="zh-TW" sz="24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p.save</a:t>
            </a:r>
            <a:r>
              <a:rPr lang="en-US" altLang="zh-TW" sz="24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()</a:t>
            </a:r>
          </a:p>
          <a:p>
            <a:pPr marL="0" indent="0">
              <a:buNone/>
            </a:pPr>
            <a:r>
              <a:rPr lang="en-US" altLang="zh-TW" sz="2400" kern="100" dirty="0">
                <a:latin typeface="Courier New" panose="02070309020205020404" pitchFamily="49" charset="0"/>
                <a:ea typeface="標楷體" panose="03000509000000000000" pitchFamily="65" charset="-120"/>
              </a:rPr>
              <a:t>&gt;&gt;&gt; exit()</a:t>
            </a:r>
            <a:endParaRPr lang="zh-TW" altLang="en-US" sz="2400" kern="100" dirty="0">
              <a:latin typeface="Courier New" panose="02070309020205020404" pitchFamily="49" charset="0"/>
              <a:ea typeface="標楷體" panose="03000509000000000000" pitchFamily="65" charset="-120"/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C325CDF1-BDF0-847A-6B0C-1A9C16C6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852936"/>
            <a:ext cx="5961864" cy="38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48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Python Shell</a:t>
            </a:r>
            <a:r>
              <a:rPr lang="zh-TW" altLang="zh-TW" dirty="0"/>
              <a:t>中操作資料表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B72DA11-C6F1-151A-A948-108EC790765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11799" y="1527175"/>
            <a:ext cx="708388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15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Python Shell</a:t>
            </a:r>
            <a:r>
              <a:rPr lang="zh-TW" altLang="zh-TW" dirty="0"/>
              <a:t>中操作資料表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4926288"/>
          </a:xfrm>
        </p:spPr>
        <p:txBody>
          <a:bodyPr>
            <a:norm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Product.objects.all</a:t>
            </a:r>
            <a:r>
              <a:rPr lang="en-US" altLang="zh-TW" dirty="0"/>
              <a:t>()</a:t>
            </a:r>
            <a:r>
              <a:rPr lang="zh-TW" altLang="en-US" dirty="0"/>
              <a:t>函數以</a:t>
            </a:r>
            <a:r>
              <a:rPr lang="zh-TW" altLang="en-US" dirty="0">
                <a:solidFill>
                  <a:srgbClr val="FF0000"/>
                </a:solidFill>
              </a:rPr>
              <a:t>取得所有的資料</a:t>
            </a:r>
            <a:r>
              <a:rPr lang="zh-TW" altLang="en-US" dirty="0"/>
              <a:t>，而其資料型態稱為</a:t>
            </a:r>
            <a:r>
              <a:rPr lang="en-US" altLang="zh-TW" dirty="0" err="1"/>
              <a:t>QuerySet</a:t>
            </a:r>
            <a:r>
              <a:rPr lang="zh-TW" altLang="en-US" dirty="0"/>
              <a:t>，操作過程如下所示：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(dj4ch04) PS D:\dj4book\dj4ch04&gt; </a:t>
            </a:r>
            <a:r>
              <a:rPr lang="en-US" altLang="zh-TW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python manage.py shell</a:t>
            </a:r>
            <a:endParaRPr lang="zh-TW" altLang="zh-TW" sz="1800" kern="1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274320" lvl="1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Python 3.10.8 | packaged by 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conda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-forge | (main, Nov 24 2022, 14:07:00) [MSC v.1916 64 bit (AMD64)] on win32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274320" lvl="1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Type "help", "copyright", "credits" or "license" for more information.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274320" lvl="1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InteractiveConsole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)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274320" lvl="1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&gt;&gt;&gt; </a:t>
            </a:r>
            <a:r>
              <a:rPr lang="en-US" altLang="zh-TW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</a:t>
            </a:r>
            <a:r>
              <a:rPr lang="en-US" altLang="zh-TW" sz="1800" kern="1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mysite.models</a:t>
            </a:r>
            <a:r>
              <a:rPr lang="en-US" altLang="zh-TW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import Product</a:t>
            </a:r>
            <a:endParaRPr lang="zh-TW" altLang="zh-TW" sz="1800" kern="1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274320" lvl="1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&gt;&gt;&gt; </a:t>
            </a:r>
            <a:r>
              <a:rPr lang="en-US" altLang="zh-TW" sz="1800" kern="1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allp</a:t>
            </a:r>
            <a:r>
              <a:rPr lang="en-US" altLang="zh-TW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= </a:t>
            </a:r>
            <a:r>
              <a:rPr lang="en-US" altLang="zh-TW" sz="1800" kern="1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Product.objects.all</a:t>
            </a:r>
            <a:r>
              <a:rPr lang="en-US" altLang="zh-TW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()</a:t>
            </a:r>
            <a:endParaRPr lang="zh-TW" altLang="zh-TW" sz="1800" kern="1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274320" lvl="1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&gt;&gt;&gt; </a:t>
            </a:r>
            <a:r>
              <a:rPr lang="en-US" altLang="zh-TW" sz="1800" kern="1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allp</a:t>
            </a:r>
            <a:r>
              <a:rPr lang="en-US" altLang="zh-TW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[0]</a:t>
            </a:r>
            <a:endParaRPr lang="zh-TW" altLang="zh-TW" sz="1800" kern="1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274320" lvl="1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&lt;Product: Product object (1)&gt;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76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r>
              <a:rPr lang="zh-TW" altLang="zh-TW" dirty="0"/>
              <a:t>架構簡介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r>
              <a:rPr lang="zh-TW" altLang="zh-TW" dirty="0"/>
              <a:t>是一種軟體工程設計方法，它把一個要建立的系統分成</a:t>
            </a:r>
            <a:r>
              <a:rPr lang="en-US" altLang="zh-TW" dirty="0"/>
              <a:t>3</a:t>
            </a:r>
            <a:r>
              <a:rPr lang="zh-TW" altLang="zh-TW" dirty="0"/>
              <a:t>個部份，分別是</a:t>
            </a:r>
            <a:r>
              <a:rPr lang="en-US" altLang="zh-TW" dirty="0"/>
              <a:t>Model</a:t>
            </a:r>
            <a:r>
              <a:rPr lang="zh-TW" altLang="zh-TW" dirty="0"/>
              <a:t>資料模組、</a:t>
            </a:r>
            <a:r>
              <a:rPr lang="en-US" altLang="zh-TW" dirty="0"/>
              <a:t>View</a:t>
            </a:r>
            <a:r>
              <a:rPr lang="zh-TW" altLang="zh-TW" dirty="0"/>
              <a:t>視圖模組、以及</a:t>
            </a:r>
            <a:r>
              <a:rPr lang="en-US" altLang="zh-TW" dirty="0"/>
              <a:t>Controller</a:t>
            </a:r>
            <a:r>
              <a:rPr lang="zh-TW" altLang="zh-TW" dirty="0"/>
              <a:t>控制器模組，這</a:t>
            </a:r>
            <a:r>
              <a:rPr lang="en-US" altLang="zh-TW" dirty="0"/>
              <a:t>3</a:t>
            </a:r>
            <a:r>
              <a:rPr lang="zh-TW" altLang="zh-TW" dirty="0"/>
              <a:t>個模組之間相互配合，因應使用者的操作而顯示出使用者想要的結果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DD8AF3-A93D-8A5E-4511-B801C64C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429000"/>
            <a:ext cx="606058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55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Python Shell</a:t>
            </a:r>
            <a:r>
              <a:rPr lang="zh-TW" altLang="zh-TW" dirty="0"/>
              <a:t>中操作資料表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__</a:t>
            </a:r>
            <a:r>
              <a:rPr lang="en-US" altLang="zh-TW" dirty="0" err="1"/>
              <a:t>str</a:t>
            </a:r>
            <a:r>
              <a:rPr lang="en-US" altLang="zh-TW" dirty="0"/>
              <a:t>__</a:t>
            </a:r>
            <a:r>
              <a:rPr lang="zh-TW" altLang="en-US" dirty="0"/>
              <a:t>函數是當這個類別的實例被列印出來的時候會呼叫的函數，我們直接把它覆寫成顯示其中的</a:t>
            </a:r>
            <a:r>
              <a:rPr lang="en-US" altLang="zh-TW" dirty="0"/>
              <a:t>name</a:t>
            </a:r>
            <a:r>
              <a:rPr lang="zh-TW" altLang="en-US" dirty="0"/>
              <a:t>這個欄位</a:t>
            </a:r>
            <a:endParaRPr lang="en-US" altLang="zh-TW" dirty="0"/>
          </a:p>
          <a:p>
            <a:pPr marL="548640" lvl="2" indent="0">
              <a:buNone/>
            </a:pPr>
            <a:r>
              <a:rPr lang="en-US" altLang="zh-TW" dirty="0"/>
              <a:t> </a:t>
            </a:r>
            <a:r>
              <a:rPr lang="en-US" altLang="zh-TW" sz="24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def __str__(self):</a:t>
            </a:r>
            <a:endParaRPr lang="zh-TW" altLang="zh-TW" sz="24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548640" lvl="2" indent="0">
              <a:buNone/>
            </a:pPr>
            <a:r>
              <a:rPr lang="en-US" altLang="zh-TW" sz="24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return self.name</a:t>
            </a:r>
            <a:endParaRPr lang="zh-TW" altLang="zh-TW" sz="24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7857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9744" y="156592"/>
            <a:ext cx="8534400" cy="758952"/>
          </a:xfrm>
        </p:spPr>
        <p:txBody>
          <a:bodyPr/>
          <a:lstStyle/>
          <a:p>
            <a:r>
              <a:rPr lang="zh-TW" altLang="zh-TW" dirty="0"/>
              <a:t>資料的查詢與編輯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4289680" y="954364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229744" y="1455040"/>
            <a:ext cx="8503920" cy="4572000"/>
          </a:xfrm>
        </p:spPr>
        <p:txBody>
          <a:bodyPr/>
          <a:lstStyle/>
          <a:p>
            <a:r>
              <a:rPr lang="zh-TW" altLang="zh-TW" dirty="0"/>
              <a:t>除了之前的</a:t>
            </a:r>
            <a:r>
              <a:rPr lang="en-US" altLang="zh-TW" dirty="0"/>
              <a:t>create()</a:t>
            </a:r>
            <a:r>
              <a:rPr lang="zh-TW" altLang="zh-TW" dirty="0"/>
              <a:t>、</a:t>
            </a:r>
            <a:r>
              <a:rPr lang="en-US" altLang="zh-TW" dirty="0"/>
              <a:t>save()</a:t>
            </a:r>
            <a:r>
              <a:rPr lang="zh-TW" altLang="zh-TW" dirty="0"/>
              <a:t>和</a:t>
            </a:r>
            <a:r>
              <a:rPr lang="en-US" altLang="zh-TW" dirty="0"/>
              <a:t>all()</a:t>
            </a:r>
            <a:r>
              <a:rPr lang="zh-TW" altLang="zh-TW" dirty="0"/>
              <a:t>這三個函數之外，其它常用的函數以及可以加在函數中的修飾元摘要</a:t>
            </a:r>
            <a:r>
              <a:rPr lang="zh-TW" altLang="en-US" dirty="0"/>
              <a:t>，如下表：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94734"/>
              </p:ext>
            </p:extLst>
          </p:nvPr>
        </p:nvGraphicFramePr>
        <p:xfrm>
          <a:off x="899592" y="2780928"/>
          <a:ext cx="7314692" cy="3779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4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75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函數名稱或修飾元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說明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75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filter()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傳回符合指定條件的</a:t>
                      </a:r>
                      <a:r>
                        <a:rPr lang="en-US" sz="1800" kern="100">
                          <a:effectLst/>
                        </a:rPr>
                        <a:t>QuerySet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75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exclude()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傳回不符合指令條件的</a:t>
                      </a:r>
                      <a:r>
                        <a:rPr lang="en-US" sz="1800" kern="100">
                          <a:effectLst/>
                        </a:rPr>
                        <a:t>QuerySet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95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order_by</a:t>
                      </a:r>
                      <a:r>
                        <a:rPr lang="en-US" sz="1800" kern="100" dirty="0">
                          <a:effectLst/>
                        </a:rPr>
                        <a:t>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串接到</a:t>
                      </a:r>
                      <a:r>
                        <a:rPr lang="en-US" sz="1800" kern="100">
                          <a:effectLst/>
                        </a:rPr>
                        <a:t>QuerySet</a:t>
                      </a:r>
                      <a:r>
                        <a:rPr lang="zh-TW" sz="1800" kern="100">
                          <a:effectLst/>
                        </a:rPr>
                        <a:t>之後，針對某一指定的欄位進行排序的動作。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75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all()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傳回所有的</a:t>
                      </a:r>
                      <a:r>
                        <a:rPr lang="en-US" sz="1800" kern="100">
                          <a:effectLst/>
                        </a:rPr>
                        <a:t>QuerySet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95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get()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取得指定符合條件的唯一元素，如果找不到或是一個以上符合條件，均會產生</a:t>
                      </a:r>
                      <a:r>
                        <a:rPr lang="en-US" sz="1800" kern="100">
                          <a:effectLst/>
                        </a:rPr>
                        <a:t>exception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975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first()/last()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取得第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TW" sz="1800" kern="100">
                          <a:effectLst/>
                        </a:rPr>
                        <a:t>個和最後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TW" sz="1800" kern="100">
                          <a:effectLst/>
                        </a:rPr>
                        <a:t>個元素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975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aggregate()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可以用來計算資料項目的聚合函數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995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exists()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用來檢查是否存在某指令條件之記錄，通常是附加在</a:t>
                      </a:r>
                      <a:r>
                        <a:rPr lang="en-US" sz="1800" kern="100" dirty="0">
                          <a:effectLst/>
                        </a:rPr>
                        <a:t>filter()</a:t>
                      </a:r>
                      <a:r>
                        <a:rPr lang="zh-TW" sz="1800" kern="100" dirty="0">
                          <a:effectLst/>
                        </a:rPr>
                        <a:t>後面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799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資料的查詢與編輯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32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24405372"/>
              </p:ext>
            </p:extLst>
          </p:nvPr>
        </p:nvGraphicFramePr>
        <p:xfrm>
          <a:off x="567777" y="1916832"/>
          <a:ext cx="8008446" cy="396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5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2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77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update()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用來快速更新某些資料記錄中的欄位內容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delete()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刪除指定的記錄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iexact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不區分大小寫的條件設定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555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contains/icontains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設定條件為含有某一字串即符合，像是</a:t>
                      </a:r>
                      <a:r>
                        <a:rPr lang="en-US" sz="1800" kern="100">
                          <a:effectLst/>
                        </a:rPr>
                        <a:t>SQL</a:t>
                      </a:r>
                      <a:r>
                        <a:rPr lang="zh-TW" sz="1800" kern="100">
                          <a:effectLst/>
                        </a:rPr>
                        <a:t>語法中的</a:t>
                      </a:r>
                      <a:r>
                        <a:rPr lang="en-US" sz="1800" kern="100">
                          <a:effectLst/>
                        </a:rPr>
                        <a:t>LIKE</a:t>
                      </a:r>
                      <a:r>
                        <a:rPr lang="zh-TW" sz="1800" kern="100">
                          <a:effectLst/>
                        </a:rPr>
                        <a:t>和</a:t>
                      </a:r>
                      <a:r>
                        <a:rPr lang="en-US" sz="1800" kern="100">
                          <a:effectLst/>
                        </a:rPr>
                        <a:t>ILIKE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in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提供一個串列，只要符合串列中的任一值均可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gt/gte/lt/lte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大於</a:t>
                      </a: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zh-TW" sz="1800" kern="100" dirty="0">
                          <a:effectLst/>
                        </a:rPr>
                        <a:t>大於等於</a:t>
                      </a: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zh-TW" sz="1800" kern="100" dirty="0">
                          <a:effectLst/>
                        </a:rPr>
                        <a:t>小於</a:t>
                      </a: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zh-TW" sz="1800" kern="100" dirty="0">
                          <a:effectLst/>
                        </a:rPr>
                        <a:t>小於等於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086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資料的查詢與編輯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在上述的表格中，有一些函數如</a:t>
            </a:r>
            <a:r>
              <a:rPr lang="en-US" altLang="zh-TW" dirty="0"/>
              <a:t>reverse()</a:t>
            </a:r>
            <a:r>
              <a:rPr lang="zh-TW" altLang="zh-TW" dirty="0"/>
              <a:t>以及</a:t>
            </a:r>
            <a:r>
              <a:rPr lang="en-US" altLang="zh-TW" dirty="0"/>
              <a:t>exists()</a:t>
            </a:r>
            <a:r>
              <a:rPr lang="zh-TW" altLang="zh-TW" dirty="0"/>
              <a:t>等是可以串接在另外一些函數後面做進一步過濾資訊的，而修飾元則是放在參數中，把欄位名稱後面加上</a:t>
            </a:r>
            <a:r>
              <a:rPr lang="en-US" altLang="zh-TW" dirty="0"/>
              <a:t>2</a:t>
            </a:r>
            <a:r>
              <a:rPr lang="zh-TW" altLang="zh-TW" dirty="0"/>
              <a:t>個底線之後再串接，可以為條件設定增加更多的彈性</a:t>
            </a:r>
            <a:endParaRPr lang="en-US" altLang="zh-TW" dirty="0"/>
          </a:p>
          <a:p>
            <a:r>
              <a:rPr lang="zh-TW" altLang="zh-TW" dirty="0"/>
              <a:t>原本使用</a:t>
            </a:r>
            <a:r>
              <a:rPr lang="en-US" altLang="zh-TW" dirty="0"/>
              <a:t>filter</a:t>
            </a:r>
            <a:r>
              <a:rPr lang="zh-TW" altLang="zh-TW" dirty="0"/>
              <a:t>只能設定等號，如果要使用小於</a:t>
            </a:r>
            <a:r>
              <a:rPr lang="en-US" altLang="zh-TW" dirty="0"/>
              <a:t>2</a:t>
            </a:r>
            <a:r>
              <a:rPr lang="zh-TW" altLang="zh-TW" dirty="0"/>
              <a:t>的條件，則要改為如下：</a:t>
            </a:r>
            <a:endParaRPr lang="en-US" altLang="zh-TW" dirty="0"/>
          </a:p>
          <a:p>
            <a:pPr lvl="1"/>
            <a:r>
              <a:rPr lang="en-US" altLang="zh-TW" dirty="0" err="1"/>
              <a:t>less_than_two</a:t>
            </a:r>
            <a:r>
              <a:rPr lang="en-US" altLang="zh-TW" dirty="0"/>
              <a:t> = </a:t>
            </a:r>
            <a:r>
              <a:rPr lang="en-US" altLang="zh-TW" dirty="0" err="1"/>
              <a:t>Product.objects.filter</a:t>
            </a:r>
            <a:r>
              <a:rPr lang="en-US" altLang="zh-TW" dirty="0"/>
              <a:t>(</a:t>
            </a:r>
            <a:r>
              <a:rPr lang="en-US" altLang="zh-TW" dirty="0" err="1"/>
              <a:t>qty</a:t>
            </a:r>
            <a:r>
              <a:rPr lang="en-US" altLang="zh-TW" dirty="0"/>
              <a:t>__</a:t>
            </a:r>
            <a:r>
              <a:rPr lang="en-US" altLang="zh-TW" dirty="0" err="1"/>
              <a:t>lt</a:t>
            </a:r>
            <a:r>
              <a:rPr lang="en-US" altLang="zh-TW" dirty="0"/>
              <a:t>=2)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062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569FF-2E91-7B98-39FD-E371010D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查詢範例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41321D-901C-C0F7-70DD-839BA15F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34</a:t>
            </a:fld>
            <a:endParaRPr lang="zh-TW" alt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B0641FC8-4C11-285A-C062-289D4DC5D83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29751726"/>
              </p:ext>
            </p:extLst>
          </p:nvPr>
        </p:nvGraphicFramePr>
        <p:xfrm>
          <a:off x="395536" y="1506517"/>
          <a:ext cx="8440616" cy="432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8795">
                  <a:extLst>
                    <a:ext uri="{9D8B030D-6E8A-4147-A177-3AD203B41FA5}">
                      <a16:colId xmlns:a16="http://schemas.microsoft.com/office/drawing/2014/main" val="2846651318"/>
                    </a:ext>
                  </a:extLst>
                </a:gridCol>
                <a:gridCol w="6371821">
                  <a:extLst>
                    <a:ext uri="{9D8B030D-6E8A-4147-A177-3AD203B41FA5}">
                      <a16:colId xmlns:a16="http://schemas.microsoft.com/office/drawing/2014/main" val="3818094713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</a:rPr>
                        <a:t>想要達成的目標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</a:rPr>
                        <a:t>查詢寫法和執行結果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416311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</a:rPr>
                        <a:t>取出所有的資料內容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</a:t>
                      </a:r>
                      <a:r>
                        <a:rPr lang="en-US" sz="1400" kern="100" dirty="0" err="1">
                          <a:effectLst/>
                        </a:rPr>
                        <a:t>Product.objects.all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TW" sz="2000" kern="100" dirty="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&lt;</a:t>
                      </a:r>
                      <a:r>
                        <a:rPr lang="en-US" sz="1400" kern="100" dirty="0" err="1">
                          <a:effectLst/>
                        </a:rPr>
                        <a:t>QuerySet</a:t>
                      </a:r>
                      <a:r>
                        <a:rPr lang="en-US" sz="1400" kern="100" dirty="0">
                          <a:effectLst/>
                        </a:rPr>
                        <a:t> [&lt;Product: HTC Magic&gt;, &lt;Product: SONY Xperia Z3&gt;, &lt;Product: Samsung DUOS&gt;, &lt;Product: Nokia Xpress 5800&gt;, &lt;Product: </a:t>
                      </a:r>
                      <a:r>
                        <a:rPr lang="en-US" sz="1400" kern="100" dirty="0" err="1">
                          <a:effectLst/>
                        </a:rPr>
                        <a:t>Infocus</a:t>
                      </a:r>
                      <a:r>
                        <a:rPr lang="en-US" sz="1400" kern="100" dirty="0">
                          <a:effectLst/>
                        </a:rPr>
                        <a:t> M370&gt;]&gt;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4030595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</a:rPr>
                        <a:t>找出已經沒有庫存的二手機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</a:t>
                      </a:r>
                      <a:r>
                        <a:rPr lang="en-US" sz="1400" kern="100" dirty="0" err="1">
                          <a:effectLst/>
                        </a:rPr>
                        <a:t>Product.objects.filter</a:t>
                      </a:r>
                      <a:r>
                        <a:rPr lang="en-US" sz="1400" kern="100" dirty="0">
                          <a:effectLst/>
                        </a:rPr>
                        <a:t>(qty=0)</a:t>
                      </a:r>
                      <a:endParaRPr lang="zh-TW" sz="2000" kern="100" dirty="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&lt;</a:t>
                      </a:r>
                      <a:r>
                        <a:rPr lang="en-US" sz="1400" kern="100" dirty="0" err="1">
                          <a:effectLst/>
                        </a:rPr>
                        <a:t>QuerySet</a:t>
                      </a:r>
                      <a:r>
                        <a:rPr lang="en-US" sz="1400" kern="100" dirty="0">
                          <a:effectLst/>
                        </a:rPr>
                        <a:t> [&lt;Product: HTC Magic&gt;]&gt;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80422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</a:rPr>
                        <a:t>找出有庫存的二手機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</a:t>
                      </a:r>
                      <a:r>
                        <a:rPr lang="en-US" sz="1400" kern="100" dirty="0" err="1">
                          <a:effectLst/>
                        </a:rPr>
                        <a:t>Product.objects.exclude</a:t>
                      </a:r>
                      <a:r>
                        <a:rPr lang="en-US" sz="1400" kern="100" dirty="0">
                          <a:effectLst/>
                        </a:rPr>
                        <a:t>(qty=0) </a:t>
                      </a:r>
                      <a:endParaRPr lang="zh-TW" sz="2000" kern="100" dirty="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&lt;</a:t>
                      </a:r>
                      <a:r>
                        <a:rPr lang="en-US" sz="1400" kern="100" dirty="0" err="1">
                          <a:effectLst/>
                        </a:rPr>
                        <a:t>QuerySet</a:t>
                      </a:r>
                      <a:r>
                        <a:rPr lang="en-US" sz="1400" kern="100" dirty="0">
                          <a:effectLst/>
                        </a:rPr>
                        <a:t> [&lt;Product: SONY Xperia Z3&gt;, &lt;Product: Samsung DUOS&gt;, &lt;Product: Nokia Xpress 5800&gt;, &lt;Product: </a:t>
                      </a:r>
                      <a:r>
                        <a:rPr lang="en-US" sz="1400" kern="100" dirty="0" err="1">
                          <a:effectLst/>
                        </a:rPr>
                        <a:t>Infocus</a:t>
                      </a:r>
                      <a:r>
                        <a:rPr lang="en-US" sz="1400" kern="100" dirty="0">
                          <a:effectLst/>
                        </a:rPr>
                        <a:t> M370&gt;]&gt;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0341814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</a:rPr>
                        <a:t>找出價格低於</a:t>
                      </a:r>
                      <a:r>
                        <a:rPr lang="en-US" sz="1600" kern="100">
                          <a:effectLst/>
                        </a:rPr>
                        <a:t>500</a:t>
                      </a:r>
                      <a:r>
                        <a:rPr lang="zh-TW" sz="1600" kern="100">
                          <a:effectLst/>
                        </a:rPr>
                        <a:t>元的二手機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</a:t>
                      </a:r>
                      <a:r>
                        <a:rPr lang="en-US" sz="1400" kern="100" dirty="0" err="1">
                          <a:effectLst/>
                        </a:rPr>
                        <a:t>Product.objects.filter</a:t>
                      </a:r>
                      <a:r>
                        <a:rPr lang="en-US" sz="1400" kern="100" dirty="0">
                          <a:effectLst/>
                        </a:rPr>
                        <a:t>(price__</a:t>
                      </a:r>
                      <a:r>
                        <a:rPr lang="en-US" sz="1400" kern="100" dirty="0" err="1">
                          <a:effectLst/>
                        </a:rPr>
                        <a:t>lte</a:t>
                      </a:r>
                      <a:r>
                        <a:rPr lang="en-US" sz="1400" kern="100" dirty="0">
                          <a:effectLst/>
                        </a:rPr>
                        <a:t>=500)</a:t>
                      </a:r>
                      <a:endParaRPr lang="zh-TW" sz="2000" kern="100" dirty="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&lt;</a:t>
                      </a:r>
                      <a:r>
                        <a:rPr lang="en-US" sz="1400" kern="100" dirty="0" err="1">
                          <a:effectLst/>
                        </a:rPr>
                        <a:t>QuerySet</a:t>
                      </a:r>
                      <a:r>
                        <a:rPr lang="en-US" sz="1400" kern="100" dirty="0">
                          <a:effectLst/>
                        </a:rPr>
                        <a:t> [&lt;Product: HTC Magic&gt;, &lt;Product: Nokia Xpress 5800&gt;]&gt;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436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769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569FF-2E91-7B98-39FD-E371010D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查詢範例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41321D-901C-C0F7-70DD-839BA15F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35</a:t>
            </a:fld>
            <a:endParaRPr lang="zh-TW" altLang="en-US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A3AF5B7A-01A4-EB32-EC16-0F83DD9379A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17830617"/>
              </p:ext>
            </p:extLst>
          </p:nvPr>
        </p:nvGraphicFramePr>
        <p:xfrm>
          <a:off x="179512" y="1506516"/>
          <a:ext cx="8784976" cy="5122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0689">
                  <a:extLst>
                    <a:ext uri="{9D8B030D-6E8A-4147-A177-3AD203B41FA5}">
                      <a16:colId xmlns:a16="http://schemas.microsoft.com/office/drawing/2014/main" val="502122950"/>
                    </a:ext>
                  </a:extLst>
                </a:gridCol>
                <a:gridCol w="7154287">
                  <a:extLst>
                    <a:ext uri="{9D8B030D-6E8A-4147-A177-3AD203B41FA5}">
                      <a16:colId xmlns:a16="http://schemas.microsoft.com/office/drawing/2014/main" val="3034078935"/>
                    </a:ext>
                  </a:extLst>
                </a:gridCol>
              </a:tblGrid>
              <a:tr h="21428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400" kern="100" dirty="0">
                          <a:effectLst/>
                        </a:rPr>
                        <a:t>想要達成的目標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200" kern="100" dirty="0">
                          <a:effectLst/>
                        </a:rPr>
                        <a:t>查詢寫法和執行結果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45004272"/>
                  </a:ext>
                </a:extLst>
              </a:tr>
              <a:tr h="124998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400" kern="100" dirty="0">
                          <a:effectLst/>
                        </a:rPr>
                        <a:t>算出價格低於</a:t>
                      </a:r>
                      <a:r>
                        <a:rPr lang="en-US" sz="1400" kern="100" dirty="0">
                          <a:effectLst/>
                        </a:rPr>
                        <a:t>500</a:t>
                      </a:r>
                      <a:r>
                        <a:rPr lang="zh-TW" sz="1400" kern="100" dirty="0">
                          <a:effectLst/>
                        </a:rPr>
                        <a:t>元的二手機有幾種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from </a:t>
                      </a:r>
                      <a:r>
                        <a:rPr lang="en-US" sz="1600" kern="100" dirty="0" err="1">
                          <a:effectLst/>
                        </a:rPr>
                        <a:t>django.db.models</a:t>
                      </a:r>
                      <a:r>
                        <a:rPr lang="en-US" sz="1600" kern="100" dirty="0">
                          <a:effectLst/>
                        </a:rPr>
                        <a:t> import Count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</a:t>
                      </a:r>
                      <a:r>
                        <a:rPr lang="en-US" sz="1600" kern="100" dirty="0" err="1">
                          <a:effectLst/>
                        </a:rPr>
                        <a:t>Product.objects.filter</a:t>
                      </a:r>
                      <a:r>
                        <a:rPr lang="en-US" sz="1600" kern="100" dirty="0">
                          <a:effectLst/>
                        </a:rPr>
                        <a:t>(price__</a:t>
                      </a:r>
                      <a:r>
                        <a:rPr lang="en-US" sz="1600" kern="100" dirty="0" err="1">
                          <a:effectLst/>
                        </a:rPr>
                        <a:t>lte</a:t>
                      </a:r>
                      <a:r>
                        <a:rPr lang="en-US" sz="1600" kern="100" dirty="0">
                          <a:effectLst/>
                        </a:rPr>
                        <a:t>=500).aggregate(Count('qty'))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{'</a:t>
                      </a:r>
                      <a:r>
                        <a:rPr lang="en-US" sz="1600" kern="100" dirty="0" err="1">
                          <a:effectLst/>
                        </a:rPr>
                        <a:t>qty__count</a:t>
                      </a:r>
                      <a:r>
                        <a:rPr lang="en-US" sz="1600" kern="100" dirty="0">
                          <a:effectLst/>
                        </a:rPr>
                        <a:t>': 2}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213201141"/>
                  </a:ext>
                </a:extLst>
              </a:tr>
              <a:tr h="124998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400" kern="100" dirty="0">
                          <a:effectLst/>
                        </a:rPr>
                        <a:t>算出價格低於</a:t>
                      </a:r>
                      <a:r>
                        <a:rPr lang="en-US" sz="1400" kern="100" dirty="0">
                          <a:effectLst/>
                        </a:rPr>
                        <a:t>800</a:t>
                      </a:r>
                      <a:r>
                        <a:rPr lang="zh-TW" sz="1400" kern="100" dirty="0">
                          <a:effectLst/>
                        </a:rPr>
                        <a:t>元的共有幾支二手機庫存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&gt;&gt;&gt; from django.db.models import Sum</a:t>
                      </a:r>
                      <a:endParaRPr lang="zh-TW" sz="1800" kern="10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&gt;&gt;&gt; Product.objects.filter(price__lte=800).aggregate(Sum('qty'))</a:t>
                      </a:r>
                      <a:endParaRPr lang="zh-TW" sz="1800" kern="10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{'qty__sum': 3}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468487237"/>
                  </a:ext>
                </a:extLst>
              </a:tr>
              <a:tr h="62771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400" kern="100" dirty="0">
                          <a:effectLst/>
                        </a:rPr>
                        <a:t>找出所有</a:t>
                      </a:r>
                      <a:r>
                        <a:rPr lang="en-US" sz="1400" kern="100" dirty="0">
                          <a:effectLst/>
                        </a:rPr>
                        <a:t>SONY</a:t>
                      </a:r>
                      <a:r>
                        <a:rPr lang="zh-TW" sz="1400" kern="100" dirty="0">
                          <a:effectLst/>
                        </a:rPr>
                        <a:t>的二手機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&gt;&gt;&gt; Product.objects.filter(name__icontains='sony')</a:t>
                      </a:r>
                      <a:endParaRPr lang="zh-TW" sz="1800" kern="10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&lt;QuerySet [&lt;Product: SONY Xperia Z3&gt;]&gt;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202249030"/>
                  </a:ext>
                </a:extLst>
              </a:tr>
              <a:tr h="97713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400" kern="100" dirty="0">
                          <a:effectLst/>
                        </a:rPr>
                        <a:t>找出庫存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TW" sz="1400" kern="100" dirty="0">
                          <a:effectLst/>
                        </a:rPr>
                        <a:t>支或</a:t>
                      </a: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zh-TW" sz="1400" kern="100" dirty="0">
                          <a:effectLst/>
                        </a:rPr>
                        <a:t>支的二手機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</a:t>
                      </a:r>
                      <a:r>
                        <a:rPr lang="en-US" sz="1600" kern="100" dirty="0" err="1">
                          <a:effectLst/>
                        </a:rPr>
                        <a:t>Product.objects.filter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qty__in</a:t>
                      </a:r>
                      <a:r>
                        <a:rPr lang="en-US" sz="1600" kern="100" dirty="0">
                          <a:effectLst/>
                        </a:rPr>
                        <a:t>=[1,2])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</a:t>
                      </a:r>
                      <a:r>
                        <a:rPr lang="en-US" sz="1600" kern="100" dirty="0" err="1">
                          <a:effectLst/>
                        </a:rPr>
                        <a:t>QuerySet</a:t>
                      </a:r>
                      <a:r>
                        <a:rPr lang="en-US" sz="1600" kern="100" dirty="0">
                          <a:effectLst/>
                        </a:rPr>
                        <a:t> [&lt;Product: SONY Xperia Z3&gt;, &lt;Product: Samsung DUOS&gt;, &lt;Product: Nokia Xpress 5800&gt;, &lt;Product: </a:t>
                      </a:r>
                      <a:r>
                        <a:rPr lang="en-US" sz="1600" kern="100" dirty="0" err="1">
                          <a:effectLst/>
                        </a:rPr>
                        <a:t>Infocus</a:t>
                      </a:r>
                      <a:r>
                        <a:rPr lang="en-US" sz="1600" kern="100" dirty="0">
                          <a:effectLst/>
                        </a:rPr>
                        <a:t> M370&gt;]&gt;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852630895"/>
                  </a:ext>
                </a:extLst>
              </a:tr>
              <a:tr h="62771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400" kern="100" dirty="0">
                          <a:effectLst/>
                        </a:rPr>
                        <a:t>檢查庫存中是否有</a:t>
                      </a:r>
                      <a:r>
                        <a:rPr lang="en-US" sz="1400" kern="100" dirty="0">
                          <a:effectLst/>
                        </a:rPr>
                        <a:t>SONY</a:t>
                      </a:r>
                      <a:r>
                        <a:rPr lang="zh-TW" sz="1400" kern="100" dirty="0">
                          <a:effectLst/>
                        </a:rPr>
                        <a:t>的二手機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</a:t>
                      </a:r>
                      <a:r>
                        <a:rPr lang="en-US" sz="1600" kern="100" dirty="0" err="1">
                          <a:effectLst/>
                        </a:rPr>
                        <a:t>Product.objects.filter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name__contains</a:t>
                      </a:r>
                      <a:r>
                        <a:rPr lang="en-US" sz="1600" kern="100" dirty="0">
                          <a:effectLst/>
                        </a:rPr>
                        <a:t>='SONY').exists()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True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32264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367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</a:t>
            </a:r>
            <a:r>
              <a:rPr lang="zh-TW" altLang="zh-TW" dirty="0"/>
              <a:t>簡介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是</a:t>
            </a:r>
            <a:r>
              <a:rPr lang="en-US" altLang="zh-TW" dirty="0"/>
              <a:t>Django</a:t>
            </a:r>
            <a:r>
              <a:rPr lang="zh-TW" altLang="zh-TW" dirty="0"/>
              <a:t>最重要的程式邏輯所在的地方，網站大部份的程式設計都放在這邊。</a:t>
            </a:r>
            <a:endParaRPr lang="en-US" altLang="zh-TW" dirty="0"/>
          </a:p>
          <a:p>
            <a:r>
              <a:rPr lang="zh-TW" altLang="zh-TW" dirty="0"/>
              <a:t>對初學者來說，這裡放了許多我們要操作資料，以及安排哪些資料需要被顯示出來的函數，在函數中把這些資料傳遞給網頁伺服器或是先交由</a:t>
            </a:r>
            <a:r>
              <a:rPr lang="en-US" altLang="zh-TW" dirty="0"/>
              <a:t>Template</a:t>
            </a:r>
            <a:r>
              <a:rPr lang="zh-TW" altLang="zh-TW" dirty="0"/>
              <a:t>的渲染器之後再送到網頁伺服器中。</a:t>
            </a:r>
            <a:endParaRPr lang="en-US" altLang="zh-TW" dirty="0"/>
          </a:p>
          <a:p>
            <a:r>
              <a:rPr lang="zh-TW" altLang="zh-TW" dirty="0"/>
              <a:t>這些放在</a:t>
            </a:r>
            <a:r>
              <a:rPr lang="en-US" altLang="zh-TW" dirty="0"/>
              <a:t>views.py</a:t>
            </a:r>
            <a:r>
              <a:rPr lang="zh-TW" altLang="zh-TW" dirty="0"/>
              <a:t>中的函數，再由</a:t>
            </a:r>
            <a:r>
              <a:rPr lang="en-US" altLang="zh-TW" dirty="0"/>
              <a:t>urls.py</a:t>
            </a:r>
            <a:r>
              <a:rPr lang="zh-TW" altLang="zh-TW" dirty="0"/>
              <a:t>中的設計做對應和派發。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1194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建立簡易的</a:t>
            </a:r>
            <a:r>
              <a:rPr lang="en-US" altLang="zh-TW" dirty="0" err="1"/>
              <a:t>HttpResponse</a:t>
            </a:r>
            <a:r>
              <a:rPr lang="zh-TW" altLang="zh-TW" dirty="0"/>
              <a:t>網頁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5070304"/>
          </a:xfrm>
        </p:spPr>
        <p:txBody>
          <a:bodyPr>
            <a:normAutofit fontScale="92500" lnSpcReduction="20000"/>
          </a:bodyPr>
          <a:lstStyle/>
          <a:p>
            <a:r>
              <a:rPr lang="zh-TW" altLang="zh-TW" dirty="0"/>
              <a:t>直接顯示資料到網頁的步驟是</a:t>
            </a:r>
            <a:endParaRPr lang="en-US" altLang="zh-TW" dirty="0"/>
          </a:p>
          <a:p>
            <a:pPr lvl="1"/>
            <a:r>
              <a:rPr lang="zh-TW" altLang="zh-TW" dirty="0"/>
              <a:t>先到</a:t>
            </a:r>
            <a:r>
              <a:rPr lang="en-US" altLang="zh-TW" dirty="0"/>
              <a:t>urls.py</a:t>
            </a:r>
            <a:r>
              <a:rPr lang="zh-TW" altLang="zh-TW" dirty="0"/>
              <a:t>設定一個網址的對應</a:t>
            </a:r>
            <a:endParaRPr lang="en-US" altLang="zh-TW" dirty="0"/>
          </a:p>
          <a:p>
            <a:pPr marL="594360" lvl="2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mysite.views</a:t>
            </a:r>
            <a:r>
              <a:rPr lang="en-US" altLang="zh-TW" dirty="0"/>
              <a:t> import about</a:t>
            </a:r>
          </a:p>
          <a:p>
            <a:pPr marL="594360" lvl="2" indent="0">
              <a:buNone/>
            </a:pPr>
            <a:r>
              <a:rPr lang="en-US" altLang="zh-TW" dirty="0"/>
              <a:t>path('about/', about),</a:t>
            </a:r>
          </a:p>
          <a:p>
            <a:pPr lvl="1"/>
            <a:r>
              <a:rPr lang="zh-TW" altLang="zh-TW" dirty="0"/>
              <a:t>然後在</a:t>
            </a:r>
            <a:r>
              <a:rPr lang="en-US" altLang="zh-TW" dirty="0"/>
              <a:t>views.py</a:t>
            </a:r>
            <a:r>
              <a:rPr lang="zh-TW" altLang="zh-TW" dirty="0"/>
              <a:t>中編寫一個函數，透過</a:t>
            </a:r>
            <a:r>
              <a:rPr lang="en-US" altLang="zh-TW" dirty="0" err="1"/>
              <a:t>HttpResponse</a:t>
            </a:r>
            <a:r>
              <a:rPr lang="zh-TW" altLang="zh-TW" dirty="0"/>
              <a:t>傳遞出想要顯示的資料</a:t>
            </a:r>
            <a:endParaRPr lang="en-US" altLang="zh-TW" dirty="0"/>
          </a:p>
          <a:p>
            <a:pPr marL="594360" lvl="2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djanto.http</a:t>
            </a:r>
            <a:r>
              <a:rPr lang="en-US" altLang="zh-TW" dirty="0"/>
              <a:t> import </a:t>
            </a:r>
            <a:r>
              <a:rPr lang="en-US" altLang="zh-TW" dirty="0" err="1"/>
              <a:t>HttpResponse</a:t>
            </a:r>
            <a:endParaRPr lang="en-US" altLang="zh-TW" dirty="0"/>
          </a:p>
          <a:p>
            <a:pPr marL="594360" lvl="2" indent="0">
              <a:buNone/>
            </a:pPr>
            <a:r>
              <a:rPr lang="en-US" altLang="zh-TW" dirty="0"/>
              <a:t>def about(request):</a:t>
            </a:r>
          </a:p>
          <a:p>
            <a:pPr marL="594360" lvl="2" indent="0">
              <a:buNone/>
            </a:pPr>
            <a:r>
              <a:rPr lang="en-US" altLang="zh-TW" dirty="0"/>
              <a:t>    html = '''&lt;!DOCTYPE html&gt;</a:t>
            </a:r>
          </a:p>
          <a:p>
            <a:pPr marL="594360" lvl="2" indent="0">
              <a:buNone/>
            </a:pPr>
            <a:r>
              <a:rPr lang="en-US" altLang="zh-TW" dirty="0"/>
              <a:t>&lt;html&gt;</a:t>
            </a:r>
          </a:p>
          <a:p>
            <a:pPr marL="594360" lvl="2" indent="0">
              <a:buNone/>
            </a:pPr>
            <a:r>
              <a:rPr lang="en-US" altLang="zh-TW" dirty="0"/>
              <a:t>&lt;head&gt;&lt;title&gt;About Myself&lt;/title&gt;&lt;/head&gt;</a:t>
            </a:r>
          </a:p>
          <a:p>
            <a:pPr marL="594360" lvl="2" indent="0">
              <a:buNone/>
            </a:pPr>
            <a:r>
              <a:rPr lang="en-US" altLang="zh-TW" dirty="0"/>
              <a:t>&lt;body&gt;&lt;h2&gt;Min-Huang Ho&lt;/h2&gt;&lt;</a:t>
            </a:r>
            <a:r>
              <a:rPr lang="en-US" altLang="zh-TW" dirty="0" err="1"/>
              <a:t>hr</a:t>
            </a:r>
            <a:r>
              <a:rPr lang="en-US" altLang="zh-TW" dirty="0"/>
              <a:t>&gt;</a:t>
            </a:r>
          </a:p>
          <a:p>
            <a:pPr marL="594360" lvl="2" indent="0">
              <a:buNone/>
            </a:pPr>
            <a:r>
              <a:rPr lang="en-US" altLang="zh-TW" dirty="0"/>
              <a:t>&lt;p&gt;Hi, I am Min-Huang Ho. Nice to meet you!&lt;/p&gt;</a:t>
            </a:r>
          </a:p>
          <a:p>
            <a:pPr marL="594360" lvl="2" indent="0">
              <a:buNone/>
            </a:pPr>
            <a:r>
              <a:rPr lang="en-US" altLang="zh-TW" dirty="0"/>
              <a:t>&lt;/body&gt;</a:t>
            </a:r>
          </a:p>
          <a:p>
            <a:pPr marL="594360" lvl="2" indent="0">
              <a:buNone/>
            </a:pPr>
            <a:r>
              <a:rPr lang="en-US" altLang="zh-TW" dirty="0"/>
              <a:t>&lt;/html&gt;</a:t>
            </a:r>
          </a:p>
          <a:p>
            <a:pPr marL="594360" lvl="2" indent="0">
              <a:buNone/>
            </a:pPr>
            <a:r>
              <a:rPr lang="en-US" altLang="zh-TW" dirty="0"/>
              <a:t>'''</a:t>
            </a:r>
          </a:p>
          <a:p>
            <a:pPr marL="594360" lvl="2" indent="0">
              <a:buNone/>
            </a:pPr>
            <a:r>
              <a:rPr lang="en-US" altLang="zh-TW" dirty="0"/>
              <a:t> return </a:t>
            </a:r>
            <a:r>
              <a:rPr lang="en-US" altLang="zh-TW" dirty="0" err="1"/>
              <a:t>HttpResponse</a:t>
            </a:r>
            <a:r>
              <a:rPr lang="en-US" altLang="zh-TW" dirty="0"/>
              <a:t>(html)    </a:t>
            </a:r>
          </a:p>
        </p:txBody>
      </p:sp>
    </p:spTree>
    <p:extLst>
      <p:ext uri="{BB962C8B-B14F-4D97-AF65-F5344CB8AC3E}">
        <p14:creationId xmlns:p14="http://schemas.microsoft.com/office/powerpoint/2010/main" val="3958021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02FAC-9F9C-1489-DDCE-F5C88705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HttpResponse</a:t>
            </a:r>
            <a:r>
              <a:rPr lang="zh-TW" altLang="en-US" dirty="0"/>
              <a:t>執行的畫面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1F0FD0-6C9B-8F80-95A5-DFAC25F1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D771478D-A979-272C-F341-A08EDA19928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752" y="2780928"/>
            <a:ext cx="840397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51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views.py</a:t>
            </a:r>
            <a:r>
              <a:rPr lang="zh-TW" altLang="zh-TW" dirty="0"/>
              <a:t>顯示查詢資料列表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示範的是如何在</a:t>
            </a:r>
            <a:r>
              <a:rPr lang="en-US" altLang="zh-TW" dirty="0"/>
              <a:t>views.py</a:t>
            </a:r>
            <a:r>
              <a:rPr lang="zh-TW" altLang="zh-TW" dirty="0"/>
              <a:t>中查詢在</a:t>
            </a:r>
            <a:r>
              <a:rPr lang="en-US" altLang="zh-TW" dirty="0"/>
              <a:t>models.py</a:t>
            </a:r>
            <a:r>
              <a:rPr lang="zh-TW" altLang="zh-TW" dirty="0"/>
              <a:t>中定義且已儲存的資料，並顯示在使用者端的網頁上。設定的網址是</a:t>
            </a:r>
            <a:r>
              <a:rPr lang="en-US" altLang="zh-TW" dirty="0"/>
              <a:t>localhost:8000/list</a:t>
            </a:r>
            <a:r>
              <a:rPr lang="zh-TW" altLang="zh-TW" dirty="0"/>
              <a:t>，而顯示出來的結果如</a:t>
            </a:r>
            <a:r>
              <a:rPr lang="zh-TW" altLang="en-US" dirty="0"/>
              <a:t>下</a:t>
            </a:r>
            <a:r>
              <a:rPr lang="zh-TW" altLang="zh-TW" dirty="0"/>
              <a:t>圖</a:t>
            </a:r>
            <a:endParaRPr lang="zh-TW" altLang="en-US" dirty="0"/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4203D9AD-9EE5-9FCB-EC29-0455F9AF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50972"/>
            <a:ext cx="6780170" cy="34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1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r>
              <a:rPr lang="zh-TW" altLang="zh-TW" dirty="0"/>
              <a:t>架構簡介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r>
              <a:rPr lang="zh-TW" altLang="zh-TW" dirty="0"/>
              <a:t>各模組說明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736517"/>
              </p:ext>
            </p:extLst>
          </p:nvPr>
        </p:nvGraphicFramePr>
        <p:xfrm>
          <a:off x="498475" y="2060848"/>
          <a:ext cx="8147050" cy="3456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6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0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模組種類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說明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11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Model</a:t>
                      </a:r>
                      <a:r>
                        <a:rPr lang="zh-TW" sz="1800" kern="100" dirty="0">
                          <a:effectLst/>
                        </a:rPr>
                        <a:t>資料模組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包含了系統中的資料內容，通常都是以資料庫的型式儲存，如果這些內容有變動的話，會通知</a:t>
                      </a:r>
                      <a:r>
                        <a:rPr lang="en-US" sz="1800" kern="100" dirty="0">
                          <a:effectLst/>
                        </a:rPr>
                        <a:t>View</a:t>
                      </a:r>
                      <a:r>
                        <a:rPr lang="zh-TW" sz="1800" kern="100" dirty="0">
                          <a:effectLst/>
                        </a:rPr>
                        <a:t>即時更改顯示的內容，一些處理資料的程式邏輯也會放在這邊。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View</a:t>
                      </a:r>
                      <a:r>
                        <a:rPr lang="zh-TW" sz="1800" kern="100">
                          <a:effectLst/>
                        </a:rPr>
                        <a:t>視圖模組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>
                          <a:effectLst/>
                        </a:rPr>
                        <a:t>建立和使用者之間的介面，傳遞使用者的請求給</a:t>
                      </a:r>
                      <a:r>
                        <a:rPr lang="en-US" sz="1800" kern="100">
                          <a:effectLst/>
                        </a:rPr>
                        <a:t>Controller</a:t>
                      </a:r>
                      <a:r>
                        <a:rPr lang="zh-TW" sz="1800" kern="100">
                          <a:effectLst/>
                        </a:rPr>
                        <a:t>，並負責依照</a:t>
                      </a:r>
                      <a:r>
                        <a:rPr lang="en-US" sz="1800" kern="100">
                          <a:effectLst/>
                        </a:rPr>
                        <a:t>Controller</a:t>
                      </a:r>
                      <a:r>
                        <a:rPr lang="zh-TW" sz="1800" kern="100">
                          <a:effectLst/>
                        </a:rPr>
                        <a:t>的要求呈現出來自於</a:t>
                      </a:r>
                      <a:r>
                        <a:rPr lang="en-US" sz="1800" kern="100">
                          <a:effectLst/>
                        </a:rPr>
                        <a:t>Model</a:t>
                      </a:r>
                      <a:r>
                        <a:rPr lang="zh-TW" sz="1800" kern="100">
                          <a:effectLst/>
                        </a:rPr>
                        <a:t>中的資料。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Controller</a:t>
                      </a:r>
                      <a:r>
                        <a:rPr lang="zh-TW" sz="1800" kern="100">
                          <a:effectLst/>
                        </a:rPr>
                        <a:t>控制模組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透過由</a:t>
                      </a:r>
                      <a:r>
                        <a:rPr lang="en-US" sz="1800" kern="100" dirty="0">
                          <a:effectLst/>
                        </a:rPr>
                        <a:t>View</a:t>
                      </a:r>
                      <a:r>
                        <a:rPr lang="zh-TW" sz="1800" kern="100" dirty="0">
                          <a:effectLst/>
                        </a:rPr>
                        <a:t>傳來的使用者請求，派發這些請求，並依這些請求進行處理資料內容以及設定要呈現的資料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89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views.py</a:t>
            </a:r>
            <a:r>
              <a:rPr lang="zh-TW" altLang="zh-TW" dirty="0"/>
              <a:t>顯示查詢資料列表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50703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views.py</a:t>
            </a:r>
            <a:r>
              <a:rPr lang="zh-TW" altLang="zh-TW" dirty="0"/>
              <a:t>建立一個函數</a:t>
            </a:r>
            <a:r>
              <a:rPr lang="en-US" altLang="zh-TW" dirty="0"/>
              <a:t>listing</a:t>
            </a:r>
          </a:p>
          <a:p>
            <a:pPr marL="27432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django.http</a:t>
            </a:r>
            <a:r>
              <a:rPr lang="en-US" altLang="zh-TW" dirty="0"/>
              <a:t> import </a:t>
            </a:r>
            <a:r>
              <a:rPr lang="en-US" altLang="zh-TW" dirty="0" err="1"/>
              <a:t>HttpResponse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mysite.models</a:t>
            </a:r>
            <a:r>
              <a:rPr lang="en-US" altLang="zh-TW" dirty="0"/>
              <a:t> import Product</a:t>
            </a:r>
          </a:p>
          <a:p>
            <a:pPr marL="274320" lvl="1" indent="0">
              <a:buNone/>
            </a:pP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def listing(request):</a:t>
            </a:r>
          </a:p>
          <a:p>
            <a:pPr marL="274320" lvl="1" indent="0">
              <a:buNone/>
            </a:pPr>
            <a:r>
              <a:rPr lang="en-US" altLang="zh-TW" dirty="0"/>
              <a:t>    html = '''</a:t>
            </a:r>
          </a:p>
          <a:p>
            <a:pPr marL="274320" lvl="1" indent="0">
              <a:buNone/>
            </a:pPr>
            <a:r>
              <a:rPr lang="en-US" altLang="zh-TW" dirty="0"/>
              <a:t>&lt;!DOCTYPE html&gt;</a:t>
            </a:r>
          </a:p>
          <a:p>
            <a:pPr marL="274320" lvl="1" indent="0">
              <a:buNone/>
            </a:pPr>
            <a:r>
              <a:rPr lang="en-US" altLang="zh-TW" dirty="0"/>
              <a:t>&lt;html&gt;</a:t>
            </a:r>
          </a:p>
          <a:p>
            <a:pPr marL="274320" lvl="1" indent="0">
              <a:buNone/>
            </a:pPr>
            <a:r>
              <a:rPr lang="en-US" altLang="zh-TW" dirty="0"/>
              <a:t>&lt;head&gt;</a:t>
            </a:r>
          </a:p>
          <a:p>
            <a:pPr marL="274320" lvl="1" indent="0">
              <a:buNone/>
            </a:pPr>
            <a:r>
              <a:rPr lang="en-US" altLang="zh-TW" dirty="0"/>
              <a:t>&lt;meta charset='utf-8'&gt;</a:t>
            </a:r>
          </a:p>
          <a:p>
            <a:pPr marL="274320" lvl="1" indent="0">
              <a:buNone/>
            </a:pPr>
            <a:r>
              <a:rPr lang="en-US" altLang="zh-TW" dirty="0"/>
              <a:t>&lt;title&gt;</a:t>
            </a:r>
            <a:r>
              <a:rPr lang="zh-TW" altLang="en-US" dirty="0"/>
              <a:t>中古機列表</a:t>
            </a:r>
            <a:r>
              <a:rPr lang="en-US" altLang="zh-TW" dirty="0"/>
              <a:t>&lt;/title&gt;</a:t>
            </a:r>
          </a:p>
          <a:p>
            <a:pPr marL="274320" lvl="1" indent="0">
              <a:buNone/>
            </a:pPr>
            <a:r>
              <a:rPr lang="en-US" altLang="zh-TW" dirty="0"/>
              <a:t>&lt;/head&gt;</a:t>
            </a:r>
          </a:p>
          <a:p>
            <a:pPr marL="274320" lvl="1" indent="0">
              <a:buNone/>
            </a:pPr>
            <a:r>
              <a:rPr lang="en-US" altLang="zh-TW" dirty="0"/>
              <a:t>&lt;body&gt;</a:t>
            </a:r>
          </a:p>
          <a:p>
            <a:pPr marL="274320" lvl="1" indent="0">
              <a:buNone/>
            </a:pPr>
            <a:r>
              <a:rPr lang="en-US" altLang="zh-TW" dirty="0"/>
              <a:t>&lt;h2&gt;</a:t>
            </a:r>
            <a:r>
              <a:rPr lang="zh-TW" altLang="en-US" dirty="0"/>
              <a:t>以下是目前本店販售中的二手機列表</a:t>
            </a:r>
            <a:r>
              <a:rPr lang="en-US" altLang="zh-TW" dirty="0"/>
              <a:t>&lt;/h2&gt;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0076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views.py</a:t>
            </a:r>
            <a:r>
              <a:rPr lang="zh-TW" altLang="zh-TW" dirty="0"/>
              <a:t>顯示查詢資料列表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5070304"/>
          </a:xfrm>
        </p:spPr>
        <p:txBody>
          <a:bodyPr>
            <a:normAutofit fontScale="85000" lnSpcReduction="20000"/>
          </a:bodyPr>
          <a:lstStyle/>
          <a:p>
            <a:pPr marL="274320" lvl="1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&gt;</a:t>
            </a:r>
          </a:p>
          <a:p>
            <a:pPr marL="274320" lvl="1" indent="0">
              <a:buNone/>
            </a:pPr>
            <a:r>
              <a:rPr lang="en-US" altLang="zh-TW" dirty="0"/>
              <a:t>&lt;table width=400 border=1 </a:t>
            </a:r>
            <a:r>
              <a:rPr lang="en-US" altLang="zh-TW" dirty="0" err="1"/>
              <a:t>bgcolor</a:t>
            </a:r>
            <a:r>
              <a:rPr lang="en-US" altLang="zh-TW" dirty="0"/>
              <a:t>='#</a:t>
            </a:r>
            <a:r>
              <a:rPr lang="en-US" altLang="zh-TW" dirty="0" err="1"/>
              <a:t>ccffcc</a:t>
            </a:r>
            <a:r>
              <a:rPr lang="en-US" altLang="zh-TW" dirty="0"/>
              <a:t>'&gt;</a:t>
            </a:r>
          </a:p>
          <a:p>
            <a:pPr marL="274320" lvl="1" indent="0">
              <a:buNone/>
            </a:pPr>
            <a:r>
              <a:rPr lang="en-US" altLang="zh-TW" dirty="0"/>
              <a:t>{}</a:t>
            </a:r>
          </a:p>
          <a:p>
            <a:pPr marL="274320" lvl="1" indent="0">
              <a:buNone/>
            </a:pPr>
            <a:r>
              <a:rPr lang="en-US" altLang="zh-TW" dirty="0"/>
              <a:t>&lt;/table&gt;</a:t>
            </a:r>
          </a:p>
          <a:p>
            <a:pPr marL="274320" lvl="1" indent="0">
              <a:buNone/>
            </a:pPr>
            <a:r>
              <a:rPr lang="en-US" altLang="zh-TW" dirty="0"/>
              <a:t>&lt;/body&gt;</a:t>
            </a:r>
          </a:p>
          <a:p>
            <a:pPr marL="274320" lvl="1" indent="0">
              <a:buNone/>
            </a:pPr>
            <a:r>
              <a:rPr lang="en-US" altLang="zh-TW" dirty="0"/>
              <a:t>&lt;/html&gt;</a:t>
            </a:r>
          </a:p>
          <a:p>
            <a:pPr marL="274320" lvl="1" indent="0">
              <a:buNone/>
            </a:pPr>
            <a:r>
              <a:rPr lang="en-US" altLang="zh-TW" dirty="0"/>
              <a:t>'''</a:t>
            </a:r>
          </a:p>
          <a:p>
            <a:pPr marL="274320" lvl="1" indent="0">
              <a:buNone/>
            </a:pPr>
            <a:r>
              <a:rPr lang="en-US" altLang="zh-TW" dirty="0"/>
              <a:t>    products = </a:t>
            </a:r>
            <a:r>
              <a:rPr lang="en-US" altLang="zh-TW" dirty="0" err="1"/>
              <a:t>Product.objects.all</a:t>
            </a:r>
            <a:r>
              <a:rPr lang="en-US" altLang="zh-TW" dirty="0"/>
              <a:t>()</a:t>
            </a:r>
          </a:p>
          <a:p>
            <a:pPr marL="274320" lvl="1" indent="0">
              <a:buNone/>
            </a:pPr>
            <a:r>
              <a:rPr lang="en-US" altLang="zh-TW" dirty="0"/>
              <a:t>    tags = '&lt;</a:t>
            </a:r>
            <a:r>
              <a:rPr lang="en-US" altLang="zh-TW" dirty="0" err="1"/>
              <a:t>tr</a:t>
            </a:r>
            <a:r>
              <a:rPr lang="en-US" altLang="zh-TW" dirty="0"/>
              <a:t>&gt;&lt;td&gt;</a:t>
            </a:r>
            <a:r>
              <a:rPr lang="zh-TW" altLang="en-US" dirty="0"/>
              <a:t>品名</a:t>
            </a:r>
            <a:r>
              <a:rPr lang="en-US" altLang="zh-TW" dirty="0"/>
              <a:t>&lt;/td&gt;&lt;td&gt;</a:t>
            </a:r>
            <a:r>
              <a:rPr lang="zh-TW" altLang="en-US" dirty="0"/>
              <a:t>售價</a:t>
            </a:r>
            <a:r>
              <a:rPr lang="en-US" altLang="zh-TW" dirty="0"/>
              <a:t>&lt;/td&gt;&lt;td&gt;</a:t>
            </a:r>
            <a:r>
              <a:rPr lang="zh-TW" altLang="en-US" dirty="0"/>
              <a:t>庫存量</a:t>
            </a:r>
            <a:r>
              <a:rPr lang="en-US" altLang="zh-TW" dirty="0"/>
              <a:t>&lt;/td&gt;&lt;/</a:t>
            </a:r>
            <a:r>
              <a:rPr lang="en-US" altLang="zh-TW" dirty="0" err="1"/>
              <a:t>tr</a:t>
            </a:r>
            <a:r>
              <a:rPr lang="en-US" altLang="zh-TW" dirty="0"/>
              <a:t>&gt;'</a:t>
            </a:r>
          </a:p>
          <a:p>
            <a:pPr marL="274320" lvl="1" indent="0">
              <a:buNone/>
            </a:pPr>
            <a:r>
              <a:rPr lang="en-US" altLang="zh-TW" dirty="0"/>
              <a:t>    for p in products:</a:t>
            </a:r>
          </a:p>
          <a:p>
            <a:pPr marL="274320" lvl="1" indent="0">
              <a:buNone/>
            </a:pPr>
            <a:r>
              <a:rPr lang="en-US" altLang="zh-TW" dirty="0"/>
              <a:t>        tags = tags + '&lt;</a:t>
            </a:r>
            <a:r>
              <a:rPr lang="en-US" altLang="zh-TW" dirty="0" err="1"/>
              <a:t>tr</a:t>
            </a:r>
            <a:r>
              <a:rPr lang="en-US" altLang="zh-TW" dirty="0"/>
              <a:t>&gt;&lt;td&gt;{}&lt;/td&gt;'.format(p.name)</a:t>
            </a:r>
          </a:p>
          <a:p>
            <a:pPr marL="274320" lvl="1" indent="0">
              <a:buNone/>
            </a:pPr>
            <a:r>
              <a:rPr lang="en-US" altLang="zh-TW" dirty="0"/>
              <a:t>        tags = tags + '&lt;td&gt;{}&lt;/td&gt;'.format(</a:t>
            </a:r>
            <a:r>
              <a:rPr lang="en-US" altLang="zh-TW" dirty="0" err="1"/>
              <a:t>p.price</a:t>
            </a:r>
            <a:r>
              <a:rPr lang="en-US" altLang="zh-TW" dirty="0"/>
              <a:t>)</a:t>
            </a:r>
          </a:p>
          <a:p>
            <a:pPr marL="274320" lvl="1" indent="0">
              <a:buNone/>
            </a:pPr>
            <a:r>
              <a:rPr lang="en-US" altLang="zh-TW" dirty="0"/>
              <a:t>        tags = tags + '&lt;td&gt;{}&lt;/td&gt;&lt;/</a:t>
            </a:r>
            <a:r>
              <a:rPr lang="en-US" altLang="zh-TW" dirty="0" err="1"/>
              <a:t>tr</a:t>
            </a:r>
            <a:r>
              <a:rPr lang="en-US" altLang="zh-TW" dirty="0"/>
              <a:t>&gt;'.format(</a:t>
            </a:r>
            <a:r>
              <a:rPr lang="en-US" altLang="zh-TW" dirty="0" err="1"/>
              <a:t>p.qty</a:t>
            </a:r>
            <a:r>
              <a:rPr lang="en-US" altLang="zh-TW" dirty="0"/>
              <a:t>)</a:t>
            </a:r>
          </a:p>
          <a:p>
            <a:pPr marL="274320" lvl="1" indent="0">
              <a:buNone/>
            </a:pP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HttpResponse</a:t>
            </a:r>
            <a:r>
              <a:rPr lang="en-US" altLang="zh-TW" dirty="0"/>
              <a:t>(</a:t>
            </a:r>
            <a:r>
              <a:rPr lang="en-US" altLang="zh-TW" dirty="0" err="1"/>
              <a:t>html.format</a:t>
            </a:r>
            <a:r>
              <a:rPr lang="en-US" altLang="zh-TW" dirty="0"/>
              <a:t>(tags))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3063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views.py</a:t>
            </a:r>
            <a:r>
              <a:rPr lang="zh-TW" altLang="zh-TW" dirty="0"/>
              <a:t>顯示查詢資料列表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urls.py</a:t>
            </a:r>
            <a:r>
              <a:rPr lang="zh-TW" altLang="zh-TW" dirty="0"/>
              <a:t>中，加入對於</a:t>
            </a:r>
            <a:r>
              <a:rPr lang="en-US" altLang="zh-TW" dirty="0"/>
              <a:t>listing</a:t>
            </a:r>
            <a:r>
              <a:rPr lang="zh-TW" altLang="zh-TW" dirty="0"/>
              <a:t>函數的</a:t>
            </a:r>
            <a:r>
              <a:rPr lang="en-US" altLang="zh-TW" dirty="0"/>
              <a:t>import</a:t>
            </a:r>
            <a:r>
              <a:rPr lang="zh-TW" altLang="zh-TW" dirty="0"/>
              <a:t>以及</a:t>
            </a:r>
            <a:r>
              <a:rPr lang="en-US" altLang="zh-TW" dirty="0"/>
              <a:t>URL</a:t>
            </a:r>
            <a:r>
              <a:rPr lang="zh-TW" altLang="zh-TW" dirty="0"/>
              <a:t>的對應</a:t>
            </a:r>
            <a:r>
              <a:rPr lang="zh-TW" altLang="en-US" dirty="0"/>
              <a:t>：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django.contrib</a:t>
            </a:r>
            <a:r>
              <a:rPr lang="en-US" altLang="zh-TW" dirty="0"/>
              <a:t> import admin</a:t>
            </a:r>
          </a:p>
          <a:p>
            <a:pPr marL="27432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django.urls</a:t>
            </a:r>
            <a:r>
              <a:rPr lang="en-US" altLang="zh-TW" dirty="0"/>
              <a:t> import path</a:t>
            </a:r>
          </a:p>
          <a:p>
            <a:pPr marL="27432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from </a:t>
            </a:r>
            <a:r>
              <a:rPr lang="en-US" altLang="zh-TW" dirty="0" err="1">
                <a:solidFill>
                  <a:srgbClr val="FF0000"/>
                </a:solidFill>
              </a:rPr>
              <a:t>mysite.views</a:t>
            </a:r>
            <a:r>
              <a:rPr lang="en-US" altLang="zh-TW" dirty="0">
                <a:solidFill>
                  <a:srgbClr val="FF0000"/>
                </a:solidFill>
              </a:rPr>
              <a:t> import about, listing</a:t>
            </a:r>
          </a:p>
          <a:p>
            <a:pPr marL="274320" lvl="1" indent="0">
              <a:buNone/>
            </a:pP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 err="1"/>
              <a:t>urlpatterns</a:t>
            </a:r>
            <a:r>
              <a:rPr lang="en-US" altLang="zh-TW" dirty="0"/>
              <a:t> = [</a:t>
            </a:r>
          </a:p>
          <a:p>
            <a:pPr marL="274320" lvl="1" indent="0">
              <a:buNone/>
            </a:pPr>
            <a:r>
              <a:rPr lang="en-US" altLang="zh-TW" dirty="0"/>
              <a:t>    path('admin/', </a:t>
            </a:r>
            <a:r>
              <a:rPr lang="en-US" altLang="zh-TW" dirty="0" err="1"/>
              <a:t>admin.site.urls</a:t>
            </a:r>
            <a:r>
              <a:rPr lang="en-US" altLang="zh-TW" dirty="0"/>
              <a:t>),</a:t>
            </a:r>
          </a:p>
          <a:p>
            <a:pPr marL="274320" lvl="1" indent="0">
              <a:buNone/>
            </a:pPr>
            <a:r>
              <a:rPr lang="en-US" altLang="zh-TW" dirty="0"/>
              <a:t>    path('about/', about),</a:t>
            </a:r>
          </a:p>
          <a:p>
            <a:pPr marL="274320" lvl="1" indent="0">
              <a:buNone/>
            </a:pPr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path('list/', listing),</a:t>
            </a:r>
          </a:p>
          <a:p>
            <a:pPr marL="274320" lvl="1" indent="0">
              <a:buNone/>
            </a:pPr>
            <a:r>
              <a:rPr lang="en-US" altLang="zh-TW" dirty="0"/>
              <a:t>]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677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763FE-4644-AAAD-378B-608E7008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12" y="48808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透過參數列指定顯示特定資料項目</a:t>
            </a:r>
            <a:br>
              <a:rPr lang="en-US" altLang="zh-TW" dirty="0"/>
            </a:br>
            <a:r>
              <a:rPr lang="en-US" altLang="zh-TW" dirty="0" err="1"/>
              <a:t>disp_detail</a:t>
            </a:r>
            <a:r>
              <a:rPr lang="en-US" altLang="zh-TW" dirty="0"/>
              <a:t>()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B0F48C0-11C7-DD05-681D-ECF28429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F80112-12DA-C03E-A583-AFB40B9B16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altLang="zh-TW" sz="1600" dirty="0"/>
              <a:t>from </a:t>
            </a:r>
            <a:r>
              <a:rPr lang="en-US" altLang="zh-TW" sz="1600" dirty="0" err="1"/>
              <a:t>django.http</a:t>
            </a:r>
            <a:r>
              <a:rPr lang="en-US" altLang="zh-TW" sz="1600" dirty="0"/>
              <a:t> import </a:t>
            </a:r>
            <a:r>
              <a:rPr lang="en-US" altLang="zh-TW" sz="1600" dirty="0" err="1"/>
              <a:t>HttpResponse</a:t>
            </a:r>
            <a:r>
              <a:rPr lang="en-US" altLang="zh-TW" sz="1600" dirty="0"/>
              <a:t>, Http404</a:t>
            </a:r>
          </a:p>
          <a:p>
            <a:pPr marL="274320" lvl="1" indent="0">
              <a:buNone/>
            </a:pPr>
            <a:r>
              <a:rPr lang="en-US" altLang="zh-TW" sz="1600" dirty="0"/>
              <a:t>from </a:t>
            </a:r>
            <a:r>
              <a:rPr lang="en-US" altLang="zh-TW" sz="1600" dirty="0" err="1"/>
              <a:t>mysite.models</a:t>
            </a:r>
            <a:r>
              <a:rPr lang="en-US" altLang="zh-TW" sz="1600" dirty="0"/>
              <a:t> import Product</a:t>
            </a:r>
          </a:p>
          <a:p>
            <a:pPr marL="274320" lvl="1" indent="0">
              <a:buNone/>
            </a:pPr>
            <a:endParaRPr lang="en-US" altLang="zh-TW" sz="1600" dirty="0"/>
          </a:p>
          <a:p>
            <a:pPr marL="274320" lvl="1" indent="0">
              <a:buNone/>
            </a:pPr>
            <a:r>
              <a:rPr lang="en-US" altLang="zh-TW" sz="1600" dirty="0"/>
              <a:t>def </a:t>
            </a:r>
            <a:r>
              <a:rPr lang="en-US" altLang="zh-TW" sz="1600" dirty="0" err="1"/>
              <a:t>disp_detail</a:t>
            </a:r>
            <a:r>
              <a:rPr lang="en-US" altLang="zh-TW" sz="1600" dirty="0"/>
              <a:t>(request, </a:t>
            </a:r>
            <a:r>
              <a:rPr lang="en-US" altLang="zh-TW" sz="1600" dirty="0" err="1"/>
              <a:t>sku</a:t>
            </a:r>
            <a:r>
              <a:rPr lang="en-US" altLang="zh-TW" sz="1600" dirty="0"/>
              <a:t>):</a:t>
            </a:r>
          </a:p>
          <a:p>
            <a:pPr marL="274320" lvl="1" indent="0">
              <a:buNone/>
            </a:pPr>
            <a:r>
              <a:rPr lang="en-US" altLang="zh-TW" sz="1600" dirty="0"/>
              <a:t>    html = '''</a:t>
            </a:r>
          </a:p>
          <a:p>
            <a:pPr marL="274320" lvl="1" indent="0">
              <a:buNone/>
            </a:pPr>
            <a:r>
              <a:rPr lang="en-US" altLang="zh-TW" sz="1600" dirty="0"/>
              <a:t>&lt;!DOCTYPE html&gt;</a:t>
            </a:r>
          </a:p>
          <a:p>
            <a:pPr marL="274320" lvl="1" indent="0">
              <a:buNone/>
            </a:pPr>
            <a:r>
              <a:rPr lang="en-US" altLang="zh-TW" sz="1600" dirty="0"/>
              <a:t>&lt;html&gt;</a:t>
            </a:r>
          </a:p>
          <a:p>
            <a:pPr marL="274320" lvl="1" indent="0">
              <a:buNone/>
            </a:pPr>
            <a:r>
              <a:rPr lang="en-US" altLang="zh-TW" sz="1600" dirty="0"/>
              <a:t>&lt;head&gt;</a:t>
            </a:r>
          </a:p>
          <a:p>
            <a:pPr marL="274320" lvl="1" indent="0">
              <a:buNone/>
            </a:pPr>
            <a:r>
              <a:rPr lang="en-US" altLang="zh-TW" sz="1600" dirty="0"/>
              <a:t>&lt;meta charset='utf-8'&gt;</a:t>
            </a:r>
          </a:p>
          <a:p>
            <a:pPr marL="274320" lvl="1" indent="0">
              <a:buNone/>
            </a:pPr>
            <a:r>
              <a:rPr lang="en-US" altLang="zh-TW" sz="1600" dirty="0"/>
              <a:t>&lt;title&gt;{}&lt;/title&gt;</a:t>
            </a:r>
          </a:p>
          <a:p>
            <a:pPr marL="274320" lvl="1" indent="0">
              <a:buNone/>
            </a:pPr>
            <a:r>
              <a:rPr lang="en-US" altLang="zh-TW" sz="1600" dirty="0"/>
              <a:t>&lt;/head&gt;</a:t>
            </a:r>
          </a:p>
          <a:p>
            <a:pPr marL="274320" lvl="1" indent="0">
              <a:buNone/>
            </a:pPr>
            <a:r>
              <a:rPr lang="en-US" altLang="zh-TW" sz="1600" dirty="0"/>
              <a:t>&lt;body&gt;</a:t>
            </a:r>
          </a:p>
          <a:p>
            <a:pPr marL="274320" lvl="1" indent="0">
              <a:buNone/>
            </a:pPr>
            <a:r>
              <a:rPr lang="en-US" altLang="zh-TW" sz="1600" dirty="0"/>
              <a:t>&lt;h2&gt;{}&lt;/h2&gt;</a:t>
            </a:r>
          </a:p>
          <a:p>
            <a:pPr marL="274320" lvl="1" indent="0">
              <a:buNone/>
            </a:pPr>
            <a:r>
              <a:rPr lang="en-US" altLang="zh-TW" sz="1600" dirty="0"/>
              <a:t>&lt;</a:t>
            </a:r>
            <a:r>
              <a:rPr lang="en-US" altLang="zh-TW" sz="1600" dirty="0" err="1"/>
              <a:t>hr</a:t>
            </a:r>
            <a:r>
              <a:rPr lang="en-US" altLang="zh-TW" sz="1600" dirty="0"/>
              <a:t>&gt;</a:t>
            </a:r>
          </a:p>
          <a:p>
            <a:pPr marL="274320" lvl="1" indent="0">
              <a:buNone/>
            </a:pPr>
            <a:r>
              <a:rPr lang="en-US" altLang="zh-TW" sz="1600" dirty="0"/>
              <a:t>&lt;table width=400 border=1 </a:t>
            </a:r>
            <a:r>
              <a:rPr lang="en-US" altLang="zh-TW" sz="1600" dirty="0" err="1"/>
              <a:t>bgcolor</a:t>
            </a:r>
            <a:r>
              <a:rPr lang="en-US" altLang="zh-TW" sz="1600" dirty="0"/>
              <a:t>='#</a:t>
            </a:r>
            <a:r>
              <a:rPr lang="en-US" altLang="zh-TW" sz="1600" dirty="0" err="1"/>
              <a:t>ccffcc</a:t>
            </a:r>
            <a:r>
              <a:rPr lang="en-US" altLang="zh-TW" sz="1600" dirty="0"/>
              <a:t>'&gt;</a:t>
            </a:r>
          </a:p>
          <a:p>
            <a:pPr marL="274320" lvl="1" indent="0">
              <a:buNone/>
            </a:pPr>
            <a:r>
              <a:rPr lang="en-US" altLang="zh-TW" sz="1600" dirty="0"/>
              <a:t>{}</a:t>
            </a:r>
          </a:p>
          <a:p>
            <a:pPr marL="274320" lvl="1" indent="0">
              <a:buNone/>
            </a:pPr>
            <a:r>
              <a:rPr lang="en-US" altLang="zh-TW" sz="1600" dirty="0"/>
              <a:t>&lt;/table&gt;</a:t>
            </a:r>
          </a:p>
          <a:p>
            <a:pPr marL="274320" lvl="1" indent="0">
              <a:buNone/>
            </a:pPr>
            <a:r>
              <a:rPr lang="en-US" altLang="zh-TW" sz="1600" dirty="0"/>
              <a:t>&lt;a </a:t>
            </a:r>
            <a:r>
              <a:rPr lang="en-US" altLang="zh-TW" sz="1600" dirty="0" err="1"/>
              <a:t>href</a:t>
            </a:r>
            <a:r>
              <a:rPr lang="en-US" altLang="zh-TW" sz="1600" dirty="0"/>
              <a:t>='/list'&gt;</a:t>
            </a:r>
            <a:r>
              <a:rPr lang="zh-TW" altLang="en-US" sz="1600" dirty="0"/>
              <a:t>回列表</a:t>
            </a:r>
            <a:r>
              <a:rPr lang="en-US" altLang="zh-TW" sz="1600" dirty="0"/>
              <a:t>&lt;/a&gt;</a:t>
            </a:r>
          </a:p>
          <a:p>
            <a:pPr marL="274320" lvl="1" indent="0">
              <a:buNone/>
            </a:pPr>
            <a:r>
              <a:rPr lang="en-US" altLang="zh-TW" sz="1600" dirty="0"/>
              <a:t>&lt;/body&gt;</a:t>
            </a:r>
          </a:p>
          <a:p>
            <a:pPr marL="274320" lvl="1" indent="0">
              <a:buNone/>
            </a:pPr>
            <a:r>
              <a:rPr lang="en-US" altLang="zh-TW" sz="1600" dirty="0"/>
              <a:t>&lt;/html&gt;</a:t>
            </a:r>
          </a:p>
          <a:p>
            <a:pPr marL="274320" lvl="1" indent="0">
              <a:buNone/>
            </a:pPr>
            <a:r>
              <a:rPr lang="en-US" altLang="zh-TW" sz="1600" dirty="0"/>
              <a:t>'''</a:t>
            </a:r>
          </a:p>
          <a:p>
            <a:pPr lvl="1"/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160354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763FE-4644-AAAD-378B-608E7008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12" y="48808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透過參數列指定顯示特定資料項目</a:t>
            </a:r>
            <a:br>
              <a:rPr lang="en-US" altLang="zh-TW" dirty="0"/>
            </a:br>
            <a:r>
              <a:rPr lang="en-US" altLang="zh-TW" dirty="0" err="1"/>
              <a:t>disp_detail</a:t>
            </a:r>
            <a:r>
              <a:rPr lang="en-US" altLang="zh-TW" dirty="0"/>
              <a:t>()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B0F48C0-11C7-DD05-681D-ECF28429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F80112-12DA-C03E-A583-AFB40B9B16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    try:</a:t>
            </a:r>
          </a:p>
          <a:p>
            <a:pPr marL="0" indent="0">
              <a:buNone/>
            </a:pPr>
            <a:r>
              <a:rPr lang="en-US" altLang="zh-TW" sz="2000" dirty="0"/>
              <a:t>        p = </a:t>
            </a:r>
            <a:r>
              <a:rPr lang="en-US" altLang="zh-TW" sz="2000" dirty="0" err="1"/>
              <a:t>Product.objects.get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sku</a:t>
            </a:r>
            <a:r>
              <a:rPr lang="en-US" altLang="zh-TW" sz="2000" dirty="0"/>
              <a:t>=</a:t>
            </a:r>
            <a:r>
              <a:rPr lang="en-US" altLang="zh-TW" sz="2000" dirty="0" err="1"/>
              <a:t>sku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    except </a:t>
            </a:r>
            <a:r>
              <a:rPr lang="en-US" altLang="zh-TW" sz="2000" dirty="0" err="1"/>
              <a:t>Product.DoesNotExist</a:t>
            </a:r>
            <a:r>
              <a:rPr lang="en-US" altLang="zh-TW" sz="2000" dirty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        raise Http404('</a:t>
            </a:r>
            <a:r>
              <a:rPr lang="zh-TW" altLang="en-US" sz="2000" dirty="0"/>
              <a:t>找不到指定的品項編號</a:t>
            </a:r>
            <a:r>
              <a:rPr lang="en-US" altLang="zh-TW" sz="2000" dirty="0"/>
              <a:t>')</a:t>
            </a:r>
          </a:p>
          <a:p>
            <a:pPr marL="0" indent="0">
              <a:buNone/>
            </a:pPr>
            <a:r>
              <a:rPr lang="en-US" altLang="zh-TW" sz="2000" dirty="0"/>
              <a:t>    tags = '&lt;tr&gt;&lt;td&gt;</a:t>
            </a:r>
            <a:r>
              <a:rPr lang="zh-TW" altLang="en-US" sz="2000" dirty="0"/>
              <a:t>品項編號</a:t>
            </a:r>
            <a:r>
              <a:rPr lang="en-US" altLang="zh-TW" sz="2000" dirty="0"/>
              <a:t>&lt;/td&gt;&lt;td&gt;{}&lt;/td&gt;&lt;/tr&gt;'.format(</a:t>
            </a:r>
            <a:r>
              <a:rPr lang="en-US" altLang="zh-TW" sz="2000" dirty="0" err="1"/>
              <a:t>p.sku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    tags = tags + '&lt;tr&gt;&lt;td&gt;</a:t>
            </a:r>
            <a:r>
              <a:rPr lang="zh-TW" altLang="en-US" sz="2000" dirty="0"/>
              <a:t>品項名稱</a:t>
            </a:r>
            <a:r>
              <a:rPr lang="en-US" altLang="zh-TW" sz="2000" dirty="0"/>
              <a:t>&lt;/td&gt;&lt;td&gt;{}&lt;/td&gt;&lt;/tr&gt;'.format(p.name)</a:t>
            </a:r>
          </a:p>
          <a:p>
            <a:pPr marL="0" indent="0">
              <a:buNone/>
            </a:pPr>
            <a:r>
              <a:rPr lang="en-US" altLang="zh-TW" sz="2000" dirty="0"/>
              <a:t>    tags = tags + '&lt;tr&gt;&lt;td&gt;</a:t>
            </a:r>
            <a:r>
              <a:rPr lang="zh-TW" altLang="en-US" sz="2000" dirty="0"/>
              <a:t>二手售價</a:t>
            </a:r>
            <a:r>
              <a:rPr lang="en-US" altLang="zh-TW" sz="2000" dirty="0"/>
              <a:t>&lt;/td&gt;&lt;td&gt;{}&lt;/td&gt;&lt;/tr&gt;'.format(</a:t>
            </a:r>
            <a:r>
              <a:rPr lang="en-US" altLang="zh-TW" sz="2000" dirty="0" err="1"/>
              <a:t>p.price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    tags = tags + '&lt;tr&gt;&lt;td&gt;</a:t>
            </a:r>
            <a:r>
              <a:rPr lang="zh-TW" altLang="en-US" sz="2000" dirty="0"/>
              <a:t>庫存數量</a:t>
            </a:r>
            <a:r>
              <a:rPr lang="en-US" altLang="zh-TW" sz="2000" dirty="0"/>
              <a:t>&lt;/td&gt;&lt;td&gt;{}&lt;/td&gt;&lt;/tr&gt;'.format(</a:t>
            </a:r>
            <a:r>
              <a:rPr lang="en-US" altLang="zh-TW" sz="2000" dirty="0" err="1"/>
              <a:t>p.qty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    return </a:t>
            </a:r>
            <a:r>
              <a:rPr lang="en-US" altLang="zh-TW" sz="2000" dirty="0" err="1"/>
              <a:t>HttpResponse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html.format</a:t>
            </a:r>
            <a:r>
              <a:rPr lang="en-US" altLang="zh-TW" sz="2000" dirty="0"/>
              <a:t>(p.name, p.name, tags))</a:t>
            </a:r>
          </a:p>
          <a:p>
            <a:pPr lvl="1"/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971228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763FE-4644-AAAD-378B-608E7008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12" y="48808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透過參數列指定顯示特定資料項目</a:t>
            </a:r>
            <a:br>
              <a:rPr lang="en-US" altLang="zh-TW" dirty="0"/>
            </a:br>
            <a:r>
              <a:rPr lang="en-US" altLang="zh-TW" dirty="0"/>
              <a:t>urls.py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B0F48C0-11C7-DD05-681D-ECF28429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F80112-12DA-C03E-A583-AFB40B9B16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from </a:t>
            </a:r>
            <a:r>
              <a:rPr lang="en-US" altLang="zh-TW" sz="2400" dirty="0" err="1"/>
              <a:t>django.contrib</a:t>
            </a:r>
            <a:r>
              <a:rPr lang="en-US" altLang="zh-TW" sz="2400" dirty="0"/>
              <a:t> import admin</a:t>
            </a:r>
          </a:p>
          <a:p>
            <a:pPr marL="0" indent="0">
              <a:buNone/>
            </a:pPr>
            <a:r>
              <a:rPr lang="en-US" altLang="zh-TW" sz="2400" dirty="0"/>
              <a:t>from </a:t>
            </a:r>
            <a:r>
              <a:rPr lang="en-US" altLang="zh-TW" sz="2400" dirty="0" err="1"/>
              <a:t>django.urls</a:t>
            </a:r>
            <a:r>
              <a:rPr lang="en-US" altLang="zh-TW" sz="2400" dirty="0"/>
              <a:t> import path</a:t>
            </a:r>
          </a:p>
          <a:p>
            <a:pPr marL="0" indent="0">
              <a:buNone/>
            </a:pPr>
            <a:r>
              <a:rPr lang="en-US" altLang="zh-TW" sz="2400" dirty="0"/>
              <a:t>from </a:t>
            </a:r>
            <a:r>
              <a:rPr lang="en-US" altLang="zh-TW" sz="2400" dirty="0" err="1"/>
              <a:t>mysite.views</a:t>
            </a:r>
            <a:r>
              <a:rPr lang="en-US" altLang="zh-TW" sz="2400" dirty="0"/>
              <a:t> import about, listing, </a:t>
            </a:r>
            <a:r>
              <a:rPr lang="en-US" altLang="zh-TW" sz="2400" dirty="0" err="1"/>
              <a:t>disp_detail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err="1"/>
              <a:t>urlpatterns</a:t>
            </a:r>
            <a:r>
              <a:rPr lang="en-US" altLang="zh-TW" sz="2400" dirty="0"/>
              <a:t> = [</a:t>
            </a:r>
          </a:p>
          <a:p>
            <a:pPr marL="0" indent="0">
              <a:buNone/>
            </a:pPr>
            <a:r>
              <a:rPr lang="en-US" altLang="zh-TW" sz="2400" dirty="0"/>
              <a:t>    path('admin/', </a:t>
            </a:r>
            <a:r>
              <a:rPr lang="en-US" altLang="zh-TW" sz="2400" dirty="0" err="1"/>
              <a:t>admin.site.urls</a:t>
            </a:r>
            <a:r>
              <a:rPr lang="en-US" altLang="zh-TW" sz="2400" dirty="0"/>
              <a:t>),</a:t>
            </a:r>
          </a:p>
          <a:p>
            <a:pPr marL="0" indent="0">
              <a:buNone/>
            </a:pPr>
            <a:r>
              <a:rPr lang="en-US" altLang="zh-TW" sz="2400" dirty="0"/>
              <a:t>    path('about/', about),</a:t>
            </a:r>
          </a:p>
          <a:p>
            <a:pPr marL="0" indent="0">
              <a:buNone/>
            </a:pPr>
            <a:r>
              <a:rPr lang="en-US" altLang="zh-TW" sz="2400" dirty="0"/>
              <a:t>    path('list/', listing),</a:t>
            </a:r>
          </a:p>
          <a:p>
            <a:pPr marL="0" indent="0">
              <a:buNone/>
            </a:pPr>
            <a:r>
              <a:rPr lang="en-US" altLang="zh-TW" sz="2400" dirty="0"/>
              <a:t>    path('list/&lt;</a:t>
            </a:r>
            <a:r>
              <a:rPr lang="en-US" altLang="zh-TW" sz="2400" dirty="0" err="1"/>
              <a:t>str:sku</a:t>
            </a:r>
            <a:r>
              <a:rPr lang="en-US" altLang="zh-TW" sz="2400" dirty="0"/>
              <a:t>&gt;/', </a:t>
            </a:r>
            <a:r>
              <a:rPr lang="en-US" altLang="zh-TW" sz="2400" dirty="0" err="1"/>
              <a:t>disp_detail</a:t>
            </a:r>
            <a:r>
              <a:rPr lang="en-US" altLang="zh-TW" sz="2400" dirty="0"/>
              <a:t>),</a:t>
            </a:r>
          </a:p>
          <a:p>
            <a:pPr marL="0" indent="0">
              <a:buNone/>
            </a:pPr>
            <a:r>
              <a:rPr lang="en-US" altLang="zh-TW" sz="2400" dirty="0"/>
              <a:t>]</a:t>
            </a:r>
          </a:p>
          <a:p>
            <a:pPr marL="0" indent="0">
              <a:buNone/>
            </a:pP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29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E1803-FE40-AA30-F7F5-8400D4E0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找到資料時的畫面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B21C000-8054-1C80-E31A-08E83A35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532366A6-5493-B130-9F03-C6B69D7613D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90154" y="2060423"/>
            <a:ext cx="6927180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418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75992-6867-AF97-B33D-DA03FBCA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3364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找不到資料時的畫面</a:t>
            </a:r>
            <a:br>
              <a:rPr lang="en-US" altLang="zh-TW" dirty="0"/>
            </a:br>
            <a:r>
              <a:rPr lang="zh-TW" altLang="en-US" dirty="0"/>
              <a:t>（</a:t>
            </a:r>
            <a:r>
              <a:rPr lang="en-US" altLang="zh-TW" dirty="0"/>
              <a:t>Debug=True</a:t>
            </a:r>
            <a:r>
              <a:rPr lang="zh-TW" altLang="en-US" dirty="0"/>
              <a:t>）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111103-11F9-F7F9-4349-4303A2EA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033A2680-16C3-B300-2FA4-A32E1C02883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90154" y="2060423"/>
            <a:ext cx="6927180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89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Template</a:t>
            </a:r>
            <a:r>
              <a:rPr lang="zh-TW" altLang="zh-TW" dirty="0"/>
              <a:t>簡介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建立專業網站，一定要使用進階功能的樣板渲染方法。</a:t>
            </a:r>
            <a:endParaRPr lang="en-US" altLang="zh-TW" dirty="0"/>
          </a:p>
          <a:p>
            <a:r>
              <a:rPr lang="zh-TW" altLang="en-US" dirty="0"/>
              <a:t>主流的方法是</a:t>
            </a:r>
            <a:r>
              <a:rPr lang="zh-TW" altLang="zh-TW" dirty="0"/>
              <a:t>把</a:t>
            </a:r>
            <a:r>
              <a:rPr lang="en-US" altLang="zh-TW" dirty="0"/>
              <a:t>HTML</a:t>
            </a:r>
            <a:r>
              <a:rPr lang="zh-TW" altLang="zh-TW" dirty="0"/>
              <a:t>檔案另外存成樣板檔案，然後把想要顯示在網頁的資料另外以變數的方式傳遞給渲染器，讓渲染器根據變數的內容和指定的樣板檔案做整合，再把結果輸出給網頁伺服器。</a:t>
            </a:r>
          </a:p>
        </p:txBody>
      </p:sp>
    </p:spTree>
    <p:extLst>
      <p:ext uri="{BB962C8B-B14F-4D97-AF65-F5344CB8AC3E}">
        <p14:creationId xmlns:p14="http://schemas.microsoft.com/office/powerpoint/2010/main" val="17412742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建立</a:t>
            </a:r>
            <a:r>
              <a:rPr lang="en-US" altLang="zh-TW" dirty="0"/>
              <a:t>template</a:t>
            </a:r>
            <a:r>
              <a:rPr lang="zh-TW" altLang="zh-TW" dirty="0"/>
              <a:t>資料夾與檔案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zh-TW" dirty="0"/>
              <a:t>在使用之前，要先在網頁中建立放置樣板檔案的資料夾，並在</a:t>
            </a:r>
            <a:r>
              <a:rPr lang="en-US" altLang="zh-TW" dirty="0"/>
              <a:t>settings.py</a:t>
            </a:r>
            <a:r>
              <a:rPr lang="zh-TW" altLang="zh-TW" dirty="0"/>
              <a:t>中設定此資料夾的存取住址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TEMPLATES = [</a:t>
            </a:r>
          </a:p>
          <a:p>
            <a:pPr marL="274320" lvl="1" indent="0">
              <a:buNone/>
            </a:pPr>
            <a:r>
              <a:rPr lang="en-US" altLang="zh-TW" dirty="0"/>
              <a:t>    {</a:t>
            </a:r>
          </a:p>
          <a:p>
            <a:pPr marL="274320" lvl="1" indent="0">
              <a:buNone/>
            </a:pPr>
            <a:r>
              <a:rPr lang="en-US" altLang="zh-TW" dirty="0"/>
              <a:t>        'BACKEND': '</a:t>
            </a:r>
            <a:r>
              <a:rPr lang="en-US" altLang="zh-TW" dirty="0" err="1"/>
              <a:t>django.template.backends.django.DjangoTemplates</a:t>
            </a:r>
            <a:r>
              <a:rPr lang="en-US" altLang="zh-TW" dirty="0"/>
              <a:t>',</a:t>
            </a:r>
          </a:p>
          <a:p>
            <a:pPr marL="274320" lvl="1" indent="0">
              <a:buNone/>
            </a:pPr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'DIRS': [BASE_DIR / 'templates'],</a:t>
            </a:r>
          </a:p>
          <a:p>
            <a:pPr marL="27432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  'APP_DIRS': True,</a:t>
            </a:r>
          </a:p>
          <a:p>
            <a:pPr marL="274320" lvl="1" indent="0">
              <a:buNone/>
            </a:pPr>
            <a:r>
              <a:rPr lang="en-US" altLang="zh-TW" dirty="0"/>
              <a:t>        'OPTIONS': {</a:t>
            </a:r>
          </a:p>
          <a:p>
            <a:pPr marL="274320" lvl="1" indent="0">
              <a:buNone/>
            </a:pPr>
            <a:r>
              <a:rPr lang="en-US" altLang="zh-TW" dirty="0"/>
              <a:t>            '</a:t>
            </a:r>
            <a:r>
              <a:rPr lang="en-US" altLang="zh-TW" dirty="0" err="1"/>
              <a:t>context_processors</a:t>
            </a:r>
            <a:r>
              <a:rPr lang="en-US" altLang="zh-TW" dirty="0"/>
              <a:t>': [</a:t>
            </a:r>
          </a:p>
          <a:p>
            <a:pPr marL="274320" lvl="1" indent="0">
              <a:buNone/>
            </a:pPr>
            <a:r>
              <a:rPr lang="en-US" altLang="zh-TW" dirty="0"/>
              <a:t>                '</a:t>
            </a:r>
            <a:r>
              <a:rPr lang="en-US" altLang="zh-TW" dirty="0" err="1"/>
              <a:t>django.template.context_processors.debug</a:t>
            </a:r>
            <a:r>
              <a:rPr lang="en-US" altLang="zh-TW" dirty="0"/>
              <a:t>',</a:t>
            </a:r>
          </a:p>
          <a:p>
            <a:pPr marL="274320" lvl="1" indent="0">
              <a:buNone/>
            </a:pPr>
            <a:r>
              <a:rPr lang="en-US" altLang="zh-TW" dirty="0"/>
              <a:t>                '</a:t>
            </a:r>
            <a:r>
              <a:rPr lang="en-US" altLang="zh-TW" dirty="0" err="1"/>
              <a:t>django.template.context_processors.request</a:t>
            </a:r>
            <a:r>
              <a:rPr lang="en-US" altLang="zh-TW" dirty="0"/>
              <a:t>',</a:t>
            </a:r>
          </a:p>
          <a:p>
            <a:pPr marL="274320" lvl="1" indent="0">
              <a:buNone/>
            </a:pPr>
            <a:r>
              <a:rPr lang="en-US" altLang="zh-TW" dirty="0"/>
              <a:t>                '</a:t>
            </a:r>
            <a:r>
              <a:rPr lang="en-US" altLang="zh-TW" dirty="0" err="1"/>
              <a:t>django.contrib.auth.context_processors.auth</a:t>
            </a:r>
            <a:r>
              <a:rPr lang="en-US" altLang="zh-TW" dirty="0"/>
              <a:t>',</a:t>
            </a:r>
          </a:p>
          <a:p>
            <a:pPr marL="274320" lvl="1" indent="0">
              <a:buNone/>
            </a:pPr>
            <a:r>
              <a:rPr lang="en-US" altLang="zh-TW" dirty="0"/>
              <a:t>                '</a:t>
            </a:r>
            <a:r>
              <a:rPr lang="en-US" altLang="zh-TW" dirty="0" err="1"/>
              <a:t>django.contrib.messages.context_processors.messages</a:t>
            </a:r>
            <a:r>
              <a:rPr lang="en-US" altLang="zh-TW" dirty="0"/>
              <a:t>',</a:t>
            </a:r>
          </a:p>
          <a:p>
            <a:pPr marL="274320" lvl="1" indent="0">
              <a:buNone/>
            </a:pPr>
            <a:r>
              <a:rPr lang="en-US" altLang="zh-TW" dirty="0"/>
              <a:t>            ],</a:t>
            </a:r>
          </a:p>
          <a:p>
            <a:pPr marL="274320" lvl="1" indent="0">
              <a:buNone/>
            </a:pPr>
            <a:r>
              <a:rPr lang="en-US" altLang="zh-TW" dirty="0"/>
              <a:t>        },</a:t>
            </a:r>
          </a:p>
          <a:p>
            <a:pPr marL="274320" lvl="1" indent="0">
              <a:buNone/>
            </a:pPr>
            <a:r>
              <a:rPr lang="en-US" altLang="zh-TW" dirty="0"/>
              <a:t>    },</a:t>
            </a:r>
          </a:p>
          <a:p>
            <a:pPr marL="274320" lvl="1" indent="0">
              <a:buNone/>
            </a:pP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7913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Django</a:t>
            </a:r>
            <a:r>
              <a:rPr lang="zh-TW" altLang="zh-TW" dirty="0"/>
              <a:t>的</a:t>
            </a:r>
            <a:r>
              <a:rPr lang="en-US" altLang="zh-TW" dirty="0"/>
              <a:t>MTV</a:t>
            </a:r>
            <a:r>
              <a:rPr lang="zh-TW" altLang="zh-TW" dirty="0"/>
              <a:t>架構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</a:p>
          <a:p>
            <a:pPr lvl="1"/>
            <a:r>
              <a:rPr lang="zh-TW" altLang="zh-TW" dirty="0"/>
              <a:t>網站的資料儲存</a:t>
            </a:r>
            <a:r>
              <a:rPr lang="en-US" altLang="zh-TW" dirty="0"/>
              <a:t>model.py</a:t>
            </a:r>
          </a:p>
          <a:p>
            <a:r>
              <a:rPr lang="en-US" altLang="zh-TW" dirty="0"/>
              <a:t>View</a:t>
            </a:r>
          </a:p>
          <a:p>
            <a:pPr lvl="1"/>
            <a:r>
              <a:rPr lang="zh-TW" altLang="zh-TW" dirty="0"/>
              <a:t>負責控制如何處理資料程式邏輯的</a:t>
            </a:r>
            <a:r>
              <a:rPr lang="en-US" altLang="zh-TW" dirty="0"/>
              <a:t>views.py</a:t>
            </a:r>
          </a:p>
          <a:p>
            <a:r>
              <a:rPr lang="en-US" altLang="zh-TW" dirty="0"/>
              <a:t>Template</a:t>
            </a:r>
          </a:p>
          <a:p>
            <a:pPr lvl="1"/>
            <a:r>
              <a:rPr lang="zh-TW" altLang="zh-TW" dirty="0"/>
              <a:t>網站的模板文件群（一般都是放在</a:t>
            </a:r>
            <a:r>
              <a:rPr lang="en-US" altLang="zh-TW" dirty="0"/>
              <a:t>templates</a:t>
            </a:r>
            <a:r>
              <a:rPr lang="zh-TW" altLang="zh-TW" dirty="0"/>
              <a:t>資料夾下的</a:t>
            </a:r>
            <a:r>
              <a:rPr lang="en-US" altLang="zh-TW" dirty="0"/>
              <a:t>html</a:t>
            </a:r>
            <a:r>
              <a:rPr lang="zh-TW" altLang="zh-TW" dirty="0"/>
              <a:t>檔案）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774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建立</a:t>
            </a:r>
            <a:r>
              <a:rPr lang="en-US" altLang="zh-TW" dirty="0"/>
              <a:t>template</a:t>
            </a:r>
            <a:r>
              <a:rPr lang="zh-TW" altLang="zh-TW" dirty="0"/>
              <a:t>資料夾與檔案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5142312"/>
          </a:xfrm>
        </p:spPr>
        <p:txBody>
          <a:bodyPr>
            <a:normAutofit fontScale="85000" lnSpcReduction="20000"/>
          </a:bodyPr>
          <a:lstStyle/>
          <a:p>
            <a:r>
              <a:rPr lang="zh-TW" altLang="zh-TW" dirty="0"/>
              <a:t>在</a:t>
            </a:r>
            <a:r>
              <a:rPr lang="en-US" altLang="zh-TW" dirty="0"/>
              <a:t>templates</a:t>
            </a:r>
            <a:r>
              <a:rPr lang="zh-TW" altLang="zh-TW" dirty="0"/>
              <a:t>資料夾中建立一個</a:t>
            </a:r>
            <a:r>
              <a:rPr lang="en-US" altLang="zh-TW" dirty="0"/>
              <a:t>about.html</a:t>
            </a:r>
            <a:r>
              <a:rPr lang="zh-TW" altLang="zh-TW" dirty="0"/>
              <a:t>檔案，如下所示：</a:t>
            </a:r>
          </a:p>
          <a:p>
            <a:pPr marL="274320" lvl="1" indent="0">
              <a:buNone/>
            </a:pPr>
            <a:r>
              <a:rPr lang="en-US" altLang="zh-TW" dirty="0"/>
              <a:t>&lt;!-- about.html --&gt;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&lt;!DOCTYPE html&gt;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&lt;html&gt;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&lt;head&gt;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&lt;meta charset='utf-8'&gt;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&lt;title&gt;About Myself&lt;/title&gt;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&lt;/head&gt;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&lt;body&gt;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&lt;h2&gt;Min-Huang Ho&lt;/h2&gt;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&gt;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&lt;p&gt;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Hi, I am Min-Huang Ho. Nice to meet you!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&lt;/p&gt;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em</a:t>
            </a:r>
            <a:r>
              <a:rPr lang="en-US" altLang="zh-TW" dirty="0"/>
              <a:t>&gt;</a:t>
            </a:r>
            <a:r>
              <a:rPr lang="zh-TW" altLang="zh-TW" dirty="0"/>
              <a:t>今日佳句：</a:t>
            </a:r>
            <a:r>
              <a:rPr lang="en-US" altLang="zh-TW" dirty="0">
                <a:solidFill>
                  <a:srgbClr val="FF0000"/>
                </a:solidFill>
              </a:rPr>
              <a:t>{{</a:t>
            </a:r>
            <a:r>
              <a:rPr lang="en-US" altLang="zh-TW" dirty="0"/>
              <a:t> quote </a:t>
            </a:r>
            <a:r>
              <a:rPr lang="en-US" altLang="zh-TW" dirty="0">
                <a:solidFill>
                  <a:srgbClr val="FF0000"/>
                </a:solidFill>
              </a:rPr>
              <a:t>}}</a:t>
            </a:r>
            <a:r>
              <a:rPr lang="en-US" altLang="zh-TW" dirty="0"/>
              <a:t>&lt;/</a:t>
            </a:r>
            <a:r>
              <a:rPr lang="en-US" altLang="zh-TW" dirty="0" err="1"/>
              <a:t>em</a:t>
            </a:r>
            <a:r>
              <a:rPr lang="en-US" altLang="zh-TW" dirty="0"/>
              <a:t>&gt;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&lt;/body&gt;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&lt;/html&gt;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6592222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傳遞變數到</a:t>
            </a:r>
            <a:r>
              <a:rPr lang="en-US" altLang="zh-TW" dirty="0"/>
              <a:t>template</a:t>
            </a:r>
            <a:r>
              <a:rPr lang="zh-TW" altLang="zh-TW" dirty="0"/>
              <a:t>檔案中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import random</a:t>
            </a:r>
          </a:p>
          <a:p>
            <a:pPr marL="0" indent="0">
              <a:buNone/>
            </a:pPr>
            <a:r>
              <a:rPr lang="zh-TW" altLang="en-US" sz="2400" dirty="0"/>
              <a:t>（略）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def about(request):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    quotes = ['</a:t>
            </a:r>
            <a:r>
              <a:rPr lang="zh-TW" altLang="zh-TW" sz="2400" dirty="0"/>
              <a:t>今日事，今日畢</a:t>
            </a:r>
            <a:r>
              <a:rPr lang="en-US" altLang="zh-TW" sz="2400" dirty="0"/>
              <a:t>',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            '</a:t>
            </a:r>
            <a:r>
              <a:rPr lang="zh-TW" altLang="zh-TW" sz="2400" dirty="0"/>
              <a:t>要怎麼收穫，先那麼栽</a:t>
            </a:r>
            <a:r>
              <a:rPr lang="en-US" altLang="zh-TW" sz="2400" dirty="0"/>
              <a:t>',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            '</a:t>
            </a:r>
            <a:r>
              <a:rPr lang="zh-TW" altLang="zh-TW" sz="2400" dirty="0"/>
              <a:t>知識就是力量</a:t>
            </a:r>
            <a:r>
              <a:rPr lang="en-US" altLang="zh-TW" sz="2400" dirty="0"/>
              <a:t>',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            '</a:t>
            </a:r>
            <a:r>
              <a:rPr lang="zh-TW" altLang="zh-TW" sz="2400" dirty="0"/>
              <a:t>一個人的個性就是他的命運</a:t>
            </a:r>
            <a:r>
              <a:rPr lang="en-US" altLang="zh-TW" sz="2400" dirty="0"/>
              <a:t>']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    quote = </a:t>
            </a:r>
            <a:r>
              <a:rPr lang="en-US" altLang="zh-TW" sz="2400" dirty="0" err="1">
                <a:solidFill>
                  <a:srgbClr val="FF0000"/>
                </a:solidFill>
              </a:rPr>
              <a:t>random.choice</a:t>
            </a:r>
            <a:r>
              <a:rPr lang="en-US" altLang="zh-TW" sz="2400" dirty="0"/>
              <a:t>(quotes)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    return </a:t>
            </a:r>
            <a:r>
              <a:rPr lang="en-US" altLang="zh-TW" sz="2400" dirty="0">
                <a:solidFill>
                  <a:srgbClr val="FF0000"/>
                </a:solidFill>
              </a:rPr>
              <a:t>render(request, 'about.html', locals())   </a:t>
            </a:r>
            <a:endParaRPr lang="zh-TW" altLang="zh-TW" sz="2400" dirty="0">
              <a:solidFill>
                <a:srgbClr val="FF0000"/>
              </a:solidFill>
            </a:endParaRPr>
          </a:p>
          <a:p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1417F2-0DF5-4722-0035-4C2C3A5D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41" y="1247034"/>
            <a:ext cx="4107180" cy="181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324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傳遞變數到</a:t>
            </a:r>
            <a:r>
              <a:rPr lang="en-US" altLang="zh-TW" dirty="0"/>
              <a:t>template</a:t>
            </a:r>
            <a:r>
              <a:rPr lang="zh-TW" altLang="zh-TW" dirty="0"/>
              <a:t>檔案中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5330952"/>
          </a:xfrm>
        </p:spPr>
        <p:txBody>
          <a:bodyPr>
            <a:normAutofit fontScale="70000" lnSpcReduction="20000"/>
          </a:bodyPr>
          <a:lstStyle/>
          <a:p>
            <a:r>
              <a:rPr lang="zh-TW" altLang="zh-TW" sz="2900" dirty="0"/>
              <a:t>同樣的方法亦可馬上套用到</a:t>
            </a:r>
            <a:r>
              <a:rPr lang="en-US" altLang="zh-TW" sz="2900" dirty="0" err="1"/>
              <a:t>disp_detail</a:t>
            </a:r>
            <a:r>
              <a:rPr lang="zh-TW" altLang="zh-TW" sz="2900" dirty="0"/>
              <a:t>函數中。也是先建立一個</a:t>
            </a:r>
            <a:r>
              <a:rPr lang="en-US" altLang="zh-TW" sz="2900" dirty="0"/>
              <a:t>disp.html</a:t>
            </a:r>
            <a:r>
              <a:rPr lang="zh-TW" altLang="zh-TW" sz="2900" dirty="0"/>
              <a:t>，如下所示：</a:t>
            </a:r>
          </a:p>
          <a:p>
            <a:pPr marL="274320" lvl="1" indent="0">
              <a:buNone/>
            </a:pPr>
            <a:r>
              <a:rPr lang="en-US" altLang="zh-TW" sz="2300" dirty="0"/>
              <a:t>&lt;!-- disp.html --&gt;</a:t>
            </a:r>
          </a:p>
          <a:p>
            <a:pPr marL="274320" lvl="1" indent="0">
              <a:buNone/>
            </a:pPr>
            <a:r>
              <a:rPr lang="en-US" altLang="zh-TW" sz="2300" dirty="0"/>
              <a:t>&lt;!DOCTYPE html&gt;</a:t>
            </a:r>
          </a:p>
          <a:p>
            <a:pPr marL="274320" lvl="1" indent="0">
              <a:buNone/>
            </a:pPr>
            <a:r>
              <a:rPr lang="en-US" altLang="zh-TW" sz="2300" dirty="0"/>
              <a:t>&lt;html&gt;</a:t>
            </a:r>
          </a:p>
          <a:p>
            <a:pPr marL="274320" lvl="1" indent="0">
              <a:buNone/>
            </a:pPr>
            <a:r>
              <a:rPr lang="en-US" altLang="zh-TW" sz="2300" dirty="0"/>
              <a:t>&lt;head&gt;</a:t>
            </a:r>
          </a:p>
          <a:p>
            <a:pPr marL="274320" lvl="1" indent="0">
              <a:buNone/>
            </a:pPr>
            <a:r>
              <a:rPr lang="en-US" altLang="zh-TW" sz="2300" dirty="0"/>
              <a:t>&lt;meta charset='utf-8'&gt;</a:t>
            </a:r>
          </a:p>
          <a:p>
            <a:pPr marL="274320" lvl="1" indent="0">
              <a:buNone/>
            </a:pPr>
            <a:r>
              <a:rPr lang="en-US" altLang="zh-TW" sz="2300" dirty="0"/>
              <a:t>&lt;title&gt;</a:t>
            </a:r>
            <a:r>
              <a:rPr lang="en-US" altLang="zh-TW" sz="2300" dirty="0">
                <a:solidFill>
                  <a:srgbClr val="FF0000"/>
                </a:solidFill>
              </a:rPr>
              <a:t>{{p.name}}</a:t>
            </a:r>
            <a:r>
              <a:rPr lang="en-US" altLang="zh-TW" sz="2300" dirty="0"/>
              <a:t>&lt;/title&gt;</a:t>
            </a:r>
          </a:p>
          <a:p>
            <a:pPr marL="274320" lvl="1" indent="0">
              <a:buNone/>
            </a:pPr>
            <a:r>
              <a:rPr lang="en-US" altLang="zh-TW" sz="2300" dirty="0"/>
              <a:t>&lt;/head&gt;</a:t>
            </a:r>
          </a:p>
          <a:p>
            <a:pPr marL="274320" lvl="1" indent="0">
              <a:buNone/>
            </a:pPr>
            <a:r>
              <a:rPr lang="en-US" altLang="zh-TW" sz="2300" dirty="0"/>
              <a:t>&lt;body&gt;</a:t>
            </a:r>
          </a:p>
          <a:p>
            <a:pPr marL="274320" lvl="1" indent="0">
              <a:buNone/>
            </a:pPr>
            <a:r>
              <a:rPr lang="en-US" altLang="zh-TW" sz="2300" dirty="0"/>
              <a:t>&lt;h2&gt;</a:t>
            </a:r>
            <a:r>
              <a:rPr lang="en-US" altLang="zh-TW" sz="2300" dirty="0">
                <a:solidFill>
                  <a:srgbClr val="FF0000"/>
                </a:solidFill>
              </a:rPr>
              <a:t>{{p.name}}</a:t>
            </a:r>
            <a:r>
              <a:rPr lang="en-US" altLang="zh-TW" sz="2300" dirty="0"/>
              <a:t>&lt;/h2&gt;</a:t>
            </a:r>
          </a:p>
          <a:p>
            <a:pPr marL="274320" lvl="1" indent="0">
              <a:buNone/>
            </a:pPr>
            <a:r>
              <a:rPr lang="en-US" altLang="zh-TW" sz="2300" dirty="0"/>
              <a:t>&lt;</a:t>
            </a:r>
            <a:r>
              <a:rPr lang="en-US" altLang="zh-TW" sz="2300" dirty="0" err="1"/>
              <a:t>hr</a:t>
            </a:r>
            <a:r>
              <a:rPr lang="en-US" altLang="zh-TW" sz="2300" dirty="0"/>
              <a:t>&gt;</a:t>
            </a:r>
          </a:p>
          <a:p>
            <a:pPr marL="274320" lvl="1" indent="0">
              <a:buNone/>
            </a:pPr>
            <a:r>
              <a:rPr lang="en-US" altLang="zh-TW" sz="2300" dirty="0"/>
              <a:t>&lt;table width=400 border=1 </a:t>
            </a:r>
            <a:r>
              <a:rPr lang="en-US" altLang="zh-TW" sz="2300" dirty="0" err="1"/>
              <a:t>bgcolor</a:t>
            </a:r>
            <a:r>
              <a:rPr lang="en-US" altLang="zh-TW" sz="2300" dirty="0"/>
              <a:t>='#</a:t>
            </a:r>
            <a:r>
              <a:rPr lang="en-US" altLang="zh-TW" sz="2300" dirty="0" err="1"/>
              <a:t>ccffcc</a:t>
            </a:r>
            <a:r>
              <a:rPr lang="en-US" altLang="zh-TW" sz="2300" dirty="0"/>
              <a:t>'&gt;</a:t>
            </a:r>
          </a:p>
          <a:p>
            <a:pPr marL="274320" lvl="1" indent="0">
              <a:buNone/>
            </a:pPr>
            <a:r>
              <a:rPr lang="en-US" altLang="zh-TW" sz="2300" dirty="0"/>
              <a:t>&lt;</a:t>
            </a:r>
            <a:r>
              <a:rPr lang="en-US" altLang="zh-TW" sz="2300" dirty="0" err="1"/>
              <a:t>tr</a:t>
            </a:r>
            <a:r>
              <a:rPr lang="en-US" altLang="zh-TW" sz="2300" dirty="0"/>
              <a:t>&gt;&lt;td&gt;</a:t>
            </a:r>
            <a:r>
              <a:rPr lang="zh-TW" altLang="en-US" sz="2300" dirty="0"/>
              <a:t>品項編號</a:t>
            </a:r>
            <a:r>
              <a:rPr lang="en-US" altLang="zh-TW" sz="2300" dirty="0"/>
              <a:t>&lt;/td&gt;&lt;td&gt;</a:t>
            </a:r>
            <a:r>
              <a:rPr lang="en-US" altLang="zh-TW" sz="2300" dirty="0">
                <a:solidFill>
                  <a:srgbClr val="FF0000"/>
                </a:solidFill>
              </a:rPr>
              <a:t>{{</a:t>
            </a:r>
            <a:r>
              <a:rPr lang="en-US" altLang="zh-TW" sz="2300" dirty="0" err="1">
                <a:solidFill>
                  <a:srgbClr val="FF0000"/>
                </a:solidFill>
              </a:rPr>
              <a:t>p.sku</a:t>
            </a:r>
            <a:r>
              <a:rPr lang="en-US" altLang="zh-TW" sz="2300" dirty="0">
                <a:solidFill>
                  <a:srgbClr val="FF0000"/>
                </a:solidFill>
              </a:rPr>
              <a:t>}}</a:t>
            </a:r>
            <a:r>
              <a:rPr lang="en-US" altLang="zh-TW" sz="2300" dirty="0"/>
              <a:t>&lt;/td&gt;&lt;/</a:t>
            </a:r>
            <a:r>
              <a:rPr lang="en-US" altLang="zh-TW" sz="2300" dirty="0" err="1"/>
              <a:t>tr</a:t>
            </a:r>
            <a:r>
              <a:rPr lang="en-US" altLang="zh-TW" sz="2300" dirty="0"/>
              <a:t>&gt;</a:t>
            </a:r>
          </a:p>
          <a:p>
            <a:pPr marL="274320" lvl="1" indent="0">
              <a:buNone/>
            </a:pPr>
            <a:r>
              <a:rPr lang="en-US" altLang="zh-TW" sz="2300" dirty="0"/>
              <a:t>&lt;</a:t>
            </a:r>
            <a:r>
              <a:rPr lang="en-US" altLang="zh-TW" sz="2300" dirty="0" err="1"/>
              <a:t>tr</a:t>
            </a:r>
            <a:r>
              <a:rPr lang="en-US" altLang="zh-TW" sz="2300" dirty="0"/>
              <a:t>&gt;&lt;td&gt;</a:t>
            </a:r>
            <a:r>
              <a:rPr lang="zh-TW" altLang="en-US" sz="2300" dirty="0"/>
              <a:t>品項名稱</a:t>
            </a:r>
            <a:r>
              <a:rPr lang="en-US" altLang="zh-TW" sz="2300" dirty="0"/>
              <a:t>&lt;/td&gt;&lt;td&gt;</a:t>
            </a:r>
            <a:r>
              <a:rPr lang="en-US" altLang="zh-TW" sz="2300" dirty="0">
                <a:solidFill>
                  <a:srgbClr val="FF0000"/>
                </a:solidFill>
              </a:rPr>
              <a:t>{{p.name}}</a:t>
            </a:r>
            <a:r>
              <a:rPr lang="en-US" altLang="zh-TW" sz="2300" dirty="0"/>
              <a:t>&lt;/td&gt;&lt;/</a:t>
            </a:r>
            <a:r>
              <a:rPr lang="en-US" altLang="zh-TW" sz="2300" dirty="0" err="1"/>
              <a:t>tr</a:t>
            </a:r>
            <a:r>
              <a:rPr lang="en-US" altLang="zh-TW" sz="2300" dirty="0"/>
              <a:t>&gt;</a:t>
            </a:r>
          </a:p>
          <a:p>
            <a:pPr marL="274320" lvl="1" indent="0">
              <a:buNone/>
            </a:pPr>
            <a:r>
              <a:rPr lang="en-US" altLang="zh-TW" sz="2300" dirty="0"/>
              <a:t>&lt;</a:t>
            </a:r>
            <a:r>
              <a:rPr lang="en-US" altLang="zh-TW" sz="2300" dirty="0" err="1"/>
              <a:t>tr</a:t>
            </a:r>
            <a:r>
              <a:rPr lang="en-US" altLang="zh-TW" sz="2300" dirty="0"/>
              <a:t>&gt;&lt;td&gt;</a:t>
            </a:r>
            <a:r>
              <a:rPr lang="zh-TW" altLang="en-US" sz="2300" dirty="0"/>
              <a:t>二手售價</a:t>
            </a:r>
            <a:r>
              <a:rPr lang="en-US" altLang="zh-TW" sz="2300" dirty="0"/>
              <a:t>&lt;/td&gt;&lt;td&gt;</a:t>
            </a:r>
            <a:r>
              <a:rPr lang="en-US" altLang="zh-TW" sz="2300" dirty="0">
                <a:solidFill>
                  <a:srgbClr val="FF0000"/>
                </a:solidFill>
              </a:rPr>
              <a:t>{{</a:t>
            </a:r>
            <a:r>
              <a:rPr lang="en-US" altLang="zh-TW" sz="2300" dirty="0" err="1">
                <a:solidFill>
                  <a:srgbClr val="FF0000"/>
                </a:solidFill>
              </a:rPr>
              <a:t>p.price</a:t>
            </a:r>
            <a:r>
              <a:rPr lang="en-US" altLang="zh-TW" sz="2300" dirty="0">
                <a:solidFill>
                  <a:srgbClr val="FF0000"/>
                </a:solidFill>
              </a:rPr>
              <a:t>}}</a:t>
            </a:r>
            <a:r>
              <a:rPr lang="en-US" altLang="zh-TW" sz="2300" dirty="0"/>
              <a:t>&lt;/td&gt;&lt;/</a:t>
            </a:r>
            <a:r>
              <a:rPr lang="en-US" altLang="zh-TW" sz="2300" dirty="0" err="1"/>
              <a:t>tr</a:t>
            </a:r>
            <a:r>
              <a:rPr lang="en-US" altLang="zh-TW" sz="2300" dirty="0"/>
              <a:t>&gt;</a:t>
            </a:r>
          </a:p>
          <a:p>
            <a:pPr marL="274320" lvl="1" indent="0">
              <a:buNone/>
            </a:pPr>
            <a:r>
              <a:rPr lang="en-US" altLang="zh-TW" sz="2300" dirty="0"/>
              <a:t>&lt;</a:t>
            </a:r>
            <a:r>
              <a:rPr lang="en-US" altLang="zh-TW" sz="2300" dirty="0" err="1"/>
              <a:t>tr</a:t>
            </a:r>
            <a:r>
              <a:rPr lang="en-US" altLang="zh-TW" sz="2300" dirty="0"/>
              <a:t>&gt;&lt;td&gt;</a:t>
            </a:r>
            <a:r>
              <a:rPr lang="zh-TW" altLang="en-US" sz="2300" dirty="0"/>
              <a:t>庫頁數量</a:t>
            </a:r>
            <a:r>
              <a:rPr lang="en-US" altLang="zh-TW" sz="2300" dirty="0"/>
              <a:t>&lt;/td&gt;&lt;td&gt;</a:t>
            </a:r>
            <a:r>
              <a:rPr lang="en-US" altLang="zh-TW" sz="2300" dirty="0">
                <a:solidFill>
                  <a:srgbClr val="FF0000"/>
                </a:solidFill>
              </a:rPr>
              <a:t>{{</a:t>
            </a:r>
            <a:r>
              <a:rPr lang="en-US" altLang="zh-TW" sz="2300" dirty="0" err="1">
                <a:solidFill>
                  <a:srgbClr val="FF0000"/>
                </a:solidFill>
              </a:rPr>
              <a:t>p.qty</a:t>
            </a:r>
            <a:r>
              <a:rPr lang="en-US" altLang="zh-TW" sz="2300" dirty="0">
                <a:solidFill>
                  <a:srgbClr val="FF0000"/>
                </a:solidFill>
              </a:rPr>
              <a:t>}}</a:t>
            </a:r>
            <a:r>
              <a:rPr lang="en-US" altLang="zh-TW" sz="2300" dirty="0"/>
              <a:t>&lt;/td&gt;&lt;/</a:t>
            </a:r>
            <a:r>
              <a:rPr lang="en-US" altLang="zh-TW" sz="2300" dirty="0" err="1"/>
              <a:t>tr</a:t>
            </a:r>
            <a:r>
              <a:rPr lang="en-US" altLang="zh-TW" sz="2300" dirty="0"/>
              <a:t>&gt;</a:t>
            </a:r>
          </a:p>
          <a:p>
            <a:pPr marL="274320" lvl="1" indent="0">
              <a:buNone/>
            </a:pPr>
            <a:r>
              <a:rPr lang="en-US" altLang="zh-TW" sz="2300" dirty="0"/>
              <a:t>&lt;/table&gt;</a:t>
            </a:r>
          </a:p>
          <a:p>
            <a:pPr marL="274320" lvl="1" indent="0">
              <a:buNone/>
            </a:pPr>
            <a:r>
              <a:rPr lang="en-US" altLang="zh-TW" sz="2300" dirty="0"/>
              <a:t>&lt;a </a:t>
            </a:r>
            <a:r>
              <a:rPr lang="en-US" altLang="zh-TW" sz="2300" dirty="0" err="1"/>
              <a:t>href</a:t>
            </a:r>
            <a:r>
              <a:rPr lang="en-US" altLang="zh-TW" sz="2300" dirty="0"/>
              <a:t>='/list'&gt;</a:t>
            </a:r>
            <a:r>
              <a:rPr lang="zh-TW" altLang="en-US" sz="2300" dirty="0"/>
              <a:t>回列表</a:t>
            </a:r>
            <a:r>
              <a:rPr lang="en-US" altLang="zh-TW" sz="2300" dirty="0"/>
              <a:t>&lt;/a&gt;</a:t>
            </a:r>
          </a:p>
          <a:p>
            <a:pPr marL="274320" lvl="1" indent="0">
              <a:buNone/>
            </a:pPr>
            <a:r>
              <a:rPr lang="en-US" altLang="zh-TW" sz="2300" dirty="0"/>
              <a:t>&lt;/body&gt;</a:t>
            </a:r>
          </a:p>
          <a:p>
            <a:pPr marL="274320" lvl="1" indent="0">
              <a:buNone/>
            </a:pPr>
            <a:r>
              <a:rPr lang="en-US" altLang="zh-TW" sz="23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61692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傳遞變數到</a:t>
            </a:r>
            <a:r>
              <a:rPr lang="en-US" altLang="zh-TW" dirty="0"/>
              <a:t>template</a:t>
            </a:r>
            <a:r>
              <a:rPr lang="zh-TW" altLang="zh-TW" dirty="0"/>
              <a:t>檔案中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/>
              <a:t>def</a:t>
            </a:r>
            <a:r>
              <a:rPr lang="en-US" altLang="zh-TW" sz="2400" dirty="0"/>
              <a:t> </a:t>
            </a:r>
            <a:r>
              <a:rPr lang="en-US" altLang="zh-TW" sz="2400" dirty="0" err="1"/>
              <a:t>disp_detail</a:t>
            </a:r>
            <a:r>
              <a:rPr lang="en-US" altLang="zh-TW" sz="2400" dirty="0"/>
              <a:t>(request, </a:t>
            </a:r>
            <a:r>
              <a:rPr lang="en-US" altLang="zh-TW" sz="2400" dirty="0" err="1"/>
              <a:t>sku</a:t>
            </a:r>
            <a:r>
              <a:rPr lang="en-US" altLang="zh-TW" sz="2400" dirty="0"/>
              <a:t>):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    try:	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        p = </a:t>
            </a:r>
            <a:r>
              <a:rPr lang="en-US" altLang="zh-TW" sz="2400" dirty="0" err="1"/>
              <a:t>Product.objects.get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sku</a:t>
            </a:r>
            <a:r>
              <a:rPr lang="en-US" altLang="zh-TW" sz="2400" dirty="0"/>
              <a:t>=</a:t>
            </a:r>
            <a:r>
              <a:rPr lang="en-US" altLang="zh-TW" sz="2400" dirty="0" err="1"/>
              <a:t>sku</a:t>
            </a:r>
            <a:r>
              <a:rPr lang="en-US" altLang="zh-TW" sz="2400" dirty="0"/>
              <a:t>)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    except </a:t>
            </a:r>
            <a:r>
              <a:rPr lang="en-US" altLang="zh-TW" sz="2400" dirty="0" err="1"/>
              <a:t>Product.DoesNotExist</a:t>
            </a:r>
            <a:r>
              <a:rPr lang="en-US" altLang="zh-TW" sz="2400" dirty="0"/>
              <a:t>: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        raise Http404('</a:t>
            </a:r>
            <a:r>
              <a:rPr lang="zh-TW" altLang="zh-TW" sz="2400" dirty="0"/>
              <a:t>找不到指定的品項編號</a:t>
            </a:r>
            <a:r>
              <a:rPr lang="en-US" altLang="zh-TW" sz="2400" dirty="0"/>
              <a:t>')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    return render(request, 'disp.html', locals())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0200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在</a:t>
            </a:r>
            <a:r>
              <a:rPr lang="en-US" altLang="zh-TW" dirty="0"/>
              <a:t>template</a:t>
            </a:r>
            <a:r>
              <a:rPr lang="zh-TW" altLang="zh-TW" dirty="0"/>
              <a:t>中處理串列變數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54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listing</a:t>
            </a:r>
            <a:r>
              <a:rPr lang="zh-TW" altLang="zh-TW" dirty="0"/>
              <a:t>函數中要顯示全部的資料項目列表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listing(request):</a:t>
            </a:r>
          </a:p>
          <a:p>
            <a:pPr marL="274320" lvl="1" indent="0">
              <a:buNone/>
            </a:pPr>
            <a:r>
              <a:rPr lang="en-US" altLang="zh-TW" dirty="0"/>
              <a:t>    products = </a:t>
            </a:r>
            <a:r>
              <a:rPr lang="en-US" altLang="zh-TW" dirty="0" err="1"/>
              <a:t>Product.objects.all</a:t>
            </a:r>
            <a:r>
              <a:rPr lang="en-US" altLang="zh-TW" dirty="0"/>
              <a:t>()	</a:t>
            </a:r>
          </a:p>
          <a:p>
            <a:pPr marL="274320" lvl="1" indent="0">
              <a:buNone/>
            </a:pPr>
            <a:r>
              <a:rPr lang="en-US" altLang="zh-TW" dirty="0"/>
              <a:t>    return render(request, 'list.html', locals())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085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template</a:t>
            </a:r>
            <a:r>
              <a:rPr lang="zh-TW" altLang="zh-TW" dirty="0"/>
              <a:t>中處理串列變數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5430344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3600" dirty="0"/>
              <a:t>list.html</a:t>
            </a:r>
            <a:r>
              <a:rPr lang="zh-TW" altLang="zh-TW" sz="3600" dirty="0"/>
              <a:t>，如下所示：</a:t>
            </a:r>
          </a:p>
          <a:p>
            <a:pPr marL="274320" lvl="1" indent="0">
              <a:buNone/>
            </a:pPr>
            <a:r>
              <a:rPr lang="en-US" altLang="zh-TW" sz="2600" dirty="0"/>
              <a:t>&lt;!-- list.html --&gt;</a:t>
            </a:r>
            <a:endParaRPr lang="zh-TW" altLang="zh-TW" sz="2600" dirty="0"/>
          </a:p>
          <a:p>
            <a:pPr marL="274320" lvl="1" indent="0">
              <a:buNone/>
            </a:pPr>
            <a:r>
              <a:rPr lang="en-US" altLang="zh-TW" sz="2600" dirty="0"/>
              <a:t>&lt;!DOCTYPE html&gt;</a:t>
            </a:r>
            <a:endParaRPr lang="zh-TW" altLang="zh-TW" sz="2600" dirty="0"/>
          </a:p>
          <a:p>
            <a:pPr marL="274320" lvl="1" indent="0">
              <a:buNone/>
            </a:pPr>
            <a:r>
              <a:rPr lang="en-US" altLang="zh-TW" sz="2600" dirty="0"/>
              <a:t>&lt;html&gt;</a:t>
            </a:r>
            <a:endParaRPr lang="zh-TW" altLang="zh-TW" sz="2600" dirty="0"/>
          </a:p>
          <a:p>
            <a:pPr marL="274320" lvl="1" indent="0">
              <a:buNone/>
            </a:pPr>
            <a:r>
              <a:rPr lang="en-US" altLang="zh-TW" sz="2600" dirty="0"/>
              <a:t>&lt;head&gt;</a:t>
            </a:r>
            <a:endParaRPr lang="zh-TW" altLang="zh-TW" sz="2600" dirty="0"/>
          </a:p>
          <a:p>
            <a:pPr marL="274320" lvl="1" indent="0">
              <a:buNone/>
            </a:pPr>
            <a:r>
              <a:rPr lang="en-US" altLang="zh-TW" sz="2600" dirty="0"/>
              <a:t>&lt;meta charset='utf-8'&gt;</a:t>
            </a:r>
            <a:endParaRPr lang="zh-TW" altLang="zh-TW" sz="2600" dirty="0"/>
          </a:p>
          <a:p>
            <a:pPr marL="274320" lvl="1" indent="0">
              <a:buNone/>
            </a:pPr>
            <a:r>
              <a:rPr lang="en-US" altLang="zh-TW" sz="2600" dirty="0"/>
              <a:t>&lt;title&gt;</a:t>
            </a:r>
            <a:r>
              <a:rPr lang="zh-TW" altLang="zh-TW" sz="2600" dirty="0"/>
              <a:t>中古機列表</a:t>
            </a:r>
            <a:r>
              <a:rPr lang="en-US" altLang="zh-TW" sz="2600" dirty="0"/>
              <a:t>&lt;/title&gt;</a:t>
            </a:r>
            <a:endParaRPr lang="zh-TW" altLang="zh-TW" sz="2600" dirty="0"/>
          </a:p>
          <a:p>
            <a:pPr marL="274320" lvl="1" indent="0">
              <a:buNone/>
            </a:pPr>
            <a:r>
              <a:rPr lang="en-US" altLang="zh-TW" sz="2600" dirty="0"/>
              <a:t>&lt;/head&gt;</a:t>
            </a:r>
            <a:endParaRPr lang="zh-TW" altLang="zh-TW" sz="2600" dirty="0"/>
          </a:p>
          <a:p>
            <a:pPr marL="274320" lvl="1" indent="0">
              <a:buNone/>
            </a:pPr>
            <a:r>
              <a:rPr lang="en-US" altLang="zh-TW" sz="2600" dirty="0"/>
              <a:t>&lt;body&gt;</a:t>
            </a:r>
            <a:endParaRPr lang="zh-TW" altLang="zh-TW" sz="2600" dirty="0"/>
          </a:p>
          <a:p>
            <a:pPr marL="274320" lvl="1" indent="0">
              <a:buNone/>
            </a:pPr>
            <a:r>
              <a:rPr lang="en-US" altLang="zh-TW" sz="2600" dirty="0"/>
              <a:t>&lt;h2&gt;</a:t>
            </a:r>
            <a:r>
              <a:rPr lang="zh-TW" altLang="zh-TW" sz="2600" dirty="0"/>
              <a:t>以下是目前本店販售中的二手機列表</a:t>
            </a:r>
            <a:r>
              <a:rPr lang="en-US" altLang="zh-TW" sz="2600" dirty="0"/>
              <a:t>&lt;/h2&gt;</a:t>
            </a:r>
            <a:endParaRPr lang="zh-TW" altLang="zh-TW" sz="2600" dirty="0"/>
          </a:p>
          <a:p>
            <a:pPr marL="274320" lvl="1" indent="0">
              <a:buNone/>
            </a:pPr>
            <a:r>
              <a:rPr lang="en-US" altLang="zh-TW" sz="2600" dirty="0"/>
              <a:t>&lt;</a:t>
            </a:r>
            <a:r>
              <a:rPr lang="en-US" altLang="zh-TW" sz="2600" dirty="0" err="1"/>
              <a:t>hr</a:t>
            </a:r>
            <a:r>
              <a:rPr lang="en-US" altLang="zh-TW" sz="2600" dirty="0"/>
              <a:t>&gt;</a:t>
            </a:r>
            <a:endParaRPr lang="zh-TW" altLang="zh-TW" sz="2600" dirty="0"/>
          </a:p>
          <a:p>
            <a:pPr marL="274320" lvl="1" indent="0">
              <a:buNone/>
            </a:pPr>
            <a:r>
              <a:rPr lang="en-US" altLang="zh-TW" sz="2600" dirty="0"/>
              <a:t>&lt;table width=400 border=1 </a:t>
            </a:r>
            <a:r>
              <a:rPr lang="en-US" altLang="zh-TW" sz="2600" dirty="0" err="1"/>
              <a:t>bgcolor</a:t>
            </a:r>
            <a:r>
              <a:rPr lang="en-US" altLang="zh-TW" sz="2600" dirty="0"/>
              <a:t>='#</a:t>
            </a:r>
            <a:r>
              <a:rPr lang="en-US" altLang="zh-TW" sz="2600" dirty="0" err="1"/>
              <a:t>ccffcc</a:t>
            </a:r>
            <a:r>
              <a:rPr lang="en-US" altLang="zh-TW" sz="2600" dirty="0"/>
              <a:t>'&gt;</a:t>
            </a:r>
            <a:endParaRPr lang="zh-TW" altLang="zh-TW" sz="2600" dirty="0"/>
          </a:p>
          <a:p>
            <a:pPr marL="274320" lvl="1" indent="0">
              <a:buNone/>
            </a:pPr>
            <a:r>
              <a:rPr lang="en-US" altLang="zh-TW" sz="2600" dirty="0"/>
              <a:t>    &lt;</a:t>
            </a:r>
            <a:r>
              <a:rPr lang="en-US" altLang="zh-TW" sz="2600" dirty="0" err="1"/>
              <a:t>tr</a:t>
            </a:r>
            <a:r>
              <a:rPr lang="en-US" altLang="zh-TW" sz="2600" dirty="0"/>
              <a:t>&gt;&lt;td&gt;</a:t>
            </a:r>
            <a:r>
              <a:rPr lang="zh-TW" altLang="zh-TW" sz="2600" dirty="0"/>
              <a:t>品名</a:t>
            </a:r>
            <a:r>
              <a:rPr lang="en-US" altLang="zh-TW" sz="2600" dirty="0"/>
              <a:t>&lt;/td&gt;&lt;td&gt;</a:t>
            </a:r>
            <a:r>
              <a:rPr lang="zh-TW" altLang="zh-TW" sz="2600" dirty="0"/>
              <a:t>售價</a:t>
            </a:r>
            <a:r>
              <a:rPr lang="en-US" altLang="zh-TW" sz="2600" dirty="0"/>
              <a:t>&lt;/td&gt;&lt;td&gt;</a:t>
            </a:r>
            <a:r>
              <a:rPr lang="zh-TW" altLang="zh-TW" sz="2600" dirty="0"/>
              <a:t>庫存量</a:t>
            </a:r>
            <a:r>
              <a:rPr lang="en-US" altLang="zh-TW" sz="2600" dirty="0"/>
              <a:t>&lt;/td&gt;&lt;/</a:t>
            </a:r>
            <a:r>
              <a:rPr lang="en-US" altLang="zh-TW" sz="2600" dirty="0" err="1"/>
              <a:t>tr</a:t>
            </a:r>
            <a:r>
              <a:rPr lang="en-US" altLang="zh-TW" sz="2600" dirty="0"/>
              <a:t>&gt;</a:t>
            </a:r>
            <a:endParaRPr lang="zh-TW" altLang="zh-TW" sz="2600" dirty="0"/>
          </a:p>
          <a:p>
            <a:pPr marL="274320" lvl="1" indent="0">
              <a:buNone/>
            </a:pPr>
            <a:r>
              <a:rPr lang="en-US" altLang="zh-TW" sz="2600" dirty="0">
                <a:solidFill>
                  <a:srgbClr val="FF0000"/>
                </a:solidFill>
              </a:rPr>
              <a:t>{% for p in products %}</a:t>
            </a:r>
            <a:endParaRPr lang="zh-TW" altLang="zh-TW" sz="26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zh-TW" sz="2600" dirty="0"/>
              <a:t>    &lt;</a:t>
            </a:r>
            <a:r>
              <a:rPr lang="en-US" altLang="zh-TW" sz="2600" dirty="0" err="1"/>
              <a:t>tr</a:t>
            </a:r>
            <a:r>
              <a:rPr lang="en-US" altLang="zh-TW" sz="2600" dirty="0"/>
              <a:t>&gt;</a:t>
            </a:r>
            <a:endParaRPr lang="zh-TW" altLang="zh-TW" sz="2600" dirty="0"/>
          </a:p>
          <a:p>
            <a:pPr marL="274320" lvl="1" indent="0">
              <a:buNone/>
            </a:pPr>
            <a:r>
              <a:rPr lang="en-US" altLang="zh-TW" sz="2600" dirty="0"/>
              <a:t>        &lt;td&gt;{{p.name}}&lt;/td&gt;</a:t>
            </a:r>
            <a:endParaRPr lang="zh-TW" altLang="zh-TW" sz="2600" dirty="0"/>
          </a:p>
          <a:p>
            <a:pPr marL="274320" lvl="1" indent="0">
              <a:buNone/>
            </a:pPr>
            <a:r>
              <a:rPr lang="en-US" altLang="zh-TW" sz="2600" dirty="0"/>
              <a:t>        &lt;td&gt;{{</a:t>
            </a:r>
            <a:r>
              <a:rPr lang="en-US" altLang="zh-TW" sz="2600" dirty="0" err="1"/>
              <a:t>p.price</a:t>
            </a:r>
            <a:r>
              <a:rPr lang="en-US" altLang="zh-TW" sz="2600" dirty="0"/>
              <a:t>}}&lt;/td&gt;</a:t>
            </a:r>
            <a:endParaRPr lang="zh-TW" altLang="zh-TW" sz="2600" dirty="0"/>
          </a:p>
          <a:p>
            <a:pPr marL="274320" lvl="1" indent="0">
              <a:buNone/>
            </a:pPr>
            <a:r>
              <a:rPr lang="en-US" altLang="zh-TW" sz="2600" dirty="0"/>
              <a:t>        &lt;td&gt;{{</a:t>
            </a:r>
            <a:r>
              <a:rPr lang="en-US" altLang="zh-TW" sz="2600" dirty="0" err="1"/>
              <a:t>p.qty</a:t>
            </a:r>
            <a:r>
              <a:rPr lang="en-US" altLang="zh-TW" sz="2600" dirty="0"/>
              <a:t>}}&lt;/td&gt;</a:t>
            </a:r>
            <a:endParaRPr lang="zh-TW" altLang="zh-TW" sz="2600" dirty="0"/>
          </a:p>
          <a:p>
            <a:pPr marL="274320" lvl="1" indent="0">
              <a:buNone/>
            </a:pPr>
            <a:r>
              <a:rPr lang="en-US" altLang="zh-TW" sz="2600" dirty="0"/>
              <a:t>    &lt;/</a:t>
            </a:r>
            <a:r>
              <a:rPr lang="en-US" altLang="zh-TW" sz="2600" dirty="0" err="1"/>
              <a:t>tr</a:t>
            </a:r>
            <a:r>
              <a:rPr lang="en-US" altLang="zh-TW" sz="2600" dirty="0"/>
              <a:t>&gt;</a:t>
            </a:r>
            <a:endParaRPr lang="zh-TW" altLang="zh-TW" sz="2600" dirty="0"/>
          </a:p>
          <a:p>
            <a:pPr marL="274320" lvl="1" indent="0">
              <a:buNone/>
            </a:pPr>
            <a:r>
              <a:rPr lang="en-US" altLang="zh-TW" sz="2600" dirty="0">
                <a:solidFill>
                  <a:srgbClr val="FF0000"/>
                </a:solidFill>
              </a:rPr>
              <a:t>{% </a:t>
            </a:r>
            <a:r>
              <a:rPr lang="en-US" altLang="zh-TW" sz="2600" dirty="0" err="1">
                <a:solidFill>
                  <a:srgbClr val="FF0000"/>
                </a:solidFill>
              </a:rPr>
              <a:t>endfor</a:t>
            </a:r>
            <a:r>
              <a:rPr lang="en-US" altLang="zh-TW" sz="2600" dirty="0">
                <a:solidFill>
                  <a:srgbClr val="FF0000"/>
                </a:solidFill>
              </a:rPr>
              <a:t> %}</a:t>
            </a:r>
            <a:endParaRPr lang="zh-TW" altLang="zh-TW" sz="26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zh-TW" sz="2600" dirty="0"/>
              <a:t>&lt;/table&gt;</a:t>
            </a:r>
            <a:endParaRPr lang="zh-TW" altLang="zh-TW" sz="2600" dirty="0"/>
          </a:p>
          <a:p>
            <a:pPr marL="274320" lvl="1" indent="0">
              <a:buNone/>
            </a:pPr>
            <a:r>
              <a:rPr lang="en-US" altLang="zh-TW" sz="2600" dirty="0"/>
              <a:t>&lt;/body&gt;</a:t>
            </a:r>
            <a:endParaRPr lang="zh-TW" altLang="zh-TW" sz="2600" dirty="0"/>
          </a:p>
          <a:p>
            <a:pPr marL="274320" lvl="1" indent="0">
              <a:buNone/>
            </a:pPr>
            <a:r>
              <a:rPr lang="en-US" altLang="zh-TW" sz="2600" dirty="0"/>
              <a:t>&lt;/html&gt;</a:t>
            </a:r>
            <a:endParaRPr lang="zh-TW" altLang="zh-TW" sz="2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28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Django</a:t>
            </a:r>
            <a:r>
              <a:rPr lang="zh-TW" altLang="zh-TW" dirty="0"/>
              <a:t>的</a:t>
            </a:r>
            <a:r>
              <a:rPr lang="en-US" altLang="zh-TW" dirty="0"/>
              <a:t>MTV</a:t>
            </a:r>
            <a:r>
              <a:rPr lang="zh-TW" altLang="zh-TW" dirty="0"/>
              <a:t>架構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527048"/>
            <a:ext cx="7704856" cy="499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Django MTV</a:t>
            </a:r>
            <a:r>
              <a:rPr lang="zh-TW" altLang="zh-TW" dirty="0"/>
              <a:t>架構下的網站開發步驟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/>
              <a:t>需求分析</a:t>
            </a:r>
            <a:endParaRPr lang="en-US" altLang="zh-TW" dirty="0"/>
          </a:p>
          <a:p>
            <a:pPr lvl="1"/>
            <a:r>
              <a:rPr lang="zh-TW" altLang="zh-TW" dirty="0"/>
              <a:t>具體列出本次網站專案所要達成的目標</a:t>
            </a:r>
            <a:r>
              <a:rPr lang="en-US" altLang="zh-TW" dirty="0"/>
              <a:t>(</a:t>
            </a:r>
            <a:r>
              <a:rPr lang="zh-TW" altLang="zh-TW" dirty="0"/>
              <a:t>包括簡單的畫面草圖與功能方塊圖等</a:t>
            </a:r>
            <a:r>
              <a:rPr lang="en-US" altLang="zh-TW" dirty="0"/>
              <a:t>)</a:t>
            </a:r>
            <a:r>
              <a:rPr lang="zh-TW" altLang="zh-TW" dirty="0"/>
              <a:t>。</a:t>
            </a:r>
          </a:p>
          <a:p>
            <a:pPr lvl="0"/>
            <a:r>
              <a:rPr lang="zh-TW" altLang="zh-TW" dirty="0"/>
              <a:t>資料庫設計</a:t>
            </a:r>
            <a:endParaRPr lang="en-US" altLang="zh-TW" dirty="0"/>
          </a:p>
          <a:p>
            <a:pPr lvl="1"/>
            <a:r>
              <a:rPr lang="zh-TW" altLang="zh-TW" dirty="0"/>
              <a:t>建立資料模組之前，釐清網站中所有會用到的資料內容、格式以及各資料之間的關係。</a:t>
            </a:r>
            <a:endParaRPr lang="en-US" altLang="zh-TW" dirty="0"/>
          </a:p>
          <a:p>
            <a:pPr lvl="0"/>
            <a:r>
              <a:rPr lang="zh-TW" altLang="zh-TW" dirty="0"/>
              <a:t>瞭解網站的每一個頁面，並設計網頁模板</a:t>
            </a:r>
            <a:r>
              <a:rPr lang="en-US" altLang="zh-TW" dirty="0"/>
              <a:t>(.html)</a:t>
            </a:r>
            <a:r>
              <a:rPr lang="zh-TW" altLang="zh-TW" dirty="0"/>
              <a:t>檔案。</a:t>
            </a:r>
          </a:p>
          <a:p>
            <a:pPr lvl="0"/>
            <a:r>
              <a:rPr lang="zh-TW" altLang="zh-TW" dirty="0"/>
              <a:t>使用</a:t>
            </a:r>
            <a:r>
              <a:rPr lang="en-US" altLang="zh-TW" dirty="0" err="1"/>
              <a:t>virtualenv</a:t>
            </a:r>
            <a:r>
              <a:rPr lang="zh-TW" altLang="zh-TW" dirty="0"/>
              <a:t>建立並啟用虛擬環境</a:t>
            </a:r>
            <a:r>
              <a:rPr lang="zh-TW" altLang="en-US" dirty="0"/>
              <a:t>（或</a:t>
            </a:r>
            <a:r>
              <a:rPr lang="en-US" altLang="zh-TW" dirty="0" err="1"/>
              <a:t>conda</a:t>
            </a:r>
            <a:r>
              <a:rPr lang="en-US" altLang="zh-TW" dirty="0"/>
              <a:t> env</a:t>
            </a:r>
            <a:r>
              <a:rPr lang="zh-TW" altLang="en-US" dirty="0"/>
              <a:t>）</a:t>
            </a:r>
            <a:endParaRPr lang="zh-TW" altLang="zh-TW" dirty="0"/>
          </a:p>
          <a:p>
            <a:r>
              <a:rPr lang="zh-TW" altLang="zh-TW" dirty="0"/>
              <a:t>使用</a:t>
            </a:r>
            <a:r>
              <a:rPr lang="en-US" altLang="zh-TW" dirty="0"/>
              <a:t>pip install </a:t>
            </a:r>
            <a:r>
              <a:rPr lang="zh-TW" altLang="zh-TW" dirty="0"/>
              <a:t>安裝</a:t>
            </a:r>
            <a:r>
              <a:rPr lang="en-US" altLang="zh-TW" dirty="0" err="1"/>
              <a:t>django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921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Django MTV</a:t>
            </a:r>
            <a:r>
              <a:rPr lang="zh-TW" altLang="zh-TW" dirty="0"/>
              <a:t>架構下的網站開發步驟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4998296"/>
          </a:xfrm>
        </p:spPr>
        <p:txBody>
          <a:bodyPr>
            <a:normAutofit/>
          </a:bodyPr>
          <a:lstStyle/>
          <a:p>
            <a:pPr lvl="0"/>
            <a:r>
              <a:rPr lang="zh-TW" altLang="zh-TW" dirty="0"/>
              <a:t>使用</a:t>
            </a:r>
            <a:r>
              <a:rPr lang="en-US" altLang="zh-TW" dirty="0" err="1"/>
              <a:t>django</a:t>
            </a:r>
            <a:r>
              <a:rPr lang="en-US" altLang="zh-TW" dirty="0"/>
              <a:t>-admin </a:t>
            </a:r>
            <a:r>
              <a:rPr lang="en-US" altLang="zh-TW" dirty="0" err="1"/>
              <a:t>startproject</a:t>
            </a:r>
            <a:r>
              <a:rPr lang="zh-TW" altLang="zh-TW" dirty="0"/>
              <a:t>產生專案</a:t>
            </a:r>
          </a:p>
          <a:p>
            <a:pPr lvl="0"/>
            <a:r>
              <a:rPr lang="zh-TW" altLang="zh-TW" dirty="0"/>
              <a:t>使用</a:t>
            </a:r>
            <a:r>
              <a:rPr lang="en-US" altLang="zh-TW" dirty="0"/>
              <a:t>python manage.py </a:t>
            </a:r>
            <a:r>
              <a:rPr lang="en-US" altLang="zh-TW" dirty="0" err="1"/>
              <a:t>startapp</a:t>
            </a:r>
            <a:r>
              <a:rPr lang="zh-TW" altLang="zh-TW" dirty="0"/>
              <a:t>建立</a:t>
            </a:r>
            <a:r>
              <a:rPr lang="en-US" altLang="zh-TW" dirty="0"/>
              <a:t>app</a:t>
            </a:r>
            <a:endParaRPr lang="zh-TW" altLang="zh-TW" dirty="0"/>
          </a:p>
          <a:p>
            <a:pPr lvl="0"/>
            <a:r>
              <a:rPr lang="zh-TW" altLang="zh-TW" dirty="0"/>
              <a:t>在</a:t>
            </a:r>
            <a:r>
              <a:rPr lang="en-US" altLang="zh-TW" dirty="0"/>
              <a:t>app</a:t>
            </a:r>
            <a:r>
              <a:rPr lang="zh-TW" altLang="zh-TW" dirty="0"/>
              <a:t>內建立</a:t>
            </a:r>
            <a:r>
              <a:rPr lang="en-US" altLang="zh-TW" dirty="0"/>
              <a:t>templates</a:t>
            </a:r>
            <a:r>
              <a:rPr lang="zh-TW" altLang="zh-TW" dirty="0"/>
              <a:t>資料夾，並把所有屬於該</a:t>
            </a:r>
            <a:r>
              <a:rPr lang="en-US" altLang="zh-TW" dirty="0"/>
              <a:t>app</a:t>
            </a:r>
            <a:r>
              <a:rPr lang="zh-TW" altLang="zh-TW" dirty="0"/>
              <a:t>的網頁模板</a:t>
            </a:r>
            <a:r>
              <a:rPr lang="en-US" altLang="zh-TW" dirty="0"/>
              <a:t>(.html)</a:t>
            </a:r>
            <a:r>
              <a:rPr lang="zh-TW" altLang="zh-TW" dirty="0"/>
              <a:t>檔案都放在此資料夾中</a:t>
            </a:r>
          </a:p>
          <a:p>
            <a:pPr lvl="0"/>
            <a:r>
              <a:rPr lang="zh-TW" altLang="zh-TW" dirty="0"/>
              <a:t>在</a:t>
            </a:r>
            <a:r>
              <a:rPr lang="en-US" altLang="zh-TW" dirty="0"/>
              <a:t>app</a:t>
            </a:r>
            <a:r>
              <a:rPr lang="zh-TW" altLang="zh-TW" dirty="0"/>
              <a:t>內建立</a:t>
            </a:r>
            <a:r>
              <a:rPr lang="en-US" altLang="zh-TW" dirty="0"/>
              <a:t>static</a:t>
            </a:r>
            <a:r>
              <a:rPr lang="zh-TW" altLang="zh-TW" dirty="0"/>
              <a:t>資料夾，並把所有屬於該</a:t>
            </a:r>
            <a:r>
              <a:rPr lang="en-US" altLang="zh-TW" dirty="0"/>
              <a:t>app</a:t>
            </a:r>
            <a:r>
              <a:rPr lang="zh-TW" altLang="zh-TW" dirty="0"/>
              <a:t>的靜態檔案（影像檔案、</a:t>
            </a:r>
            <a:r>
              <a:rPr lang="en-US" altLang="zh-TW" dirty="0"/>
              <a:t>.</a:t>
            </a:r>
            <a:r>
              <a:rPr lang="en-US" altLang="zh-TW" dirty="0" err="1"/>
              <a:t>css</a:t>
            </a:r>
            <a:r>
              <a:rPr lang="zh-TW" altLang="zh-TW" dirty="0"/>
              <a:t>檔案以及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zh-TW" altLang="zh-TW" dirty="0"/>
              <a:t>等等）都放在此資料夾中</a:t>
            </a:r>
          </a:p>
          <a:p>
            <a:pPr lvl="0"/>
            <a:r>
              <a:rPr lang="zh-TW" altLang="zh-TW" dirty="0"/>
              <a:t>修改</a:t>
            </a:r>
            <a:r>
              <a:rPr lang="en-US" altLang="zh-TW" dirty="0"/>
              <a:t>settings.py</a:t>
            </a:r>
            <a:r>
              <a:rPr lang="zh-TW" altLang="zh-TW" dirty="0"/>
              <a:t>，把相關的資料夾設定都加入，也把產生的</a:t>
            </a:r>
            <a:r>
              <a:rPr lang="en-US" altLang="zh-TW" dirty="0"/>
              <a:t>app</a:t>
            </a:r>
            <a:r>
              <a:rPr lang="zh-TW" altLang="zh-TW" dirty="0"/>
              <a:t>名稱加入</a:t>
            </a:r>
            <a:r>
              <a:rPr lang="en-US" altLang="zh-TW" dirty="0"/>
              <a:t>INSTALLED_APPS</a:t>
            </a:r>
            <a:r>
              <a:rPr lang="zh-TW" altLang="zh-TW" dirty="0"/>
              <a:t>串列中</a:t>
            </a:r>
          </a:p>
          <a:p>
            <a:pPr lvl="0"/>
            <a:r>
              <a:rPr lang="zh-TW" altLang="zh-TW" dirty="0"/>
              <a:t>編輯</a:t>
            </a:r>
            <a:r>
              <a:rPr lang="en-US" altLang="zh-TW" dirty="0"/>
              <a:t>models.py</a:t>
            </a:r>
            <a:r>
              <a:rPr lang="zh-TW" altLang="zh-TW" dirty="0"/>
              <a:t>，建立資料庫表格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53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Django MTV</a:t>
            </a:r>
            <a:r>
              <a:rPr lang="zh-TW" altLang="zh-TW" dirty="0"/>
              <a:t>架構下的網站開發步驟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5070304"/>
          </a:xfrm>
        </p:spPr>
        <p:txBody>
          <a:bodyPr>
            <a:normAutofit lnSpcReduction="10000"/>
          </a:bodyPr>
          <a:lstStyle/>
          <a:p>
            <a:pPr lvl="0"/>
            <a:r>
              <a:rPr lang="zh-TW" altLang="zh-TW" dirty="0"/>
              <a:t>編輯</a:t>
            </a:r>
            <a:r>
              <a:rPr lang="en-US" altLang="zh-TW" dirty="0"/>
              <a:t>views.py</a:t>
            </a:r>
            <a:r>
              <a:rPr lang="zh-TW" altLang="zh-TW" dirty="0"/>
              <a:t>，先</a:t>
            </a:r>
            <a:r>
              <a:rPr lang="en-US" altLang="zh-TW" dirty="0"/>
              <a:t>import</a:t>
            </a:r>
            <a:r>
              <a:rPr lang="zh-TW" altLang="zh-TW" dirty="0"/>
              <a:t>在</a:t>
            </a:r>
            <a:r>
              <a:rPr lang="en-US" altLang="zh-TW" dirty="0"/>
              <a:t>models.py</a:t>
            </a:r>
            <a:r>
              <a:rPr lang="zh-TW" altLang="zh-TW" dirty="0"/>
              <a:t>中建立的資料模型</a:t>
            </a:r>
          </a:p>
          <a:p>
            <a:pPr lvl="0"/>
            <a:r>
              <a:rPr lang="zh-TW" altLang="zh-TW" dirty="0"/>
              <a:t>編輯</a:t>
            </a:r>
            <a:r>
              <a:rPr lang="en-US" altLang="zh-TW" dirty="0"/>
              <a:t>admin.py</a:t>
            </a:r>
            <a:r>
              <a:rPr lang="zh-TW" altLang="zh-TW" dirty="0"/>
              <a:t>，把</a:t>
            </a:r>
            <a:r>
              <a:rPr lang="en-US" altLang="zh-TW" dirty="0"/>
              <a:t>models.py</a:t>
            </a:r>
            <a:r>
              <a:rPr lang="zh-TW" altLang="zh-TW" dirty="0"/>
              <a:t>中定義的資料模型加入，並使用</a:t>
            </a:r>
            <a:r>
              <a:rPr lang="en-US" altLang="zh-TW" dirty="0" err="1"/>
              <a:t>admin.site.register</a:t>
            </a:r>
            <a:r>
              <a:rPr lang="zh-TW" altLang="zh-TW" dirty="0"/>
              <a:t>註冊新增的類別，讓</a:t>
            </a:r>
            <a:r>
              <a:rPr lang="en-US" altLang="zh-TW" dirty="0"/>
              <a:t>admin</a:t>
            </a:r>
            <a:r>
              <a:rPr lang="zh-TW" altLang="zh-TW" dirty="0"/>
              <a:t>介面可以開始處理資料庫內容</a:t>
            </a:r>
          </a:p>
          <a:p>
            <a:pPr lvl="0"/>
            <a:r>
              <a:rPr lang="zh-TW" altLang="zh-TW" dirty="0"/>
              <a:t>編輯</a:t>
            </a:r>
            <a:r>
              <a:rPr lang="en-US" altLang="zh-TW" dirty="0"/>
              <a:t>views.py</a:t>
            </a:r>
            <a:r>
              <a:rPr lang="zh-TW" altLang="zh-TW" dirty="0"/>
              <a:t>，設計處理資料的相關模組，輸入和輸出均透過</a:t>
            </a:r>
            <a:r>
              <a:rPr lang="en-US" altLang="zh-TW" dirty="0"/>
              <a:t>templates</a:t>
            </a:r>
            <a:r>
              <a:rPr lang="zh-TW" altLang="zh-TW" dirty="0"/>
              <a:t>相關的模組操作取得來自於網頁的輸入資料，以及顯示和</a:t>
            </a:r>
            <a:r>
              <a:rPr lang="en-US" altLang="zh-TW" dirty="0"/>
              <a:t>.html</a:t>
            </a:r>
            <a:r>
              <a:rPr lang="zh-TW" altLang="zh-TW" dirty="0"/>
              <a:t>檔案中渲染後的網頁內容</a:t>
            </a:r>
          </a:p>
          <a:p>
            <a:pPr lvl="0"/>
            <a:r>
              <a:rPr lang="zh-TW" altLang="zh-TW" dirty="0"/>
              <a:t>編輯</a:t>
            </a:r>
            <a:r>
              <a:rPr lang="en-US" altLang="zh-TW" dirty="0"/>
              <a:t>urls.py</a:t>
            </a:r>
            <a:r>
              <a:rPr lang="zh-TW" altLang="zh-TW" dirty="0"/>
              <a:t>，先</a:t>
            </a:r>
            <a:r>
              <a:rPr lang="en-US" altLang="zh-TW" dirty="0"/>
              <a:t>import</a:t>
            </a:r>
            <a:r>
              <a:rPr lang="zh-TW" altLang="zh-TW" dirty="0"/>
              <a:t>在</a:t>
            </a:r>
            <a:r>
              <a:rPr lang="en-US" altLang="zh-TW" dirty="0"/>
              <a:t>views.py</a:t>
            </a:r>
            <a:r>
              <a:rPr lang="zh-TW" altLang="zh-TW" dirty="0"/>
              <a:t>中定義的模組</a:t>
            </a:r>
          </a:p>
          <a:p>
            <a:pPr lvl="0"/>
            <a:r>
              <a:rPr lang="zh-TW" altLang="zh-TW" dirty="0"/>
              <a:t>編輯</a:t>
            </a:r>
            <a:r>
              <a:rPr lang="en-US" altLang="zh-TW" dirty="0"/>
              <a:t>urls.py</a:t>
            </a:r>
            <a:r>
              <a:rPr lang="zh-TW" altLang="zh-TW" dirty="0"/>
              <a:t>，建立網址和</a:t>
            </a:r>
            <a:r>
              <a:rPr lang="en-US" altLang="zh-TW" dirty="0"/>
              <a:t>views.py</a:t>
            </a:r>
            <a:r>
              <a:rPr lang="zh-TW" altLang="zh-TW" dirty="0"/>
              <a:t>中定義的模組之對應關係</a:t>
            </a:r>
          </a:p>
        </p:txBody>
      </p:sp>
    </p:spTree>
    <p:extLst>
      <p:ext uri="{BB962C8B-B14F-4D97-AF65-F5344CB8AC3E}">
        <p14:creationId xmlns:p14="http://schemas.microsoft.com/office/powerpoint/2010/main" val="1785799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446</TotalTime>
  <Words>4974</Words>
  <Application>Microsoft Office PowerPoint</Application>
  <PresentationFormat>如螢幕大小 (4:3)</PresentationFormat>
  <Paragraphs>593</Paragraphs>
  <Slides>55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2" baseType="lpstr">
      <vt:lpstr>微軟正黑體</vt:lpstr>
      <vt:lpstr>Calibri</vt:lpstr>
      <vt:lpstr>Courier New</vt:lpstr>
      <vt:lpstr>Verdana</vt:lpstr>
      <vt:lpstr>Wingdings</vt:lpstr>
      <vt:lpstr>Wingdings 2</vt:lpstr>
      <vt:lpstr>市鎮</vt:lpstr>
      <vt:lpstr>第四堂 深入瞭解Django的MVC架構</vt:lpstr>
      <vt:lpstr>學習目標</vt:lpstr>
      <vt:lpstr>MVC架構簡介</vt:lpstr>
      <vt:lpstr>MVC架構簡介</vt:lpstr>
      <vt:lpstr>Django的MTV架構</vt:lpstr>
      <vt:lpstr>Django的MTV架構</vt:lpstr>
      <vt:lpstr>Django MTV架構下的網站開發步驟</vt:lpstr>
      <vt:lpstr>Django MTV架構下的網站開發步驟</vt:lpstr>
      <vt:lpstr>Django MTV架構下的網站開發步驟</vt:lpstr>
      <vt:lpstr>Django MTV架構下的網站開發步驟</vt:lpstr>
      <vt:lpstr>Model簡介</vt:lpstr>
      <vt:lpstr>在models.py中建立資料表</vt:lpstr>
      <vt:lpstr>models.Model中常用的資料欄位格式</vt:lpstr>
      <vt:lpstr>models.Model中常用的資料欄位格式</vt:lpstr>
      <vt:lpstr>models.Model各欄位常用的屬性說明</vt:lpstr>
      <vt:lpstr>設定NewTable資料表</vt:lpstr>
      <vt:lpstr>PowerPoint 簡報</vt:lpstr>
      <vt:lpstr>檢視實際的SQL程式碼</vt:lpstr>
      <vt:lpstr>admin.py中建立資料表管理介面</vt:lpstr>
      <vt:lpstr>欄位提供候選資料</vt:lpstr>
      <vt:lpstr>欄位提供候選資料</vt:lpstr>
      <vt:lpstr>欄位提供候選資料</vt:lpstr>
      <vt:lpstr>欄位提供候選資料</vt:lpstr>
      <vt:lpstr>修正欄位名稱拼字錯誤</vt:lpstr>
      <vt:lpstr>修正欄位名稱之遷移檔內容</vt:lpstr>
      <vt:lpstr>在Python Shell中操作資料表</vt:lpstr>
      <vt:lpstr>在Python Shell中操作資料表</vt:lpstr>
      <vt:lpstr>在Python Shell中操作資料表</vt:lpstr>
      <vt:lpstr>在Python Shell中操作資料表</vt:lpstr>
      <vt:lpstr>在Python Shell中操作資料表</vt:lpstr>
      <vt:lpstr>資料的查詢與編輯</vt:lpstr>
      <vt:lpstr>資料的查詢與編輯</vt:lpstr>
      <vt:lpstr>資料的查詢與編輯</vt:lpstr>
      <vt:lpstr>查詢範例</vt:lpstr>
      <vt:lpstr>查詢範例</vt:lpstr>
      <vt:lpstr>View簡介</vt:lpstr>
      <vt:lpstr>建立簡易的HttpResponse網頁</vt:lpstr>
      <vt:lpstr>使用HttpResponse執行的畫面</vt:lpstr>
      <vt:lpstr>在views.py顯示查詢資料列表</vt:lpstr>
      <vt:lpstr>在views.py顯示查詢資料列表</vt:lpstr>
      <vt:lpstr>在views.py顯示查詢資料列表</vt:lpstr>
      <vt:lpstr>在views.py顯示查詢資料列表</vt:lpstr>
      <vt:lpstr>透過參數列指定顯示特定資料項目 disp_detail()函式</vt:lpstr>
      <vt:lpstr>透過參數列指定顯示特定資料項目 disp_detail()函式</vt:lpstr>
      <vt:lpstr>透過參數列指定顯示特定資料項目 urls.py</vt:lpstr>
      <vt:lpstr>找到資料時的畫面</vt:lpstr>
      <vt:lpstr>找不到資料時的畫面 （Debug=True）</vt:lpstr>
      <vt:lpstr>Template簡介</vt:lpstr>
      <vt:lpstr>建立template資料夾與檔案</vt:lpstr>
      <vt:lpstr>建立template資料夾與檔案</vt:lpstr>
      <vt:lpstr>傳遞變數到template檔案中</vt:lpstr>
      <vt:lpstr>傳遞變數到template檔案中</vt:lpstr>
      <vt:lpstr>傳遞變數到template檔案中</vt:lpstr>
      <vt:lpstr>在template中處理串列變數</vt:lpstr>
      <vt:lpstr>在template中處理串列變數</vt:lpstr>
    </vt:vector>
  </TitlesOfParts>
  <Company>SYNNEX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第一堂 程式設計所需要的基礎知識</dc:title>
  <dc:creator>USER</dc:creator>
  <cp:lastModifiedBy>Min-Huang Ho</cp:lastModifiedBy>
  <cp:revision>76</cp:revision>
  <dcterms:created xsi:type="dcterms:W3CDTF">2017-10-09T22:32:02Z</dcterms:created>
  <dcterms:modified xsi:type="dcterms:W3CDTF">2023-05-21T01:21:24Z</dcterms:modified>
</cp:coreProperties>
</file>