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9" r:id="rId4"/>
    <p:sldId id="260" r:id="rId5"/>
    <p:sldId id="261" r:id="rId6"/>
    <p:sldId id="262" r:id="rId7"/>
    <p:sldId id="263" r:id="rId8"/>
    <p:sldId id="264" r:id="rId9"/>
    <p:sldId id="31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7" r:id="rId51"/>
    <p:sldId id="308" r:id="rId52"/>
    <p:sldId id="319"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AE9"/>
    <a:srgbClr val="FDFDFD"/>
    <a:srgbClr val="F7E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345C4-B08B-40A0-A98F-2A256DB1463F}" v="27" dt="2023-05-22T00:17:37.02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uang Ho" userId="3b9e8198e6400288" providerId="LiveId" clId="{E76345C4-B08B-40A0-A98F-2A256DB1463F}"/>
    <pc:docChg chg="undo custSel addSld delSld modSld">
      <pc:chgData name="Min-Huang Ho" userId="3b9e8198e6400288" providerId="LiveId" clId="{E76345C4-B08B-40A0-A98F-2A256DB1463F}" dt="2023-05-22T00:17:45.144" v="576" actId="47"/>
      <pc:docMkLst>
        <pc:docMk/>
      </pc:docMkLst>
      <pc:sldChg chg="modSp mod">
        <pc:chgData name="Min-Huang Ho" userId="3b9e8198e6400288" providerId="LiveId" clId="{E76345C4-B08B-40A0-A98F-2A256DB1463F}" dt="2023-05-21T12:36:12.022" v="0"/>
        <pc:sldMkLst>
          <pc:docMk/>
          <pc:sldMk cId="0" sldId="256"/>
        </pc:sldMkLst>
        <pc:spChg chg="mod">
          <ac:chgData name="Min-Huang Ho" userId="3b9e8198e6400288" providerId="LiveId" clId="{E76345C4-B08B-40A0-A98F-2A256DB1463F}" dt="2023-05-21T12:36:12.022" v="0"/>
          <ac:spMkLst>
            <pc:docMk/>
            <pc:sldMk cId="0" sldId="256"/>
            <ac:spMk id="3" creationId="{00000000-0000-0000-0000-000000000000}"/>
          </ac:spMkLst>
        </pc:spChg>
      </pc:sldChg>
      <pc:sldChg chg="del">
        <pc:chgData name="Min-Huang Ho" userId="3b9e8198e6400288" providerId="LiveId" clId="{E76345C4-B08B-40A0-A98F-2A256DB1463F}" dt="2023-05-22T00:17:45.144" v="576" actId="47"/>
        <pc:sldMkLst>
          <pc:docMk/>
          <pc:sldMk cId="0" sldId="258"/>
        </pc:sldMkLst>
      </pc:sldChg>
      <pc:sldChg chg="modSp mod">
        <pc:chgData name="Min-Huang Ho" userId="3b9e8198e6400288" providerId="LiveId" clId="{E76345C4-B08B-40A0-A98F-2A256DB1463F}" dt="2023-05-21T12:36:49.183" v="4" actId="20577"/>
        <pc:sldMkLst>
          <pc:docMk/>
          <pc:sldMk cId="3526118113" sldId="259"/>
        </pc:sldMkLst>
        <pc:spChg chg="mod">
          <ac:chgData name="Min-Huang Ho" userId="3b9e8198e6400288" providerId="LiveId" clId="{E76345C4-B08B-40A0-A98F-2A256DB1463F}" dt="2023-05-21T12:36:49.183" v="4" actId="20577"/>
          <ac:spMkLst>
            <pc:docMk/>
            <pc:sldMk cId="3526118113" sldId="259"/>
            <ac:spMk id="4" creationId="{00000000-0000-0000-0000-000000000000}"/>
          </ac:spMkLst>
        </pc:spChg>
      </pc:sldChg>
      <pc:sldChg chg="modSp mod">
        <pc:chgData name="Min-Huang Ho" userId="3b9e8198e6400288" providerId="LiveId" clId="{E76345C4-B08B-40A0-A98F-2A256DB1463F}" dt="2023-05-21T12:37:18.178" v="36" actId="20577"/>
        <pc:sldMkLst>
          <pc:docMk/>
          <pc:sldMk cId="3991328242" sldId="260"/>
        </pc:sldMkLst>
        <pc:spChg chg="mod">
          <ac:chgData name="Min-Huang Ho" userId="3b9e8198e6400288" providerId="LiveId" clId="{E76345C4-B08B-40A0-A98F-2A256DB1463F}" dt="2023-05-21T12:37:18.178" v="36" actId="20577"/>
          <ac:spMkLst>
            <pc:docMk/>
            <pc:sldMk cId="3991328242" sldId="260"/>
            <ac:spMk id="4" creationId="{00000000-0000-0000-0000-000000000000}"/>
          </ac:spMkLst>
        </pc:spChg>
      </pc:sldChg>
      <pc:sldChg chg="modSp mod">
        <pc:chgData name="Min-Huang Ho" userId="3b9e8198e6400288" providerId="LiveId" clId="{E76345C4-B08B-40A0-A98F-2A256DB1463F}" dt="2023-05-21T12:39:48.950" v="113" actId="403"/>
        <pc:sldMkLst>
          <pc:docMk/>
          <pc:sldMk cId="1771981799" sldId="262"/>
        </pc:sldMkLst>
        <pc:spChg chg="mod">
          <ac:chgData name="Min-Huang Ho" userId="3b9e8198e6400288" providerId="LiveId" clId="{E76345C4-B08B-40A0-A98F-2A256DB1463F}" dt="2023-05-21T12:39:48.950" v="113" actId="403"/>
          <ac:spMkLst>
            <pc:docMk/>
            <pc:sldMk cId="1771981799" sldId="262"/>
            <ac:spMk id="4" creationId="{00000000-0000-0000-0000-000000000000}"/>
          </ac:spMkLst>
        </pc:spChg>
      </pc:sldChg>
      <pc:sldChg chg="modSp mod">
        <pc:chgData name="Min-Huang Ho" userId="3b9e8198e6400288" providerId="LiveId" clId="{E76345C4-B08B-40A0-A98F-2A256DB1463F}" dt="2023-05-21T12:40:24.730" v="114" actId="12"/>
        <pc:sldMkLst>
          <pc:docMk/>
          <pc:sldMk cId="382359102" sldId="263"/>
        </pc:sldMkLst>
        <pc:spChg chg="mod">
          <ac:chgData name="Min-Huang Ho" userId="3b9e8198e6400288" providerId="LiveId" clId="{E76345C4-B08B-40A0-A98F-2A256DB1463F}" dt="2023-05-21T12:40:24.730" v="114" actId="12"/>
          <ac:spMkLst>
            <pc:docMk/>
            <pc:sldMk cId="382359102" sldId="263"/>
            <ac:spMk id="4" creationId="{00000000-0000-0000-0000-000000000000}"/>
          </ac:spMkLst>
        </pc:spChg>
      </pc:sldChg>
      <pc:sldChg chg="modSp mod">
        <pc:chgData name="Min-Huang Ho" userId="3b9e8198e6400288" providerId="LiveId" clId="{E76345C4-B08B-40A0-A98F-2A256DB1463F}" dt="2023-05-21T12:40:49.141" v="124" actId="12"/>
        <pc:sldMkLst>
          <pc:docMk/>
          <pc:sldMk cId="1335276501" sldId="264"/>
        </pc:sldMkLst>
        <pc:spChg chg="mod">
          <ac:chgData name="Min-Huang Ho" userId="3b9e8198e6400288" providerId="LiveId" clId="{E76345C4-B08B-40A0-A98F-2A256DB1463F}" dt="2023-05-21T12:40:49.141" v="124" actId="12"/>
          <ac:spMkLst>
            <pc:docMk/>
            <pc:sldMk cId="1335276501" sldId="264"/>
            <ac:spMk id="4" creationId="{00000000-0000-0000-0000-000000000000}"/>
          </ac:spMkLst>
        </pc:spChg>
      </pc:sldChg>
      <pc:sldChg chg="modSp mod">
        <pc:chgData name="Min-Huang Ho" userId="3b9e8198e6400288" providerId="LiveId" clId="{E76345C4-B08B-40A0-A98F-2A256DB1463F}" dt="2023-05-21T12:42:30.857" v="170" actId="20577"/>
        <pc:sldMkLst>
          <pc:docMk/>
          <pc:sldMk cId="2234702997" sldId="266"/>
        </pc:sldMkLst>
        <pc:spChg chg="mod">
          <ac:chgData name="Min-Huang Ho" userId="3b9e8198e6400288" providerId="LiveId" clId="{E76345C4-B08B-40A0-A98F-2A256DB1463F}" dt="2023-05-21T12:42:30.857" v="170" actId="20577"/>
          <ac:spMkLst>
            <pc:docMk/>
            <pc:sldMk cId="2234702997" sldId="266"/>
            <ac:spMk id="4" creationId="{00000000-0000-0000-0000-000000000000}"/>
          </ac:spMkLst>
        </pc:spChg>
      </pc:sldChg>
      <pc:sldChg chg="modSp mod">
        <pc:chgData name="Min-Huang Ho" userId="3b9e8198e6400288" providerId="LiveId" clId="{E76345C4-B08B-40A0-A98F-2A256DB1463F}" dt="2023-05-21T12:42:55.323" v="171" actId="12"/>
        <pc:sldMkLst>
          <pc:docMk/>
          <pc:sldMk cId="2590851430" sldId="267"/>
        </pc:sldMkLst>
        <pc:spChg chg="mod">
          <ac:chgData name="Min-Huang Ho" userId="3b9e8198e6400288" providerId="LiveId" clId="{E76345C4-B08B-40A0-A98F-2A256DB1463F}" dt="2023-05-21T12:42:55.323" v="171" actId="12"/>
          <ac:spMkLst>
            <pc:docMk/>
            <pc:sldMk cId="2590851430" sldId="267"/>
            <ac:spMk id="4" creationId="{00000000-0000-0000-0000-000000000000}"/>
          </ac:spMkLst>
        </pc:spChg>
      </pc:sldChg>
      <pc:sldChg chg="modSp mod">
        <pc:chgData name="Min-Huang Ho" userId="3b9e8198e6400288" providerId="LiveId" clId="{E76345C4-B08B-40A0-A98F-2A256DB1463F}" dt="2023-05-21T12:43:04.167" v="172" actId="12"/>
        <pc:sldMkLst>
          <pc:docMk/>
          <pc:sldMk cId="519830721" sldId="268"/>
        </pc:sldMkLst>
        <pc:spChg chg="mod">
          <ac:chgData name="Min-Huang Ho" userId="3b9e8198e6400288" providerId="LiveId" clId="{E76345C4-B08B-40A0-A98F-2A256DB1463F}" dt="2023-05-21T12:43:04.167" v="172" actId="12"/>
          <ac:spMkLst>
            <pc:docMk/>
            <pc:sldMk cId="519830721" sldId="268"/>
            <ac:spMk id="4" creationId="{00000000-0000-0000-0000-000000000000}"/>
          </ac:spMkLst>
        </pc:spChg>
      </pc:sldChg>
      <pc:sldChg chg="modSp mod">
        <pc:chgData name="Min-Huang Ho" userId="3b9e8198e6400288" providerId="LiveId" clId="{E76345C4-B08B-40A0-A98F-2A256DB1463F}" dt="2023-05-21T12:44:54.995" v="183" actId="27636"/>
        <pc:sldMkLst>
          <pc:docMk/>
          <pc:sldMk cId="3631779874" sldId="269"/>
        </pc:sldMkLst>
        <pc:spChg chg="mod">
          <ac:chgData name="Min-Huang Ho" userId="3b9e8198e6400288" providerId="LiveId" clId="{E76345C4-B08B-40A0-A98F-2A256DB1463F}" dt="2023-05-21T12:44:54.995" v="183" actId="27636"/>
          <ac:spMkLst>
            <pc:docMk/>
            <pc:sldMk cId="3631779874" sldId="269"/>
            <ac:spMk id="4" creationId="{00000000-0000-0000-0000-000000000000}"/>
          </ac:spMkLst>
        </pc:spChg>
      </pc:sldChg>
      <pc:sldChg chg="modSp mod">
        <pc:chgData name="Min-Huang Ho" userId="3b9e8198e6400288" providerId="LiveId" clId="{E76345C4-B08B-40A0-A98F-2A256DB1463F}" dt="2023-05-21T12:45:41.152" v="186"/>
        <pc:sldMkLst>
          <pc:docMk/>
          <pc:sldMk cId="677896445" sldId="270"/>
        </pc:sldMkLst>
        <pc:spChg chg="mod">
          <ac:chgData name="Min-Huang Ho" userId="3b9e8198e6400288" providerId="LiveId" clId="{E76345C4-B08B-40A0-A98F-2A256DB1463F}" dt="2023-05-21T12:45:41.152" v="186"/>
          <ac:spMkLst>
            <pc:docMk/>
            <pc:sldMk cId="677896445" sldId="270"/>
            <ac:spMk id="4" creationId="{00000000-0000-0000-0000-000000000000}"/>
          </ac:spMkLst>
        </pc:spChg>
      </pc:sldChg>
      <pc:sldChg chg="modSp mod">
        <pc:chgData name="Min-Huang Ho" userId="3b9e8198e6400288" providerId="LiveId" clId="{E76345C4-B08B-40A0-A98F-2A256DB1463F}" dt="2023-05-21T12:45:53.470" v="187" actId="20577"/>
        <pc:sldMkLst>
          <pc:docMk/>
          <pc:sldMk cId="1017288197" sldId="271"/>
        </pc:sldMkLst>
        <pc:spChg chg="mod">
          <ac:chgData name="Min-Huang Ho" userId="3b9e8198e6400288" providerId="LiveId" clId="{E76345C4-B08B-40A0-A98F-2A256DB1463F}" dt="2023-05-21T12:45:53.470" v="187" actId="20577"/>
          <ac:spMkLst>
            <pc:docMk/>
            <pc:sldMk cId="1017288197" sldId="271"/>
            <ac:spMk id="4" creationId="{00000000-0000-0000-0000-000000000000}"/>
          </ac:spMkLst>
        </pc:spChg>
      </pc:sldChg>
      <pc:sldChg chg="addSp delSp modSp mod">
        <pc:chgData name="Min-Huang Ho" userId="3b9e8198e6400288" providerId="LiveId" clId="{E76345C4-B08B-40A0-A98F-2A256DB1463F}" dt="2023-05-21T12:46:09.457" v="189"/>
        <pc:sldMkLst>
          <pc:docMk/>
          <pc:sldMk cId="2450493600" sldId="272"/>
        </pc:sldMkLst>
        <pc:spChg chg="del">
          <ac:chgData name="Min-Huang Ho" userId="3b9e8198e6400288" providerId="LiveId" clId="{E76345C4-B08B-40A0-A98F-2A256DB1463F}" dt="2023-05-21T12:46:09.457" v="189"/>
          <ac:spMkLst>
            <pc:docMk/>
            <pc:sldMk cId="2450493600" sldId="272"/>
            <ac:spMk id="4" creationId="{00000000-0000-0000-0000-000000000000}"/>
          </ac:spMkLst>
        </pc:spChg>
        <pc:picChg chg="del">
          <ac:chgData name="Min-Huang Ho" userId="3b9e8198e6400288" providerId="LiveId" clId="{E76345C4-B08B-40A0-A98F-2A256DB1463F}" dt="2023-05-21T12:46:07.902" v="188" actId="478"/>
          <ac:picMkLst>
            <pc:docMk/>
            <pc:sldMk cId="2450493600" sldId="272"/>
            <ac:picMk id="5" creationId="{00000000-0000-0000-0000-000000000000}"/>
          </ac:picMkLst>
        </pc:picChg>
        <pc:picChg chg="add mod">
          <ac:chgData name="Min-Huang Ho" userId="3b9e8198e6400288" providerId="LiveId" clId="{E76345C4-B08B-40A0-A98F-2A256DB1463F}" dt="2023-05-21T12:46:09.457" v="189"/>
          <ac:picMkLst>
            <pc:docMk/>
            <pc:sldMk cId="2450493600" sldId="272"/>
            <ac:picMk id="6" creationId="{A797BCA2-6C04-2EFD-3228-FFD3338CB263}"/>
          </ac:picMkLst>
        </pc:picChg>
      </pc:sldChg>
      <pc:sldChg chg="modSp mod">
        <pc:chgData name="Min-Huang Ho" userId="3b9e8198e6400288" providerId="LiveId" clId="{E76345C4-B08B-40A0-A98F-2A256DB1463F}" dt="2023-05-21T12:46:24.382" v="191" actId="403"/>
        <pc:sldMkLst>
          <pc:docMk/>
          <pc:sldMk cId="585851912" sldId="273"/>
        </pc:sldMkLst>
        <pc:spChg chg="mod">
          <ac:chgData name="Min-Huang Ho" userId="3b9e8198e6400288" providerId="LiveId" clId="{E76345C4-B08B-40A0-A98F-2A256DB1463F}" dt="2023-05-21T12:46:24.382" v="191" actId="403"/>
          <ac:spMkLst>
            <pc:docMk/>
            <pc:sldMk cId="585851912" sldId="273"/>
            <ac:spMk id="4" creationId="{00000000-0000-0000-0000-000000000000}"/>
          </ac:spMkLst>
        </pc:spChg>
      </pc:sldChg>
      <pc:sldChg chg="modSp mod">
        <pc:chgData name="Min-Huang Ho" userId="3b9e8198e6400288" providerId="LiveId" clId="{E76345C4-B08B-40A0-A98F-2A256DB1463F}" dt="2023-05-21T12:46:45.409" v="198" actId="27636"/>
        <pc:sldMkLst>
          <pc:docMk/>
          <pc:sldMk cId="2845912937" sldId="274"/>
        </pc:sldMkLst>
        <pc:spChg chg="mod">
          <ac:chgData name="Min-Huang Ho" userId="3b9e8198e6400288" providerId="LiveId" clId="{E76345C4-B08B-40A0-A98F-2A256DB1463F}" dt="2023-05-21T12:46:45.409" v="198" actId="27636"/>
          <ac:spMkLst>
            <pc:docMk/>
            <pc:sldMk cId="2845912937" sldId="274"/>
            <ac:spMk id="4" creationId="{00000000-0000-0000-0000-000000000000}"/>
          </ac:spMkLst>
        </pc:spChg>
      </pc:sldChg>
      <pc:sldChg chg="modSp mod">
        <pc:chgData name="Min-Huang Ho" userId="3b9e8198e6400288" providerId="LiveId" clId="{E76345C4-B08B-40A0-A98F-2A256DB1463F}" dt="2023-05-21T12:47:12.808" v="203" actId="403"/>
        <pc:sldMkLst>
          <pc:docMk/>
          <pc:sldMk cId="224707261" sldId="275"/>
        </pc:sldMkLst>
        <pc:spChg chg="mod">
          <ac:chgData name="Min-Huang Ho" userId="3b9e8198e6400288" providerId="LiveId" clId="{E76345C4-B08B-40A0-A98F-2A256DB1463F}" dt="2023-05-21T12:47:12.808" v="203" actId="403"/>
          <ac:spMkLst>
            <pc:docMk/>
            <pc:sldMk cId="224707261" sldId="275"/>
            <ac:spMk id="4" creationId="{00000000-0000-0000-0000-000000000000}"/>
          </ac:spMkLst>
        </pc:spChg>
      </pc:sldChg>
      <pc:sldChg chg="modSp mod">
        <pc:chgData name="Min-Huang Ho" userId="3b9e8198e6400288" providerId="LiveId" clId="{E76345C4-B08B-40A0-A98F-2A256DB1463F}" dt="2023-05-22T00:04:15.089" v="427" actId="20577"/>
        <pc:sldMkLst>
          <pc:docMk/>
          <pc:sldMk cId="3243656172" sldId="276"/>
        </pc:sldMkLst>
        <pc:spChg chg="mod">
          <ac:chgData name="Min-Huang Ho" userId="3b9e8198e6400288" providerId="LiveId" clId="{E76345C4-B08B-40A0-A98F-2A256DB1463F}" dt="2023-05-22T00:04:15.089" v="427" actId="20577"/>
          <ac:spMkLst>
            <pc:docMk/>
            <pc:sldMk cId="3243656172" sldId="276"/>
            <ac:spMk id="4" creationId="{00000000-0000-0000-0000-000000000000}"/>
          </ac:spMkLst>
        </pc:spChg>
      </pc:sldChg>
      <pc:sldChg chg="modSp mod">
        <pc:chgData name="Min-Huang Ho" userId="3b9e8198e6400288" providerId="LiveId" clId="{E76345C4-B08B-40A0-A98F-2A256DB1463F}" dt="2023-05-21T12:48:25.294" v="205" actId="12"/>
        <pc:sldMkLst>
          <pc:docMk/>
          <pc:sldMk cId="2476333815" sldId="277"/>
        </pc:sldMkLst>
        <pc:spChg chg="mod">
          <ac:chgData name="Min-Huang Ho" userId="3b9e8198e6400288" providerId="LiveId" clId="{E76345C4-B08B-40A0-A98F-2A256DB1463F}" dt="2023-05-21T12:48:25.294" v="205" actId="12"/>
          <ac:spMkLst>
            <pc:docMk/>
            <pc:sldMk cId="2476333815" sldId="277"/>
            <ac:spMk id="4" creationId="{00000000-0000-0000-0000-000000000000}"/>
          </ac:spMkLst>
        </pc:spChg>
      </pc:sldChg>
      <pc:sldChg chg="modSp mod">
        <pc:chgData name="Min-Huang Ho" userId="3b9e8198e6400288" providerId="LiveId" clId="{E76345C4-B08B-40A0-A98F-2A256DB1463F}" dt="2023-05-21T12:48:31.093" v="206" actId="12"/>
        <pc:sldMkLst>
          <pc:docMk/>
          <pc:sldMk cId="404243112" sldId="278"/>
        </pc:sldMkLst>
        <pc:spChg chg="mod">
          <ac:chgData name="Min-Huang Ho" userId="3b9e8198e6400288" providerId="LiveId" clId="{E76345C4-B08B-40A0-A98F-2A256DB1463F}" dt="2023-05-21T12:48:31.093" v="206" actId="12"/>
          <ac:spMkLst>
            <pc:docMk/>
            <pc:sldMk cId="404243112" sldId="278"/>
            <ac:spMk id="4" creationId="{00000000-0000-0000-0000-000000000000}"/>
          </ac:spMkLst>
        </pc:spChg>
      </pc:sldChg>
      <pc:sldChg chg="modSp mod">
        <pc:chgData name="Min-Huang Ho" userId="3b9e8198e6400288" providerId="LiveId" clId="{E76345C4-B08B-40A0-A98F-2A256DB1463F}" dt="2023-05-21T12:48:35.101" v="207" actId="12"/>
        <pc:sldMkLst>
          <pc:docMk/>
          <pc:sldMk cId="2565432260" sldId="279"/>
        </pc:sldMkLst>
        <pc:spChg chg="mod">
          <ac:chgData name="Min-Huang Ho" userId="3b9e8198e6400288" providerId="LiveId" clId="{E76345C4-B08B-40A0-A98F-2A256DB1463F}" dt="2023-05-21T12:48:35.101" v="207" actId="12"/>
          <ac:spMkLst>
            <pc:docMk/>
            <pc:sldMk cId="2565432260" sldId="279"/>
            <ac:spMk id="4" creationId="{00000000-0000-0000-0000-000000000000}"/>
          </ac:spMkLst>
        </pc:spChg>
      </pc:sldChg>
      <pc:sldChg chg="addSp delSp modSp mod">
        <pc:chgData name="Min-Huang Ho" userId="3b9e8198e6400288" providerId="LiveId" clId="{E76345C4-B08B-40A0-A98F-2A256DB1463F}" dt="2023-05-21T12:49:29.456" v="215" actId="1076"/>
        <pc:sldMkLst>
          <pc:docMk/>
          <pc:sldMk cId="713992161" sldId="280"/>
        </pc:sldMkLst>
        <pc:picChg chg="del">
          <ac:chgData name="Min-Huang Ho" userId="3b9e8198e6400288" providerId="LiveId" clId="{E76345C4-B08B-40A0-A98F-2A256DB1463F}" dt="2023-05-21T12:49:17.984" v="208" actId="478"/>
          <ac:picMkLst>
            <pc:docMk/>
            <pc:sldMk cId="713992161" sldId="280"/>
            <ac:picMk id="5" creationId="{00000000-0000-0000-0000-000000000000}"/>
          </ac:picMkLst>
        </pc:picChg>
        <pc:picChg chg="add mod">
          <ac:chgData name="Min-Huang Ho" userId="3b9e8198e6400288" providerId="LiveId" clId="{E76345C4-B08B-40A0-A98F-2A256DB1463F}" dt="2023-05-21T12:49:29.456" v="215" actId="1076"/>
          <ac:picMkLst>
            <pc:docMk/>
            <pc:sldMk cId="713992161" sldId="280"/>
            <ac:picMk id="6" creationId="{FF97E7B6-1ADA-BD20-742E-D590CAE863A3}"/>
          </ac:picMkLst>
        </pc:picChg>
      </pc:sldChg>
      <pc:sldChg chg="modSp mod">
        <pc:chgData name="Min-Huang Ho" userId="3b9e8198e6400288" providerId="LiveId" clId="{E76345C4-B08B-40A0-A98F-2A256DB1463F}" dt="2023-05-21T23:59:23.702" v="250" actId="27636"/>
        <pc:sldMkLst>
          <pc:docMk/>
          <pc:sldMk cId="2730971986" sldId="281"/>
        </pc:sldMkLst>
        <pc:spChg chg="mod">
          <ac:chgData name="Min-Huang Ho" userId="3b9e8198e6400288" providerId="LiveId" clId="{E76345C4-B08B-40A0-A98F-2A256DB1463F}" dt="2023-05-21T23:59:23.702" v="250" actId="27636"/>
          <ac:spMkLst>
            <pc:docMk/>
            <pc:sldMk cId="2730971986" sldId="281"/>
            <ac:spMk id="4" creationId="{00000000-0000-0000-0000-000000000000}"/>
          </ac:spMkLst>
        </pc:spChg>
      </pc:sldChg>
      <pc:sldChg chg="modSp mod">
        <pc:chgData name="Min-Huang Ho" userId="3b9e8198e6400288" providerId="LiveId" clId="{E76345C4-B08B-40A0-A98F-2A256DB1463F}" dt="2023-05-22T00:00:40.419" v="350" actId="20577"/>
        <pc:sldMkLst>
          <pc:docMk/>
          <pc:sldMk cId="113104906" sldId="282"/>
        </pc:sldMkLst>
        <pc:spChg chg="mod">
          <ac:chgData name="Min-Huang Ho" userId="3b9e8198e6400288" providerId="LiveId" clId="{E76345C4-B08B-40A0-A98F-2A256DB1463F}" dt="2023-05-22T00:00:40.419" v="350" actId="20577"/>
          <ac:spMkLst>
            <pc:docMk/>
            <pc:sldMk cId="113104906" sldId="282"/>
            <ac:spMk id="4" creationId="{00000000-0000-0000-0000-000000000000}"/>
          </ac:spMkLst>
        </pc:spChg>
      </pc:sldChg>
      <pc:sldChg chg="modSp mod">
        <pc:chgData name="Min-Huang Ho" userId="3b9e8198e6400288" providerId="LiveId" clId="{E76345C4-B08B-40A0-A98F-2A256DB1463F}" dt="2023-05-22T00:01:30.950" v="371" actId="14100"/>
        <pc:sldMkLst>
          <pc:docMk/>
          <pc:sldMk cId="345686470" sldId="283"/>
        </pc:sldMkLst>
        <pc:spChg chg="mod">
          <ac:chgData name="Min-Huang Ho" userId="3b9e8198e6400288" providerId="LiveId" clId="{E76345C4-B08B-40A0-A98F-2A256DB1463F}" dt="2023-05-22T00:01:17.365" v="361" actId="1076"/>
          <ac:spMkLst>
            <pc:docMk/>
            <pc:sldMk cId="345686470" sldId="283"/>
            <ac:spMk id="2" creationId="{00000000-0000-0000-0000-000000000000}"/>
          </ac:spMkLst>
        </pc:spChg>
        <pc:spChg chg="mod">
          <ac:chgData name="Min-Huang Ho" userId="3b9e8198e6400288" providerId="LiveId" clId="{E76345C4-B08B-40A0-A98F-2A256DB1463F}" dt="2023-05-22T00:01:30.950" v="371" actId="14100"/>
          <ac:spMkLst>
            <pc:docMk/>
            <pc:sldMk cId="345686470" sldId="283"/>
            <ac:spMk id="4" creationId="{00000000-0000-0000-0000-000000000000}"/>
          </ac:spMkLst>
        </pc:spChg>
      </pc:sldChg>
      <pc:sldChg chg="modSp mod">
        <pc:chgData name="Min-Huang Ho" userId="3b9e8198e6400288" providerId="LiveId" clId="{E76345C4-B08B-40A0-A98F-2A256DB1463F}" dt="2023-05-22T00:02:48.308" v="413" actId="20577"/>
        <pc:sldMkLst>
          <pc:docMk/>
          <pc:sldMk cId="2623691524" sldId="284"/>
        </pc:sldMkLst>
        <pc:spChg chg="mod">
          <ac:chgData name="Min-Huang Ho" userId="3b9e8198e6400288" providerId="LiveId" clId="{E76345C4-B08B-40A0-A98F-2A256DB1463F}" dt="2023-05-22T00:02:48.308" v="413" actId="20577"/>
          <ac:spMkLst>
            <pc:docMk/>
            <pc:sldMk cId="2623691524" sldId="284"/>
            <ac:spMk id="4" creationId="{00000000-0000-0000-0000-000000000000}"/>
          </ac:spMkLst>
        </pc:spChg>
      </pc:sldChg>
      <pc:sldChg chg="addSp delSp modSp mod">
        <pc:chgData name="Min-Huang Ho" userId="3b9e8198e6400288" providerId="LiveId" clId="{E76345C4-B08B-40A0-A98F-2A256DB1463F}" dt="2023-05-22T00:03:06.447" v="418" actId="1076"/>
        <pc:sldMkLst>
          <pc:docMk/>
          <pc:sldMk cId="3848207246" sldId="285"/>
        </pc:sldMkLst>
        <pc:picChg chg="del">
          <ac:chgData name="Min-Huang Ho" userId="3b9e8198e6400288" providerId="LiveId" clId="{E76345C4-B08B-40A0-A98F-2A256DB1463F}" dt="2023-05-22T00:02:55.571" v="414" actId="478"/>
          <ac:picMkLst>
            <pc:docMk/>
            <pc:sldMk cId="3848207246" sldId="285"/>
            <ac:picMk id="5" creationId="{00000000-0000-0000-0000-000000000000}"/>
          </ac:picMkLst>
        </pc:picChg>
        <pc:picChg chg="add mod">
          <ac:chgData name="Min-Huang Ho" userId="3b9e8198e6400288" providerId="LiveId" clId="{E76345C4-B08B-40A0-A98F-2A256DB1463F}" dt="2023-05-22T00:03:06.447" v="418" actId="1076"/>
          <ac:picMkLst>
            <pc:docMk/>
            <pc:sldMk cId="3848207246" sldId="285"/>
            <ac:picMk id="6" creationId="{77EC5F84-6BE4-734A-B2FD-E2CFC76110A1}"/>
          </ac:picMkLst>
        </pc:picChg>
      </pc:sldChg>
      <pc:sldChg chg="modSp mod">
        <pc:chgData name="Min-Huang Ho" userId="3b9e8198e6400288" providerId="LiveId" clId="{E76345C4-B08B-40A0-A98F-2A256DB1463F}" dt="2023-05-22T00:03:23.030" v="419" actId="20577"/>
        <pc:sldMkLst>
          <pc:docMk/>
          <pc:sldMk cId="1258554394" sldId="286"/>
        </pc:sldMkLst>
        <pc:spChg chg="mod">
          <ac:chgData name="Min-Huang Ho" userId="3b9e8198e6400288" providerId="LiveId" clId="{E76345C4-B08B-40A0-A98F-2A256DB1463F}" dt="2023-05-22T00:03:23.030" v="419" actId="20577"/>
          <ac:spMkLst>
            <pc:docMk/>
            <pc:sldMk cId="1258554394" sldId="286"/>
            <ac:spMk id="4" creationId="{00000000-0000-0000-0000-000000000000}"/>
          </ac:spMkLst>
        </pc:spChg>
      </pc:sldChg>
      <pc:sldChg chg="modSp mod">
        <pc:chgData name="Min-Huang Ho" userId="3b9e8198e6400288" providerId="LiveId" clId="{E76345C4-B08B-40A0-A98F-2A256DB1463F}" dt="2023-05-21T23:57:12.720" v="217" actId="20577"/>
        <pc:sldMkLst>
          <pc:docMk/>
          <pc:sldMk cId="3936476089" sldId="287"/>
        </pc:sldMkLst>
        <pc:spChg chg="mod">
          <ac:chgData name="Min-Huang Ho" userId="3b9e8198e6400288" providerId="LiveId" clId="{E76345C4-B08B-40A0-A98F-2A256DB1463F}" dt="2023-05-21T23:57:12.720" v="217" actId="20577"/>
          <ac:spMkLst>
            <pc:docMk/>
            <pc:sldMk cId="3936476089" sldId="287"/>
            <ac:spMk id="4" creationId="{00000000-0000-0000-0000-000000000000}"/>
          </ac:spMkLst>
        </pc:spChg>
      </pc:sldChg>
      <pc:sldChg chg="modSp mod">
        <pc:chgData name="Min-Huang Ho" userId="3b9e8198e6400288" providerId="LiveId" clId="{E76345C4-B08B-40A0-A98F-2A256DB1463F}" dt="2023-05-22T00:04:36.247" v="428" actId="12"/>
        <pc:sldMkLst>
          <pc:docMk/>
          <pc:sldMk cId="1317493410" sldId="288"/>
        </pc:sldMkLst>
        <pc:spChg chg="mod">
          <ac:chgData name="Min-Huang Ho" userId="3b9e8198e6400288" providerId="LiveId" clId="{E76345C4-B08B-40A0-A98F-2A256DB1463F}" dt="2023-05-22T00:04:36.247" v="428" actId="12"/>
          <ac:spMkLst>
            <pc:docMk/>
            <pc:sldMk cId="1317493410" sldId="288"/>
            <ac:spMk id="4" creationId="{00000000-0000-0000-0000-000000000000}"/>
          </ac:spMkLst>
        </pc:spChg>
      </pc:sldChg>
      <pc:sldChg chg="modSp mod">
        <pc:chgData name="Min-Huang Ho" userId="3b9e8198e6400288" providerId="LiveId" clId="{E76345C4-B08B-40A0-A98F-2A256DB1463F}" dt="2023-05-22T00:04:40.705" v="429" actId="12"/>
        <pc:sldMkLst>
          <pc:docMk/>
          <pc:sldMk cId="3889146307" sldId="289"/>
        </pc:sldMkLst>
        <pc:spChg chg="mod">
          <ac:chgData name="Min-Huang Ho" userId="3b9e8198e6400288" providerId="LiveId" clId="{E76345C4-B08B-40A0-A98F-2A256DB1463F}" dt="2023-05-22T00:04:40.705" v="429" actId="12"/>
          <ac:spMkLst>
            <pc:docMk/>
            <pc:sldMk cId="3889146307" sldId="289"/>
            <ac:spMk id="4" creationId="{00000000-0000-0000-0000-000000000000}"/>
          </ac:spMkLst>
        </pc:spChg>
      </pc:sldChg>
      <pc:sldChg chg="modSp mod">
        <pc:chgData name="Min-Huang Ho" userId="3b9e8198e6400288" providerId="LiveId" clId="{E76345C4-B08B-40A0-A98F-2A256DB1463F}" dt="2023-05-22T00:04:44.687" v="430" actId="12"/>
        <pc:sldMkLst>
          <pc:docMk/>
          <pc:sldMk cId="3413802779" sldId="290"/>
        </pc:sldMkLst>
        <pc:spChg chg="mod">
          <ac:chgData name="Min-Huang Ho" userId="3b9e8198e6400288" providerId="LiveId" clId="{E76345C4-B08B-40A0-A98F-2A256DB1463F}" dt="2023-05-22T00:04:44.687" v="430" actId="12"/>
          <ac:spMkLst>
            <pc:docMk/>
            <pc:sldMk cId="3413802779" sldId="290"/>
            <ac:spMk id="4" creationId="{00000000-0000-0000-0000-000000000000}"/>
          </ac:spMkLst>
        </pc:spChg>
      </pc:sldChg>
      <pc:sldChg chg="modSp mod">
        <pc:chgData name="Min-Huang Ho" userId="3b9e8198e6400288" providerId="LiveId" clId="{E76345C4-B08B-40A0-A98F-2A256DB1463F}" dt="2023-05-22T00:05:09.422" v="431" actId="12"/>
        <pc:sldMkLst>
          <pc:docMk/>
          <pc:sldMk cId="1136061314" sldId="291"/>
        </pc:sldMkLst>
        <pc:spChg chg="mod">
          <ac:chgData name="Min-Huang Ho" userId="3b9e8198e6400288" providerId="LiveId" clId="{E76345C4-B08B-40A0-A98F-2A256DB1463F}" dt="2023-05-22T00:05:09.422" v="431" actId="12"/>
          <ac:spMkLst>
            <pc:docMk/>
            <pc:sldMk cId="1136061314" sldId="291"/>
            <ac:spMk id="4" creationId="{00000000-0000-0000-0000-000000000000}"/>
          </ac:spMkLst>
        </pc:spChg>
      </pc:sldChg>
      <pc:sldChg chg="modSp mod">
        <pc:chgData name="Min-Huang Ho" userId="3b9e8198e6400288" providerId="LiveId" clId="{E76345C4-B08B-40A0-A98F-2A256DB1463F}" dt="2023-05-22T00:05:54.303" v="438" actId="12"/>
        <pc:sldMkLst>
          <pc:docMk/>
          <pc:sldMk cId="777193417" sldId="292"/>
        </pc:sldMkLst>
        <pc:spChg chg="mod">
          <ac:chgData name="Min-Huang Ho" userId="3b9e8198e6400288" providerId="LiveId" clId="{E76345C4-B08B-40A0-A98F-2A256DB1463F}" dt="2023-05-22T00:05:54.303" v="438" actId="12"/>
          <ac:spMkLst>
            <pc:docMk/>
            <pc:sldMk cId="777193417" sldId="292"/>
            <ac:spMk id="4" creationId="{00000000-0000-0000-0000-000000000000}"/>
          </ac:spMkLst>
        </pc:spChg>
      </pc:sldChg>
      <pc:sldChg chg="modSp mod">
        <pc:chgData name="Min-Huang Ho" userId="3b9e8198e6400288" providerId="LiveId" clId="{E76345C4-B08B-40A0-A98F-2A256DB1463F}" dt="2023-05-22T00:06:34.356" v="441" actId="12"/>
        <pc:sldMkLst>
          <pc:docMk/>
          <pc:sldMk cId="320908430" sldId="293"/>
        </pc:sldMkLst>
        <pc:spChg chg="mod">
          <ac:chgData name="Min-Huang Ho" userId="3b9e8198e6400288" providerId="LiveId" clId="{E76345C4-B08B-40A0-A98F-2A256DB1463F}" dt="2023-05-22T00:06:34.356" v="441" actId="12"/>
          <ac:spMkLst>
            <pc:docMk/>
            <pc:sldMk cId="320908430" sldId="293"/>
            <ac:spMk id="4" creationId="{00000000-0000-0000-0000-000000000000}"/>
          </ac:spMkLst>
        </pc:spChg>
      </pc:sldChg>
      <pc:sldChg chg="modSp mod">
        <pc:chgData name="Min-Huang Ho" userId="3b9e8198e6400288" providerId="LiveId" clId="{E76345C4-B08B-40A0-A98F-2A256DB1463F}" dt="2023-05-22T00:06:51.306" v="448" actId="27636"/>
        <pc:sldMkLst>
          <pc:docMk/>
          <pc:sldMk cId="2961937482" sldId="294"/>
        </pc:sldMkLst>
        <pc:spChg chg="mod">
          <ac:chgData name="Min-Huang Ho" userId="3b9e8198e6400288" providerId="LiveId" clId="{E76345C4-B08B-40A0-A98F-2A256DB1463F}" dt="2023-05-22T00:06:51.306" v="448" actId="27636"/>
          <ac:spMkLst>
            <pc:docMk/>
            <pc:sldMk cId="2961937482" sldId="294"/>
            <ac:spMk id="4" creationId="{00000000-0000-0000-0000-000000000000}"/>
          </ac:spMkLst>
        </pc:spChg>
      </pc:sldChg>
      <pc:sldChg chg="modSp mod">
        <pc:chgData name="Min-Huang Ho" userId="3b9e8198e6400288" providerId="LiveId" clId="{E76345C4-B08B-40A0-A98F-2A256DB1463F}" dt="2023-05-22T00:08:07.526" v="458"/>
        <pc:sldMkLst>
          <pc:docMk/>
          <pc:sldMk cId="2166188709" sldId="295"/>
        </pc:sldMkLst>
        <pc:spChg chg="mod">
          <ac:chgData name="Min-Huang Ho" userId="3b9e8198e6400288" providerId="LiveId" clId="{E76345C4-B08B-40A0-A98F-2A256DB1463F}" dt="2023-05-22T00:08:07.526" v="458"/>
          <ac:spMkLst>
            <pc:docMk/>
            <pc:sldMk cId="2166188709" sldId="295"/>
            <ac:spMk id="4" creationId="{00000000-0000-0000-0000-000000000000}"/>
          </ac:spMkLst>
        </pc:spChg>
      </pc:sldChg>
      <pc:sldChg chg="modSp mod">
        <pc:chgData name="Min-Huang Ho" userId="3b9e8198e6400288" providerId="LiveId" clId="{E76345C4-B08B-40A0-A98F-2A256DB1463F}" dt="2023-05-22T00:08:31.448" v="461" actId="12"/>
        <pc:sldMkLst>
          <pc:docMk/>
          <pc:sldMk cId="577792090" sldId="296"/>
        </pc:sldMkLst>
        <pc:spChg chg="mod">
          <ac:chgData name="Min-Huang Ho" userId="3b9e8198e6400288" providerId="LiveId" clId="{E76345C4-B08B-40A0-A98F-2A256DB1463F}" dt="2023-05-22T00:08:31.448" v="461" actId="12"/>
          <ac:spMkLst>
            <pc:docMk/>
            <pc:sldMk cId="577792090" sldId="296"/>
            <ac:spMk id="4" creationId="{00000000-0000-0000-0000-000000000000}"/>
          </ac:spMkLst>
        </pc:spChg>
      </pc:sldChg>
      <pc:sldChg chg="modSp mod">
        <pc:chgData name="Min-Huang Ho" userId="3b9e8198e6400288" providerId="LiveId" clId="{E76345C4-B08B-40A0-A98F-2A256DB1463F}" dt="2023-05-22T00:08:47.381" v="465" actId="403"/>
        <pc:sldMkLst>
          <pc:docMk/>
          <pc:sldMk cId="415255122" sldId="297"/>
        </pc:sldMkLst>
        <pc:spChg chg="mod">
          <ac:chgData name="Min-Huang Ho" userId="3b9e8198e6400288" providerId="LiveId" clId="{E76345C4-B08B-40A0-A98F-2A256DB1463F}" dt="2023-05-22T00:08:47.381" v="465" actId="403"/>
          <ac:spMkLst>
            <pc:docMk/>
            <pc:sldMk cId="415255122" sldId="297"/>
            <ac:spMk id="4" creationId="{00000000-0000-0000-0000-000000000000}"/>
          </ac:spMkLst>
        </pc:spChg>
      </pc:sldChg>
      <pc:sldChg chg="modSp mod">
        <pc:chgData name="Min-Huang Ho" userId="3b9e8198e6400288" providerId="LiveId" clId="{E76345C4-B08B-40A0-A98F-2A256DB1463F}" dt="2023-05-22T00:09:38.684" v="498" actId="20577"/>
        <pc:sldMkLst>
          <pc:docMk/>
          <pc:sldMk cId="2052210690" sldId="298"/>
        </pc:sldMkLst>
        <pc:spChg chg="mod">
          <ac:chgData name="Min-Huang Ho" userId="3b9e8198e6400288" providerId="LiveId" clId="{E76345C4-B08B-40A0-A98F-2A256DB1463F}" dt="2023-05-22T00:09:38.684" v="498" actId="20577"/>
          <ac:spMkLst>
            <pc:docMk/>
            <pc:sldMk cId="2052210690" sldId="298"/>
            <ac:spMk id="4" creationId="{00000000-0000-0000-0000-000000000000}"/>
          </ac:spMkLst>
        </pc:spChg>
      </pc:sldChg>
      <pc:sldChg chg="modSp mod">
        <pc:chgData name="Min-Huang Ho" userId="3b9e8198e6400288" providerId="LiveId" clId="{E76345C4-B08B-40A0-A98F-2A256DB1463F}" dt="2023-05-22T00:10:16.641" v="500" actId="15"/>
        <pc:sldMkLst>
          <pc:docMk/>
          <pc:sldMk cId="2708854359" sldId="299"/>
        </pc:sldMkLst>
        <pc:spChg chg="mod">
          <ac:chgData name="Min-Huang Ho" userId="3b9e8198e6400288" providerId="LiveId" clId="{E76345C4-B08B-40A0-A98F-2A256DB1463F}" dt="2023-05-22T00:10:16.641" v="500" actId="15"/>
          <ac:spMkLst>
            <pc:docMk/>
            <pc:sldMk cId="2708854359" sldId="299"/>
            <ac:spMk id="4" creationId="{00000000-0000-0000-0000-000000000000}"/>
          </ac:spMkLst>
        </pc:spChg>
      </pc:sldChg>
      <pc:sldChg chg="modSp mod">
        <pc:chgData name="Min-Huang Ho" userId="3b9e8198e6400288" providerId="LiveId" clId="{E76345C4-B08B-40A0-A98F-2A256DB1463F}" dt="2023-05-22T00:10:45.200" v="503" actId="12"/>
        <pc:sldMkLst>
          <pc:docMk/>
          <pc:sldMk cId="1827897890" sldId="300"/>
        </pc:sldMkLst>
        <pc:spChg chg="mod">
          <ac:chgData name="Min-Huang Ho" userId="3b9e8198e6400288" providerId="LiveId" clId="{E76345C4-B08B-40A0-A98F-2A256DB1463F}" dt="2023-05-22T00:10:45.200" v="503" actId="12"/>
          <ac:spMkLst>
            <pc:docMk/>
            <pc:sldMk cId="1827897890" sldId="300"/>
            <ac:spMk id="4" creationId="{00000000-0000-0000-0000-000000000000}"/>
          </ac:spMkLst>
        </pc:spChg>
      </pc:sldChg>
      <pc:sldChg chg="addSp delSp modSp mod">
        <pc:chgData name="Min-Huang Ho" userId="3b9e8198e6400288" providerId="LiveId" clId="{E76345C4-B08B-40A0-A98F-2A256DB1463F}" dt="2023-05-22T00:11:05.313" v="508" actId="1076"/>
        <pc:sldMkLst>
          <pc:docMk/>
          <pc:sldMk cId="1521882132" sldId="301"/>
        </pc:sldMkLst>
        <pc:picChg chg="del">
          <ac:chgData name="Min-Huang Ho" userId="3b9e8198e6400288" providerId="LiveId" clId="{E76345C4-B08B-40A0-A98F-2A256DB1463F}" dt="2023-05-22T00:10:58.960" v="504" actId="478"/>
          <ac:picMkLst>
            <pc:docMk/>
            <pc:sldMk cId="1521882132" sldId="301"/>
            <ac:picMk id="5" creationId="{00000000-0000-0000-0000-000000000000}"/>
          </ac:picMkLst>
        </pc:picChg>
        <pc:picChg chg="add mod">
          <ac:chgData name="Min-Huang Ho" userId="3b9e8198e6400288" providerId="LiveId" clId="{E76345C4-B08B-40A0-A98F-2A256DB1463F}" dt="2023-05-22T00:11:05.313" v="508" actId="1076"/>
          <ac:picMkLst>
            <pc:docMk/>
            <pc:sldMk cId="1521882132" sldId="301"/>
            <ac:picMk id="6" creationId="{AE5C773C-297C-136A-1A16-1C7EC886BBB5}"/>
          </ac:picMkLst>
        </pc:picChg>
      </pc:sldChg>
      <pc:sldChg chg="del">
        <pc:chgData name="Min-Huang Ho" userId="3b9e8198e6400288" providerId="LiveId" clId="{E76345C4-B08B-40A0-A98F-2A256DB1463F}" dt="2023-05-22T00:12:16.325" v="511" actId="47"/>
        <pc:sldMkLst>
          <pc:docMk/>
          <pc:sldMk cId="2228986485" sldId="302"/>
        </pc:sldMkLst>
      </pc:sldChg>
      <pc:sldChg chg="modSp mod">
        <pc:chgData name="Min-Huang Ho" userId="3b9e8198e6400288" providerId="LiveId" clId="{E76345C4-B08B-40A0-A98F-2A256DB1463F}" dt="2023-05-22T00:12:55.392" v="516" actId="12"/>
        <pc:sldMkLst>
          <pc:docMk/>
          <pc:sldMk cId="166513351" sldId="303"/>
        </pc:sldMkLst>
        <pc:spChg chg="mod">
          <ac:chgData name="Min-Huang Ho" userId="3b9e8198e6400288" providerId="LiveId" clId="{E76345C4-B08B-40A0-A98F-2A256DB1463F}" dt="2023-05-22T00:12:55.392" v="516" actId="12"/>
          <ac:spMkLst>
            <pc:docMk/>
            <pc:sldMk cId="166513351" sldId="303"/>
            <ac:spMk id="4" creationId="{00000000-0000-0000-0000-000000000000}"/>
          </ac:spMkLst>
        </pc:spChg>
      </pc:sldChg>
      <pc:sldChg chg="modSp mod">
        <pc:chgData name="Min-Huang Ho" userId="3b9e8198e6400288" providerId="LiveId" clId="{E76345C4-B08B-40A0-A98F-2A256DB1463F}" dt="2023-05-22T00:13:14.999" v="518" actId="12"/>
        <pc:sldMkLst>
          <pc:docMk/>
          <pc:sldMk cId="3903170871" sldId="304"/>
        </pc:sldMkLst>
        <pc:spChg chg="mod">
          <ac:chgData name="Min-Huang Ho" userId="3b9e8198e6400288" providerId="LiveId" clId="{E76345C4-B08B-40A0-A98F-2A256DB1463F}" dt="2023-05-22T00:13:14.999" v="518" actId="12"/>
          <ac:spMkLst>
            <pc:docMk/>
            <pc:sldMk cId="3903170871" sldId="304"/>
            <ac:spMk id="4" creationId="{00000000-0000-0000-0000-000000000000}"/>
          </ac:spMkLst>
        </pc:spChg>
      </pc:sldChg>
      <pc:sldChg chg="modSp mod">
        <pc:chgData name="Min-Huang Ho" userId="3b9e8198e6400288" providerId="LiveId" clId="{E76345C4-B08B-40A0-A98F-2A256DB1463F}" dt="2023-05-22T00:13:44.913" v="524" actId="27636"/>
        <pc:sldMkLst>
          <pc:docMk/>
          <pc:sldMk cId="3945335103" sldId="305"/>
        </pc:sldMkLst>
        <pc:spChg chg="mod">
          <ac:chgData name="Min-Huang Ho" userId="3b9e8198e6400288" providerId="LiveId" clId="{E76345C4-B08B-40A0-A98F-2A256DB1463F}" dt="2023-05-22T00:13:44.913" v="524" actId="27636"/>
          <ac:spMkLst>
            <pc:docMk/>
            <pc:sldMk cId="3945335103" sldId="305"/>
            <ac:spMk id="4" creationId="{00000000-0000-0000-0000-000000000000}"/>
          </ac:spMkLst>
        </pc:spChg>
      </pc:sldChg>
      <pc:sldChg chg="modSp del mod">
        <pc:chgData name="Min-Huang Ho" userId="3b9e8198e6400288" providerId="LiveId" clId="{E76345C4-B08B-40A0-A98F-2A256DB1463F}" dt="2023-05-22T00:12:15.459" v="510" actId="47"/>
        <pc:sldMkLst>
          <pc:docMk/>
          <pc:sldMk cId="4066734474" sldId="306"/>
        </pc:sldMkLst>
        <pc:spChg chg="mod">
          <ac:chgData name="Min-Huang Ho" userId="3b9e8198e6400288" providerId="LiveId" clId="{E76345C4-B08B-40A0-A98F-2A256DB1463F}" dt="2023-05-22T00:11:20.035" v="509" actId="12"/>
          <ac:spMkLst>
            <pc:docMk/>
            <pc:sldMk cId="4066734474" sldId="306"/>
            <ac:spMk id="4" creationId="{00000000-0000-0000-0000-000000000000}"/>
          </ac:spMkLst>
        </pc:spChg>
      </pc:sldChg>
      <pc:sldChg chg="modSp mod">
        <pc:chgData name="Min-Huang Ho" userId="3b9e8198e6400288" providerId="LiveId" clId="{E76345C4-B08B-40A0-A98F-2A256DB1463F}" dt="2023-05-22T00:14:04.332" v="527" actId="12"/>
        <pc:sldMkLst>
          <pc:docMk/>
          <pc:sldMk cId="1433407325" sldId="307"/>
        </pc:sldMkLst>
        <pc:spChg chg="mod">
          <ac:chgData name="Min-Huang Ho" userId="3b9e8198e6400288" providerId="LiveId" clId="{E76345C4-B08B-40A0-A98F-2A256DB1463F}" dt="2023-05-22T00:14:04.332" v="527" actId="12"/>
          <ac:spMkLst>
            <pc:docMk/>
            <pc:sldMk cId="1433407325" sldId="307"/>
            <ac:spMk id="4" creationId="{00000000-0000-0000-0000-000000000000}"/>
          </ac:spMkLst>
        </pc:spChg>
      </pc:sldChg>
      <pc:sldChg chg="addSp delSp modSp mod">
        <pc:chgData name="Min-Huang Ho" userId="3b9e8198e6400288" providerId="LiveId" clId="{E76345C4-B08B-40A0-A98F-2A256DB1463F}" dt="2023-05-22T00:14:44.002" v="541" actId="1038"/>
        <pc:sldMkLst>
          <pc:docMk/>
          <pc:sldMk cId="2697531386" sldId="308"/>
        </pc:sldMkLst>
        <pc:picChg chg="del">
          <ac:chgData name="Min-Huang Ho" userId="3b9e8198e6400288" providerId="LiveId" clId="{E76345C4-B08B-40A0-A98F-2A256DB1463F}" dt="2023-05-22T00:14:21.830" v="529" actId="478"/>
          <ac:picMkLst>
            <pc:docMk/>
            <pc:sldMk cId="2697531386" sldId="308"/>
            <ac:picMk id="5" creationId="{00000000-0000-0000-0000-000000000000}"/>
          </ac:picMkLst>
        </pc:picChg>
        <pc:picChg chg="del">
          <ac:chgData name="Min-Huang Ho" userId="3b9e8198e6400288" providerId="LiveId" clId="{E76345C4-B08B-40A0-A98F-2A256DB1463F}" dt="2023-05-22T00:14:28.941" v="533" actId="478"/>
          <ac:picMkLst>
            <pc:docMk/>
            <pc:sldMk cId="2697531386" sldId="308"/>
            <ac:picMk id="6" creationId="{00000000-0000-0000-0000-000000000000}"/>
          </ac:picMkLst>
        </pc:picChg>
        <pc:picChg chg="add mod">
          <ac:chgData name="Min-Huang Ho" userId="3b9e8198e6400288" providerId="LiveId" clId="{E76345C4-B08B-40A0-A98F-2A256DB1463F}" dt="2023-05-22T00:14:44.002" v="541" actId="1038"/>
          <ac:picMkLst>
            <pc:docMk/>
            <pc:sldMk cId="2697531386" sldId="308"/>
            <ac:picMk id="8" creationId="{70BC2941-431E-EEC8-31D8-35CE21914D13}"/>
          </ac:picMkLst>
        </pc:picChg>
        <pc:picChg chg="add mod">
          <ac:chgData name="Min-Huang Ho" userId="3b9e8198e6400288" providerId="LiveId" clId="{E76345C4-B08B-40A0-A98F-2A256DB1463F}" dt="2023-05-22T00:14:41.161" v="537" actId="1076"/>
          <ac:picMkLst>
            <pc:docMk/>
            <pc:sldMk cId="2697531386" sldId="308"/>
            <ac:picMk id="9" creationId="{BECA3FC0-AE1B-BD73-CCE5-3524877F8144}"/>
          </ac:picMkLst>
        </pc:picChg>
      </pc:sldChg>
      <pc:sldChg chg="modSp mod">
        <pc:chgData name="Min-Huang Ho" userId="3b9e8198e6400288" providerId="LiveId" clId="{E76345C4-B08B-40A0-A98F-2A256DB1463F}" dt="2023-05-22T00:16:05.289" v="559" actId="14734"/>
        <pc:sldMkLst>
          <pc:docMk/>
          <pc:sldMk cId="659320791" sldId="309"/>
        </pc:sldMkLst>
        <pc:graphicFrameChg chg="modGraphic">
          <ac:chgData name="Min-Huang Ho" userId="3b9e8198e6400288" providerId="LiveId" clId="{E76345C4-B08B-40A0-A98F-2A256DB1463F}" dt="2023-05-22T00:16:05.289" v="559" actId="14734"/>
          <ac:graphicFrameMkLst>
            <pc:docMk/>
            <pc:sldMk cId="659320791" sldId="309"/>
            <ac:graphicFrameMk id="5" creationId="{00000000-0000-0000-0000-000000000000}"/>
          </ac:graphicFrameMkLst>
        </pc:graphicFrameChg>
      </pc:sldChg>
      <pc:sldChg chg="modSp mod">
        <pc:chgData name="Min-Huang Ho" userId="3b9e8198e6400288" providerId="LiveId" clId="{E76345C4-B08B-40A0-A98F-2A256DB1463F}" dt="2023-05-22T00:16:11.089" v="560" actId="14734"/>
        <pc:sldMkLst>
          <pc:docMk/>
          <pc:sldMk cId="3931201830" sldId="310"/>
        </pc:sldMkLst>
        <pc:graphicFrameChg chg="modGraphic">
          <ac:chgData name="Min-Huang Ho" userId="3b9e8198e6400288" providerId="LiveId" clId="{E76345C4-B08B-40A0-A98F-2A256DB1463F}" dt="2023-05-22T00:16:11.089" v="560" actId="14734"/>
          <ac:graphicFrameMkLst>
            <pc:docMk/>
            <pc:sldMk cId="3931201830" sldId="310"/>
            <ac:graphicFrameMk id="7" creationId="{00000000-0000-0000-0000-000000000000}"/>
          </ac:graphicFrameMkLst>
        </pc:graphicFrameChg>
      </pc:sldChg>
      <pc:sldChg chg="modSp mod">
        <pc:chgData name="Min-Huang Ho" userId="3b9e8198e6400288" providerId="LiveId" clId="{E76345C4-B08B-40A0-A98F-2A256DB1463F}" dt="2023-05-22T00:16:23.804" v="563" actId="14100"/>
        <pc:sldMkLst>
          <pc:docMk/>
          <pc:sldMk cId="973162797" sldId="311"/>
        </pc:sldMkLst>
        <pc:graphicFrameChg chg="modGraphic">
          <ac:chgData name="Min-Huang Ho" userId="3b9e8198e6400288" providerId="LiveId" clId="{E76345C4-B08B-40A0-A98F-2A256DB1463F}" dt="2023-05-22T00:16:23.804" v="563" actId="14100"/>
          <ac:graphicFrameMkLst>
            <pc:docMk/>
            <pc:sldMk cId="973162797" sldId="311"/>
            <ac:graphicFrameMk id="5" creationId="{00000000-0000-0000-0000-000000000000}"/>
          </ac:graphicFrameMkLst>
        </pc:graphicFrameChg>
      </pc:sldChg>
      <pc:sldChg chg="modSp mod">
        <pc:chgData name="Min-Huang Ho" userId="3b9e8198e6400288" providerId="LiveId" clId="{E76345C4-B08B-40A0-A98F-2A256DB1463F}" dt="2023-05-22T00:16:28.357" v="564" actId="14734"/>
        <pc:sldMkLst>
          <pc:docMk/>
          <pc:sldMk cId="2963563435" sldId="312"/>
        </pc:sldMkLst>
        <pc:graphicFrameChg chg="modGraphic">
          <ac:chgData name="Min-Huang Ho" userId="3b9e8198e6400288" providerId="LiveId" clId="{E76345C4-B08B-40A0-A98F-2A256DB1463F}" dt="2023-05-22T00:16:28.357" v="564" actId="14734"/>
          <ac:graphicFrameMkLst>
            <pc:docMk/>
            <pc:sldMk cId="2963563435" sldId="312"/>
            <ac:graphicFrameMk id="9" creationId="{00000000-0000-0000-0000-000000000000}"/>
          </ac:graphicFrameMkLst>
        </pc:graphicFrameChg>
      </pc:sldChg>
      <pc:sldChg chg="modSp mod">
        <pc:chgData name="Min-Huang Ho" userId="3b9e8198e6400288" providerId="LiveId" clId="{E76345C4-B08B-40A0-A98F-2A256DB1463F}" dt="2023-05-22T00:16:45.426" v="567" actId="113"/>
        <pc:sldMkLst>
          <pc:docMk/>
          <pc:sldMk cId="996375445" sldId="313"/>
        </pc:sldMkLst>
        <pc:graphicFrameChg chg="modGraphic">
          <ac:chgData name="Min-Huang Ho" userId="3b9e8198e6400288" providerId="LiveId" clId="{E76345C4-B08B-40A0-A98F-2A256DB1463F}" dt="2023-05-22T00:16:45.426" v="567" actId="113"/>
          <ac:graphicFrameMkLst>
            <pc:docMk/>
            <pc:sldMk cId="996375445" sldId="313"/>
            <ac:graphicFrameMk id="5" creationId="{00000000-0000-0000-0000-000000000000}"/>
          </ac:graphicFrameMkLst>
        </pc:graphicFrameChg>
      </pc:sldChg>
      <pc:sldChg chg="modSp mod">
        <pc:chgData name="Min-Huang Ho" userId="3b9e8198e6400288" providerId="LiveId" clId="{E76345C4-B08B-40A0-A98F-2A256DB1463F}" dt="2023-05-22T00:17:15.384" v="568" actId="12"/>
        <pc:sldMkLst>
          <pc:docMk/>
          <pc:sldMk cId="4055374095" sldId="314"/>
        </pc:sldMkLst>
        <pc:spChg chg="mod">
          <ac:chgData name="Min-Huang Ho" userId="3b9e8198e6400288" providerId="LiveId" clId="{E76345C4-B08B-40A0-A98F-2A256DB1463F}" dt="2023-05-22T00:17:15.384" v="568" actId="12"/>
          <ac:spMkLst>
            <pc:docMk/>
            <pc:sldMk cId="4055374095" sldId="314"/>
            <ac:spMk id="4" creationId="{00000000-0000-0000-0000-000000000000}"/>
          </ac:spMkLst>
        </pc:spChg>
      </pc:sldChg>
      <pc:sldChg chg="modSp mod">
        <pc:chgData name="Min-Huang Ho" userId="3b9e8198e6400288" providerId="LiveId" clId="{E76345C4-B08B-40A0-A98F-2A256DB1463F}" dt="2023-05-22T00:17:19.773" v="569" actId="12"/>
        <pc:sldMkLst>
          <pc:docMk/>
          <pc:sldMk cId="3031829244" sldId="315"/>
        </pc:sldMkLst>
        <pc:spChg chg="mod">
          <ac:chgData name="Min-Huang Ho" userId="3b9e8198e6400288" providerId="LiveId" clId="{E76345C4-B08B-40A0-A98F-2A256DB1463F}" dt="2023-05-22T00:17:19.773" v="569" actId="12"/>
          <ac:spMkLst>
            <pc:docMk/>
            <pc:sldMk cId="3031829244" sldId="315"/>
            <ac:spMk id="4" creationId="{00000000-0000-0000-0000-000000000000}"/>
          </ac:spMkLst>
        </pc:spChg>
      </pc:sldChg>
      <pc:sldChg chg="modSp mod">
        <pc:chgData name="Min-Huang Ho" userId="3b9e8198e6400288" providerId="LiveId" clId="{E76345C4-B08B-40A0-A98F-2A256DB1463F}" dt="2023-05-22T00:17:26.564" v="570" actId="12"/>
        <pc:sldMkLst>
          <pc:docMk/>
          <pc:sldMk cId="2396760212" sldId="316"/>
        </pc:sldMkLst>
        <pc:spChg chg="mod">
          <ac:chgData name="Min-Huang Ho" userId="3b9e8198e6400288" providerId="LiveId" clId="{E76345C4-B08B-40A0-A98F-2A256DB1463F}" dt="2023-05-22T00:17:26.564" v="570" actId="12"/>
          <ac:spMkLst>
            <pc:docMk/>
            <pc:sldMk cId="2396760212" sldId="316"/>
            <ac:spMk id="4" creationId="{00000000-0000-0000-0000-000000000000}"/>
          </ac:spMkLst>
        </pc:spChg>
      </pc:sldChg>
      <pc:sldChg chg="addSp delSp modSp mod">
        <pc:chgData name="Min-Huang Ho" userId="3b9e8198e6400288" providerId="LiveId" clId="{E76345C4-B08B-40A0-A98F-2A256DB1463F}" dt="2023-05-22T00:17:41.534" v="575" actId="1076"/>
        <pc:sldMkLst>
          <pc:docMk/>
          <pc:sldMk cId="340527366" sldId="317"/>
        </pc:sldMkLst>
        <pc:picChg chg="del">
          <ac:chgData name="Min-Huang Ho" userId="3b9e8198e6400288" providerId="LiveId" clId="{E76345C4-B08B-40A0-A98F-2A256DB1463F}" dt="2023-05-22T00:17:36.229" v="571" actId="478"/>
          <ac:picMkLst>
            <pc:docMk/>
            <pc:sldMk cId="340527366" sldId="317"/>
            <ac:picMk id="5" creationId="{00000000-0000-0000-0000-000000000000}"/>
          </ac:picMkLst>
        </pc:picChg>
        <pc:picChg chg="add mod">
          <ac:chgData name="Min-Huang Ho" userId="3b9e8198e6400288" providerId="LiveId" clId="{E76345C4-B08B-40A0-A98F-2A256DB1463F}" dt="2023-05-22T00:17:41.534" v="575" actId="1076"/>
          <ac:picMkLst>
            <pc:docMk/>
            <pc:sldMk cId="340527366" sldId="317"/>
            <ac:picMk id="6" creationId="{CDBB1186-704B-E545-B02A-8716BD9F2864}"/>
          </ac:picMkLst>
        </pc:picChg>
      </pc:sldChg>
      <pc:sldChg chg="modSp new mod">
        <pc:chgData name="Min-Huang Ho" userId="3b9e8198e6400288" providerId="LiveId" clId="{E76345C4-B08B-40A0-A98F-2A256DB1463F}" dt="2023-05-21T12:42:02.235" v="169" actId="1076"/>
        <pc:sldMkLst>
          <pc:docMk/>
          <pc:sldMk cId="4205149797" sldId="318"/>
        </pc:sldMkLst>
        <pc:spChg chg="mod">
          <ac:chgData name="Min-Huang Ho" userId="3b9e8198e6400288" providerId="LiveId" clId="{E76345C4-B08B-40A0-A98F-2A256DB1463F}" dt="2023-05-21T12:41:33.608" v="143" actId="20577"/>
          <ac:spMkLst>
            <pc:docMk/>
            <pc:sldMk cId="4205149797" sldId="318"/>
            <ac:spMk id="2" creationId="{72BC7BA3-1F02-6583-9D35-02F8ABEA9D75}"/>
          </ac:spMkLst>
        </pc:spChg>
        <pc:spChg chg="mod">
          <ac:chgData name="Min-Huang Ho" userId="3b9e8198e6400288" providerId="LiveId" clId="{E76345C4-B08B-40A0-A98F-2A256DB1463F}" dt="2023-05-21T12:42:02.235" v="169" actId="1076"/>
          <ac:spMkLst>
            <pc:docMk/>
            <pc:sldMk cId="4205149797" sldId="318"/>
            <ac:spMk id="4" creationId="{DF5A5FB7-066F-2EBA-0BC6-634BE8E622B7}"/>
          </ac:spMkLst>
        </pc:spChg>
      </pc:sldChg>
      <pc:sldChg chg="addSp delSp modSp new mod">
        <pc:chgData name="Min-Huang Ho" userId="3b9e8198e6400288" providerId="LiveId" clId="{E76345C4-B08B-40A0-A98F-2A256DB1463F}" dt="2023-05-22T00:15:45.472" v="558" actId="1076"/>
        <pc:sldMkLst>
          <pc:docMk/>
          <pc:sldMk cId="1122753761" sldId="319"/>
        </pc:sldMkLst>
        <pc:spChg chg="mod">
          <ac:chgData name="Min-Huang Ho" userId="3b9e8198e6400288" providerId="LiveId" clId="{E76345C4-B08B-40A0-A98F-2A256DB1463F}" dt="2023-05-22T00:15:12.906" v="545"/>
          <ac:spMkLst>
            <pc:docMk/>
            <pc:sldMk cId="1122753761" sldId="319"/>
            <ac:spMk id="2" creationId="{D6B41E4D-608B-C2A7-2A28-21545439369A}"/>
          </ac:spMkLst>
        </pc:spChg>
        <pc:spChg chg="del">
          <ac:chgData name="Min-Huang Ho" userId="3b9e8198e6400288" providerId="LiveId" clId="{E76345C4-B08B-40A0-A98F-2A256DB1463F}" dt="2023-05-22T00:15:19.016" v="546"/>
          <ac:spMkLst>
            <pc:docMk/>
            <pc:sldMk cId="1122753761" sldId="319"/>
            <ac:spMk id="4" creationId="{5E98C75A-4479-0F68-1E79-04E820FE8DC9}"/>
          </ac:spMkLst>
        </pc:spChg>
        <pc:graphicFrameChg chg="add mod modGraphic">
          <ac:chgData name="Min-Huang Ho" userId="3b9e8198e6400288" providerId="LiveId" clId="{E76345C4-B08B-40A0-A98F-2A256DB1463F}" dt="2023-05-22T00:15:45.472" v="558" actId="1076"/>
          <ac:graphicFrameMkLst>
            <pc:docMk/>
            <pc:sldMk cId="1122753761" sldId="319"/>
            <ac:graphicFrameMk id="5" creationId="{17E9F61C-918F-E121-EF0B-F78BCEB9295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E2433-649F-42E5-AECB-94990831C40A}" type="datetimeFigureOut">
              <a:rPr lang="zh-TW" altLang="en-US" smtClean="0"/>
              <a:pPr/>
              <a:t>2023/5/22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E99C-3BAC-4305-ABBB-3890AB1B4510}" type="slidenum">
              <a:rPr lang="zh-TW" altLang="en-US" smtClean="0"/>
              <a:pPr/>
              <a:t>‹#›</a:t>
            </a:fld>
            <a:endParaRPr lang="zh-TW" altLang="en-US"/>
          </a:p>
        </p:txBody>
      </p:sp>
    </p:spTree>
    <p:extLst>
      <p:ext uri="{BB962C8B-B14F-4D97-AF65-F5344CB8AC3E}">
        <p14:creationId xmlns:p14="http://schemas.microsoft.com/office/powerpoint/2010/main" val="280819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DF19C816-D38B-498E-804E-00D02760FC7A}" type="datetime1">
              <a:rPr lang="zh-TW" altLang="en-US" smtClean="0"/>
              <a:pPr/>
              <a:t>2023/5/22</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BFF116A9-7278-4674-BCA0-66C5F066EB15}" type="datetime1">
              <a:rPr lang="zh-TW" altLang="en-US" smtClean="0"/>
              <a:pPr/>
              <a:t>2023/5/22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69E457D-EE12-4164-8E32-9DDD40A95892}"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369E457D-EE12-4164-8E32-9DDD40A95892}" type="slidenum">
              <a:rPr lang="zh-TW" altLang="en-US" smtClean="0"/>
              <a:pPr/>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7D0AF00-ACBD-4185-8358-D82955DAF0D3}" type="datetime1">
              <a:rPr lang="zh-TW" altLang="en-US" smtClean="0"/>
              <a:pPr/>
              <a:t>2023/5/22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E16BAABA-C288-41C0-9D8E-87773CE9488B}" type="datetime1">
              <a:rPr lang="zh-TW" altLang="en-US" smtClean="0"/>
              <a:pPr/>
              <a:t>2023/5/22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369E457D-EE12-4164-8E32-9DDD40A95892}" type="slidenum">
              <a:rPr lang="zh-TW" altLang="en-US" smtClean="0"/>
              <a:pPr/>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E6F79EFE-5102-4BAD-A377-702F02C2814E}" type="datetime1">
              <a:rPr lang="zh-TW" altLang="en-US" smtClean="0"/>
              <a:pPr/>
              <a:t>2023/5/22</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240F5BD8-68CC-49A6-B769-229D3FACB86C}" type="datetime1">
              <a:rPr lang="zh-TW" altLang="en-US" smtClean="0"/>
              <a:pPr/>
              <a:t>2023/5/22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69E457D-EE12-4164-8E32-9DDD40A95892}" type="slidenum">
              <a:rPr lang="zh-TW" altLang="en-US" smtClean="0"/>
              <a:pPr/>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C95C3C99-9A5D-4B12-8519-BF3493FEA3BD}" type="datetime1">
              <a:rPr lang="zh-TW" altLang="en-US" smtClean="0"/>
              <a:pPr/>
              <a:t>2023/5/22</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369E457D-EE12-4164-8E32-9DDD40A95892}" type="slidenum">
              <a:rPr lang="zh-TW" altLang="en-US" smtClean="0"/>
              <a:pPr/>
              <a:t>‹#›</a:t>
            </a:fld>
            <a:endParaRPr lang="zh-TW" altLang="en-US"/>
          </a:p>
        </p:txBody>
      </p:sp>
      <p:sp>
        <p:nvSpPr>
          <p:cNvPr id="23" name="標題 22"/>
          <p:cNvSpPr>
            <a:spLocks noGrp="1"/>
          </p:cNvSpPr>
          <p:nvPr>
            <p:ph type="title"/>
          </p:nvPr>
        </p:nvSpPr>
        <p:spPr/>
        <p:txBody>
          <a:bodyPr rtlCol="0" anchor="b" anchorCtr="0"/>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C0C1B973-9C4C-43B9-BBC9-7D038B5E66BB}" type="datetime1">
              <a:rPr lang="zh-TW" altLang="en-US" smtClean="0"/>
              <a:pPr/>
              <a:t>2023/5/22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369E457D-EE12-4164-8E32-9DDD40A958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E3A2E384-56FB-46D9-B267-C20E836A8212}" type="datetime1">
              <a:rPr lang="zh-TW" altLang="en-US" smtClean="0"/>
              <a:pPr/>
              <a:t>2023/5/22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69E457D-EE12-4164-8E32-9DDD40A958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69E457D-EE12-4164-8E32-9DDD40A95892}" type="slidenum">
              <a:rPr lang="zh-TW" altLang="en-US" smtClean="0"/>
              <a:pPr/>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33A25C06-3635-48B4-9326-561BB1229EEB}" type="datetime1">
              <a:rPr lang="zh-TW" altLang="en-US" smtClean="0"/>
              <a:pPr/>
              <a:t>2023/5/22</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369E457D-EE12-4164-8E32-9DDD40A95892}" type="slidenum">
              <a:rPr lang="zh-TW" altLang="en-US" smtClean="0"/>
              <a:pPr/>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BA9F43BE-0941-4E88-B57D-D38DECBCB997}" type="datetime1">
              <a:rPr lang="zh-TW" altLang="en-US" smtClean="0"/>
              <a:pPr/>
              <a:t>2023/5/22</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3E7C058-3467-44CD-AC53-31F205DF3CA0}" type="datetime1">
              <a:rPr lang="zh-TW" altLang="en-US" smtClean="0"/>
              <a:pPr/>
              <a:t>2023/5/22</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9E457D-EE12-4164-8E32-9DDD40A95892}" type="slidenum">
              <a:rPr lang="zh-TW" altLang="en-US" smtClean="0"/>
              <a:pPr/>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028700" y="2819400"/>
            <a:ext cx="7086600" cy="681608"/>
          </a:xfrm>
        </p:spPr>
        <p:txBody>
          <a:bodyPr>
            <a:normAutofit/>
          </a:bodyPr>
          <a:lstStyle/>
          <a:p>
            <a:r>
              <a:rPr lang="zh-TW" altLang="en-US" sz="2400">
                <a:latin typeface="+mj-ea"/>
              </a:rPr>
              <a:t>活用</a:t>
            </a:r>
            <a:r>
              <a:rPr lang="en-US" altLang="zh-TW" sz="2400">
                <a:latin typeface="+mj-ea"/>
              </a:rPr>
              <a:t>Django4</a:t>
            </a:r>
            <a:r>
              <a:rPr lang="zh-TW" altLang="en-US" sz="2400">
                <a:latin typeface="+mj-ea"/>
              </a:rPr>
              <a:t>建構動態網站的</a:t>
            </a:r>
            <a:r>
              <a:rPr lang="en-US" altLang="zh-TW" sz="2400">
                <a:latin typeface="+mj-ea"/>
              </a:rPr>
              <a:t>16</a:t>
            </a:r>
            <a:r>
              <a:rPr lang="zh-TW" altLang="en-US" sz="2400">
                <a:latin typeface="+mj-ea"/>
              </a:rPr>
              <a:t>堂課</a:t>
            </a:r>
            <a:endParaRPr lang="zh-TW" altLang="en-US" sz="2400" dirty="0">
              <a:latin typeface="+mj-ea"/>
            </a:endParaRPr>
          </a:p>
        </p:txBody>
      </p:sp>
      <p:sp>
        <p:nvSpPr>
          <p:cNvPr id="2" name="標題 1"/>
          <p:cNvSpPr>
            <a:spLocks noGrp="1"/>
          </p:cNvSpPr>
          <p:nvPr>
            <p:ph type="ctrTitle"/>
          </p:nvPr>
        </p:nvSpPr>
        <p:spPr/>
        <p:txBody>
          <a:bodyPr>
            <a:normAutofit/>
          </a:bodyPr>
          <a:lstStyle/>
          <a:p>
            <a:r>
              <a:rPr lang="zh-TW" altLang="en-US" dirty="0"/>
              <a:t>第六堂</a:t>
            </a:r>
            <a:br>
              <a:rPr lang="en-US" altLang="zh-TW" dirty="0"/>
            </a:br>
            <a:r>
              <a:rPr lang="en-US" altLang="zh-TW" dirty="0"/>
              <a:t>Template</a:t>
            </a:r>
            <a:r>
              <a:rPr lang="zh-TW" altLang="zh-TW" dirty="0"/>
              <a:t>深入探討</a:t>
            </a:r>
            <a:endParaRPr lang="zh-TW" altLang="en-US"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模板工作原理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10</a:t>
            </a:fld>
            <a:endParaRPr lang="zh-TW" altLang="en-US"/>
          </a:p>
        </p:txBody>
      </p:sp>
      <p:sp>
        <p:nvSpPr>
          <p:cNvPr id="4" name="內容版面配置區 3"/>
          <p:cNvSpPr>
            <a:spLocks noGrp="1"/>
          </p:cNvSpPr>
          <p:nvPr>
            <p:ph sz="quarter" idx="1"/>
          </p:nvPr>
        </p:nvSpPr>
        <p:spPr/>
        <p:txBody>
          <a:bodyPr/>
          <a:lstStyle/>
          <a:p>
            <a:r>
              <a:rPr lang="zh-TW" altLang="en-US" dirty="0"/>
              <a:t>上述</a:t>
            </a:r>
            <a:r>
              <a:rPr lang="zh-TW" altLang="zh-TW" dirty="0"/>
              <a:t>模板的工作原理</a:t>
            </a:r>
            <a:endParaRPr lang="en-US" altLang="zh-TW"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378016" y="2204864"/>
            <a:ext cx="8387969" cy="4176464"/>
          </a:xfrm>
          <a:prstGeom prst="rect">
            <a:avLst/>
          </a:prstGeom>
        </p:spPr>
      </p:pic>
    </p:spTree>
    <p:extLst>
      <p:ext uri="{BB962C8B-B14F-4D97-AF65-F5344CB8AC3E}">
        <p14:creationId xmlns:p14="http://schemas.microsoft.com/office/powerpoint/2010/main" val="280906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a:t>建立</a:t>
            </a:r>
            <a:r>
              <a:rPr lang="en-US" altLang="zh-TW"/>
              <a:t>templates</a:t>
            </a:r>
            <a:r>
              <a:rPr lang="zh-TW" altLang="zh-TW"/>
              <a:t>檔案</a:t>
            </a:r>
            <a:endParaRPr lang="zh-TW" altLang="en-US"/>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11</a:t>
            </a:fld>
            <a:endParaRPr lang="zh-TW" altLang="en-US"/>
          </a:p>
        </p:txBody>
      </p:sp>
      <p:sp>
        <p:nvSpPr>
          <p:cNvPr id="4" name="內容版面配置區 3"/>
          <p:cNvSpPr>
            <a:spLocks noGrp="1"/>
          </p:cNvSpPr>
          <p:nvPr>
            <p:ph sz="quarter" idx="1"/>
          </p:nvPr>
        </p:nvSpPr>
        <p:spPr>
          <a:xfrm>
            <a:off x="301752" y="1527048"/>
            <a:ext cx="8590728" cy="5142312"/>
          </a:xfrm>
        </p:spPr>
        <p:txBody>
          <a:bodyPr>
            <a:normAutofit/>
          </a:bodyPr>
          <a:lstStyle/>
          <a:p>
            <a:r>
              <a:rPr lang="zh-TW" altLang="zh-TW" sz="2800" dirty="0"/>
              <a:t>使用模板的標準步驟：</a:t>
            </a:r>
          </a:p>
          <a:p>
            <a:pPr lvl="1"/>
            <a:r>
              <a:rPr lang="zh-TW" altLang="zh-TW" sz="2400"/>
              <a:t>由於</a:t>
            </a:r>
            <a:r>
              <a:rPr lang="zh-TW" altLang="zh-TW" sz="2400" dirty="0"/>
              <a:t>我們的程式功能就是在</a:t>
            </a:r>
            <a:r>
              <a:rPr lang="en-US" altLang="zh-TW" sz="2400" dirty="0" err="1"/>
              <a:t>mysite</a:t>
            </a:r>
            <a:r>
              <a:rPr lang="zh-TW" altLang="zh-TW" sz="2400" dirty="0"/>
              <a:t>這個</a:t>
            </a:r>
            <a:r>
              <a:rPr lang="en-US" altLang="zh-TW" sz="2400" dirty="0"/>
              <a:t>APP</a:t>
            </a:r>
            <a:r>
              <a:rPr lang="zh-TW" altLang="zh-TW" sz="2400" dirty="0"/>
              <a:t>中，所以相對的，該</a:t>
            </a:r>
            <a:r>
              <a:rPr lang="en-US" altLang="zh-TW" sz="2400" dirty="0"/>
              <a:t>APP</a:t>
            </a:r>
            <a:r>
              <a:rPr lang="zh-TW" altLang="zh-TW" sz="2400" dirty="0"/>
              <a:t>所需處理的模板也需要放在該</a:t>
            </a:r>
            <a:r>
              <a:rPr lang="en-US" altLang="zh-TW" sz="2400" dirty="0"/>
              <a:t>APP</a:t>
            </a:r>
            <a:r>
              <a:rPr lang="zh-TW" altLang="zh-TW" sz="2400" dirty="0"/>
              <a:t>底下的</a:t>
            </a:r>
            <a:r>
              <a:rPr lang="en-US" altLang="zh-TW" sz="2400" dirty="0"/>
              <a:t>templates</a:t>
            </a:r>
            <a:r>
              <a:rPr lang="zh-TW" altLang="zh-TW" sz="2400" dirty="0"/>
              <a:t>資料夾下，使得</a:t>
            </a:r>
            <a:r>
              <a:rPr lang="en-US" altLang="zh-TW" sz="2400" dirty="0" err="1"/>
              <a:t>mysite</a:t>
            </a:r>
            <a:r>
              <a:rPr lang="en-US" altLang="zh-TW" sz="2400" dirty="0"/>
              <a:t> APP</a:t>
            </a:r>
            <a:r>
              <a:rPr lang="zh-TW" altLang="zh-TW" sz="2400" dirty="0"/>
              <a:t>擁有更高的獨立性與可重複使用。</a:t>
            </a:r>
          </a:p>
          <a:p>
            <a:pPr lvl="1"/>
            <a:r>
              <a:rPr lang="zh-TW" altLang="zh-TW" sz="2400" dirty="0"/>
              <a:t>在</a:t>
            </a:r>
            <a:r>
              <a:rPr lang="en-US" altLang="zh-TW" sz="2400" dirty="0"/>
              <a:t>views.py</a:t>
            </a:r>
            <a:r>
              <a:rPr lang="zh-TW" altLang="zh-TW" sz="2400" dirty="0"/>
              <a:t>的處理函數中，查詢、計算並準備資料，把要顯示在網頁上的資料使用字典格式編排好。</a:t>
            </a:r>
          </a:p>
          <a:p>
            <a:pPr lvl="1"/>
            <a:r>
              <a:rPr lang="zh-TW" altLang="zh-TW" sz="2400" dirty="0"/>
              <a:t>使用</a:t>
            </a:r>
            <a:r>
              <a:rPr lang="en-US" altLang="zh-TW" sz="2400" dirty="0"/>
              <a:t>render</a:t>
            </a:r>
            <a:r>
              <a:rPr lang="zh-TW" altLang="zh-TW" sz="2400" dirty="0"/>
              <a:t>函數做模板渲染功能</a:t>
            </a:r>
            <a:endParaRPr lang="en-US" altLang="zh-TW" sz="2400" dirty="0"/>
          </a:p>
          <a:p>
            <a:pPr lvl="2"/>
            <a:r>
              <a:rPr lang="zh-TW" altLang="zh-TW" dirty="0"/>
              <a:t>第一個參數</a:t>
            </a:r>
            <a:r>
              <a:rPr lang="en-US" altLang="zh-TW" dirty="0"/>
              <a:t>request</a:t>
            </a:r>
            <a:r>
              <a:rPr lang="zh-TW" altLang="zh-TW" dirty="0"/>
              <a:t>用以產生回應結果給網頁伺服器</a:t>
            </a:r>
            <a:endParaRPr lang="en-US" altLang="zh-TW" dirty="0"/>
          </a:p>
          <a:p>
            <a:pPr lvl="2"/>
            <a:r>
              <a:rPr lang="zh-TW" altLang="zh-TW" dirty="0"/>
              <a:t>第二個參數是指定要渲染的模板</a:t>
            </a:r>
            <a:r>
              <a:rPr lang="en-US" altLang="zh-TW" dirty="0"/>
              <a:t>(.html</a:t>
            </a:r>
            <a:r>
              <a:rPr lang="zh-TW" altLang="en-US" dirty="0"/>
              <a:t>檔案</a:t>
            </a:r>
            <a:r>
              <a:rPr lang="en-US" altLang="zh-TW" dirty="0"/>
              <a:t>)</a:t>
            </a:r>
          </a:p>
          <a:p>
            <a:pPr lvl="2"/>
            <a:r>
              <a:rPr lang="zh-TW" altLang="zh-TW" dirty="0"/>
              <a:t>最後一個參數是夾帶我們要傳送的內容，內容需要以字典形式傳送</a:t>
            </a:r>
            <a:r>
              <a:rPr lang="zh-TW" altLang="en-US" dirty="0"/>
              <a:t>（</a:t>
            </a:r>
            <a:r>
              <a:rPr lang="zh-TW" altLang="zh-TW" dirty="0"/>
              <a:t>如果要傳遞的變數比較多</a:t>
            </a:r>
            <a:r>
              <a:rPr lang="zh-TW" altLang="en-US" dirty="0"/>
              <a:t>，能將字典形式改成</a:t>
            </a:r>
            <a:r>
              <a:rPr lang="zh-TW" altLang="zh-TW" dirty="0"/>
              <a:t>使用</a:t>
            </a:r>
            <a:r>
              <a:rPr lang="en-US" altLang="zh-TW" dirty="0"/>
              <a:t>Python</a:t>
            </a:r>
            <a:r>
              <a:rPr lang="zh-TW" altLang="zh-TW" dirty="0"/>
              <a:t>的</a:t>
            </a:r>
            <a:r>
              <a:rPr lang="en-US" altLang="zh-TW" dirty="0"/>
              <a:t>locals()</a:t>
            </a:r>
            <a:r>
              <a:rPr lang="zh-TW" altLang="zh-TW" dirty="0"/>
              <a:t>函數</a:t>
            </a:r>
            <a:r>
              <a:rPr lang="zh-TW" altLang="en-US" dirty="0"/>
              <a:t>）</a:t>
            </a:r>
            <a:r>
              <a:rPr lang="en-US" altLang="zh-TW" dirty="0"/>
              <a:t> </a:t>
            </a:r>
            <a:r>
              <a:rPr lang="zh-TW" altLang="zh-TW" dirty="0"/>
              <a:t>。</a:t>
            </a:r>
          </a:p>
          <a:p>
            <a:endParaRPr lang="zh-TW" altLang="en-US" dirty="0"/>
          </a:p>
        </p:txBody>
      </p:sp>
    </p:spTree>
    <p:extLst>
      <p:ext uri="{BB962C8B-B14F-4D97-AF65-F5344CB8AC3E}">
        <p14:creationId xmlns:p14="http://schemas.microsoft.com/office/powerpoint/2010/main" val="223470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模板的工作原理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12</a:t>
            </a:fld>
            <a:endParaRPr lang="zh-TW" altLang="en-US"/>
          </a:p>
        </p:txBody>
      </p:sp>
      <p:sp>
        <p:nvSpPr>
          <p:cNvPr id="4" name="內容版面配置區 3"/>
          <p:cNvSpPr>
            <a:spLocks noGrp="1"/>
          </p:cNvSpPr>
          <p:nvPr>
            <p:ph sz="quarter" idx="1"/>
          </p:nvPr>
        </p:nvSpPr>
        <p:spPr>
          <a:xfrm>
            <a:off x="301752" y="1527048"/>
            <a:ext cx="8590728" cy="5142312"/>
          </a:xfrm>
        </p:spPr>
        <p:txBody>
          <a:bodyPr>
            <a:normAutofit/>
          </a:bodyPr>
          <a:lstStyle/>
          <a:p>
            <a:r>
              <a:rPr lang="zh-TW" altLang="zh-TW" dirty="0"/>
              <a:t>在</a:t>
            </a:r>
            <a:r>
              <a:rPr lang="en-US" altLang="zh-TW" dirty="0"/>
              <a:t>Template</a:t>
            </a:r>
            <a:r>
              <a:rPr lang="zh-TW" altLang="zh-TW" dirty="0"/>
              <a:t>檔案中，渲染器主要以</a:t>
            </a:r>
            <a:r>
              <a:rPr lang="en-US" altLang="zh-TW" dirty="0"/>
              <a:t>2</a:t>
            </a:r>
            <a:r>
              <a:rPr lang="zh-TW" altLang="zh-TW" dirty="0"/>
              <a:t>個符號來識別，</a:t>
            </a:r>
            <a:endParaRPr lang="en-US" altLang="zh-TW" dirty="0"/>
          </a:p>
          <a:p>
            <a:pPr lvl="1"/>
            <a:r>
              <a:rPr lang="zh-TW" altLang="zh-TW" dirty="0"/>
              <a:t> </a:t>
            </a:r>
            <a:r>
              <a:rPr lang="en-US" altLang="zh-TW" dirty="0"/>
              <a:t>{{  }}</a:t>
            </a:r>
          </a:p>
          <a:p>
            <a:pPr lvl="2"/>
            <a:r>
              <a:rPr lang="zh-TW" altLang="zh-TW" dirty="0"/>
              <a:t>兩對大括號中間放置要顯示的變數</a:t>
            </a:r>
            <a:endParaRPr lang="en-US" altLang="zh-TW" dirty="0"/>
          </a:p>
          <a:p>
            <a:pPr lvl="1"/>
            <a:r>
              <a:rPr lang="en-US" altLang="zh-TW" dirty="0"/>
              <a:t>{% %}</a:t>
            </a:r>
          </a:p>
          <a:p>
            <a:pPr lvl="2"/>
            <a:r>
              <a:rPr lang="zh-TW" altLang="zh-TW" dirty="0"/>
              <a:t>大括號加上百分比符號則代表了中間是模板的控制命令</a:t>
            </a:r>
            <a:r>
              <a:rPr lang="en-US" altLang="zh-TW" dirty="0"/>
              <a:t>(</a:t>
            </a:r>
            <a:r>
              <a:rPr lang="zh-TW" altLang="zh-TW" dirty="0"/>
              <a:t>例如決策、迴圈等指令，亦或是做模板的繼承與管理等相關指令</a:t>
            </a:r>
            <a:r>
              <a:rPr lang="en-US" altLang="zh-TW" dirty="0"/>
              <a:t>)</a:t>
            </a:r>
          </a:p>
          <a:p>
            <a:r>
              <a:rPr lang="zh-TW" altLang="zh-TW" dirty="0"/>
              <a:t>以讓網站首頁顯示目前系統時間為例</a:t>
            </a:r>
            <a:r>
              <a:rPr lang="zh-TW" altLang="en-US" dirty="0"/>
              <a:t>：</a:t>
            </a:r>
            <a:endParaRPr lang="en-US" altLang="zh-TW" dirty="0"/>
          </a:p>
          <a:p>
            <a:pPr marL="274320" lvl="1" indent="0">
              <a:buNone/>
            </a:pPr>
            <a:r>
              <a:rPr lang="en-US" altLang="zh-TW" dirty="0"/>
              <a:t>from </a:t>
            </a:r>
            <a:r>
              <a:rPr lang="en-US" altLang="zh-TW" dirty="0" err="1"/>
              <a:t>datetime</a:t>
            </a:r>
            <a:r>
              <a:rPr lang="en-US" altLang="zh-TW" dirty="0"/>
              <a:t> import </a:t>
            </a:r>
            <a:r>
              <a:rPr lang="en-US" altLang="zh-TW" dirty="0" err="1"/>
              <a:t>datetime</a:t>
            </a:r>
            <a:endParaRPr lang="en-US" altLang="zh-TW" dirty="0"/>
          </a:p>
          <a:p>
            <a:pPr marL="274320" lvl="1" indent="0">
              <a:buNone/>
            </a:pPr>
            <a:endParaRPr lang="en-US" altLang="zh-TW" dirty="0"/>
          </a:p>
          <a:p>
            <a:pPr marL="274320" lvl="1" indent="0">
              <a:buNone/>
            </a:pPr>
            <a:r>
              <a:rPr lang="en-US" altLang="zh-TW" dirty="0" err="1"/>
              <a:t>def</a:t>
            </a:r>
            <a:r>
              <a:rPr lang="en-US" altLang="zh-TW" dirty="0"/>
              <a:t> index(request):</a:t>
            </a:r>
          </a:p>
          <a:p>
            <a:pPr marL="274320" lvl="1" indent="0">
              <a:buNone/>
            </a:pPr>
            <a:r>
              <a:rPr lang="en-US" altLang="zh-TW" dirty="0">
                <a:solidFill>
                  <a:srgbClr val="FF0000"/>
                </a:solidFill>
              </a:rPr>
              <a:t>    now = </a:t>
            </a:r>
            <a:r>
              <a:rPr lang="en-US" altLang="zh-TW" dirty="0" err="1">
                <a:solidFill>
                  <a:srgbClr val="FF0000"/>
                </a:solidFill>
              </a:rPr>
              <a:t>datetime.now</a:t>
            </a:r>
            <a:r>
              <a:rPr lang="en-US" altLang="zh-TW" dirty="0">
                <a:solidFill>
                  <a:srgbClr val="FF0000"/>
                </a:solidFill>
              </a:rPr>
              <a:t>()</a:t>
            </a:r>
          </a:p>
          <a:p>
            <a:pPr marL="274320" lvl="1" indent="0">
              <a:buNone/>
            </a:pPr>
            <a:r>
              <a:rPr lang="en-US" altLang="zh-TW" dirty="0"/>
              <a:t>    return render(request, 'index.html', locals())</a:t>
            </a:r>
          </a:p>
          <a:p>
            <a:pPr lvl="1"/>
            <a:endParaRPr lang="zh-TW" altLang="en-US" dirty="0"/>
          </a:p>
        </p:txBody>
      </p:sp>
    </p:spTree>
    <p:extLst>
      <p:ext uri="{BB962C8B-B14F-4D97-AF65-F5344CB8AC3E}">
        <p14:creationId xmlns:p14="http://schemas.microsoft.com/office/powerpoint/2010/main" val="259085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模板的工作原理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13</a:t>
            </a:fld>
            <a:endParaRPr lang="zh-TW" altLang="en-US"/>
          </a:p>
        </p:txBody>
      </p:sp>
      <p:sp>
        <p:nvSpPr>
          <p:cNvPr id="4" name="內容版面配置區 3"/>
          <p:cNvSpPr>
            <a:spLocks noGrp="1"/>
          </p:cNvSpPr>
          <p:nvPr>
            <p:ph sz="quarter" idx="1"/>
          </p:nvPr>
        </p:nvSpPr>
        <p:spPr>
          <a:xfrm>
            <a:off x="301752" y="1527048"/>
            <a:ext cx="8590728" cy="5142312"/>
          </a:xfrm>
        </p:spPr>
        <p:txBody>
          <a:bodyPr>
            <a:normAutofit fontScale="85000" lnSpcReduction="20000"/>
          </a:bodyPr>
          <a:lstStyle/>
          <a:p>
            <a:r>
              <a:rPr lang="zh-TW" altLang="zh-TW" dirty="0"/>
              <a:t>使用</a:t>
            </a:r>
            <a:r>
              <a:rPr lang="en-US" altLang="zh-TW" dirty="0"/>
              <a:t>{{ now }}</a:t>
            </a:r>
            <a:r>
              <a:rPr lang="zh-TW" altLang="zh-TW" dirty="0"/>
              <a:t>把目前的系統日期時間顯示出來，如下所示：</a:t>
            </a:r>
          </a:p>
          <a:p>
            <a:pPr marL="274320" lvl="1" indent="0">
              <a:buNone/>
            </a:pPr>
            <a:r>
              <a:rPr lang="en-US" altLang="zh-TW" dirty="0"/>
              <a:t>&lt;!-- index.html (ch06www project) --&gt;</a:t>
            </a:r>
            <a:endParaRPr lang="zh-TW" altLang="zh-TW" dirty="0"/>
          </a:p>
          <a:p>
            <a:pPr marL="274320" lvl="1" indent="0">
              <a:buNone/>
            </a:pPr>
            <a:r>
              <a:rPr lang="en-US" altLang="zh-TW" dirty="0"/>
              <a:t>&lt;!DOCTYPE html&gt;</a:t>
            </a:r>
            <a:endParaRPr lang="zh-TW" altLang="zh-TW" dirty="0"/>
          </a:p>
          <a:p>
            <a:pPr marL="274320" lvl="1" indent="0">
              <a:buNone/>
            </a:pPr>
            <a:r>
              <a:rPr lang="en-US" altLang="zh-TW" dirty="0"/>
              <a:t>&lt;html&gt;</a:t>
            </a:r>
            <a:endParaRPr lang="zh-TW" altLang="zh-TW" dirty="0"/>
          </a:p>
          <a:p>
            <a:pPr marL="274320" lvl="1" indent="0">
              <a:buNone/>
            </a:pPr>
            <a:r>
              <a:rPr lang="en-US" altLang="zh-TW" dirty="0"/>
              <a:t>&lt;head&gt;</a:t>
            </a:r>
            <a:endParaRPr lang="zh-TW" altLang="zh-TW" dirty="0"/>
          </a:p>
          <a:p>
            <a:pPr marL="274320" lvl="1" indent="0">
              <a:buNone/>
            </a:pPr>
            <a:r>
              <a:rPr lang="en-US" altLang="zh-TW" dirty="0"/>
              <a:t>    &lt;meta charset='utf-8'&gt;</a:t>
            </a:r>
            <a:endParaRPr lang="zh-TW" altLang="zh-TW" dirty="0"/>
          </a:p>
          <a:p>
            <a:pPr marL="274320" lvl="1" indent="0">
              <a:buNone/>
            </a:pPr>
            <a:r>
              <a:rPr lang="en-US" altLang="zh-TW" dirty="0"/>
              <a:t>    &lt;title&gt;Home Page&lt;/title&gt;</a:t>
            </a:r>
            <a:endParaRPr lang="zh-TW" altLang="zh-TW" dirty="0"/>
          </a:p>
          <a:p>
            <a:pPr marL="274320" lvl="1" indent="0">
              <a:buNone/>
            </a:pPr>
            <a:r>
              <a:rPr lang="en-US" altLang="zh-TW" dirty="0"/>
              <a:t>&lt;/head&gt;</a:t>
            </a:r>
            <a:endParaRPr lang="zh-TW" altLang="zh-TW" dirty="0"/>
          </a:p>
          <a:p>
            <a:pPr marL="274320" lvl="1" indent="0">
              <a:buNone/>
            </a:pPr>
            <a:r>
              <a:rPr lang="en-US" altLang="zh-TW" dirty="0"/>
              <a:t>&lt;body&gt;</a:t>
            </a:r>
            <a:endParaRPr lang="zh-TW" altLang="zh-TW" dirty="0"/>
          </a:p>
          <a:p>
            <a:pPr marL="274320" lvl="1" indent="0">
              <a:buNone/>
            </a:pPr>
            <a:r>
              <a:rPr lang="en-US" altLang="zh-TW" dirty="0"/>
              <a:t>    &lt;h2&gt;Hello world!&lt;/h2&gt;</a:t>
            </a:r>
            <a:endParaRPr lang="zh-TW" altLang="zh-TW" dirty="0"/>
          </a:p>
          <a:p>
            <a:pPr marL="274320" lvl="1" indent="0">
              <a:buNone/>
            </a:pPr>
            <a:r>
              <a:rPr lang="en-US" altLang="zh-TW" dirty="0"/>
              <a:t>    &lt;</a:t>
            </a:r>
            <a:r>
              <a:rPr lang="en-US" altLang="zh-TW" dirty="0" err="1"/>
              <a:t>hr</a:t>
            </a:r>
            <a:r>
              <a:rPr lang="en-US" altLang="zh-TW" dirty="0"/>
              <a:t>&gt;</a:t>
            </a:r>
            <a:endParaRPr lang="zh-TW" altLang="zh-TW" dirty="0"/>
          </a:p>
          <a:p>
            <a:pPr marL="274320" lvl="1" indent="0">
              <a:buNone/>
            </a:pPr>
            <a:r>
              <a:rPr lang="en-US" altLang="zh-TW" dirty="0"/>
              <a:t>    &lt;</a:t>
            </a:r>
            <a:r>
              <a:rPr lang="en-US" altLang="zh-TW" dirty="0" err="1"/>
              <a:t>em</a:t>
            </a:r>
            <a:r>
              <a:rPr lang="en-US" altLang="zh-TW" dirty="0"/>
              <a:t>&gt;</a:t>
            </a:r>
            <a:endParaRPr lang="zh-TW" altLang="zh-TW" dirty="0"/>
          </a:p>
          <a:p>
            <a:pPr marL="274320" lvl="1" indent="0">
              <a:buNone/>
            </a:pPr>
            <a:r>
              <a:rPr lang="en-US" altLang="zh-TW" dirty="0"/>
              <a:t>    </a:t>
            </a:r>
            <a:r>
              <a:rPr lang="en-US" altLang="zh-TW" dirty="0">
                <a:solidFill>
                  <a:srgbClr val="FF0000"/>
                </a:solidFill>
              </a:rPr>
              <a:t>	{{ now }}</a:t>
            </a:r>
            <a:endParaRPr lang="zh-TW" altLang="zh-TW" dirty="0">
              <a:solidFill>
                <a:srgbClr val="FF0000"/>
              </a:solidFill>
            </a:endParaRPr>
          </a:p>
          <a:p>
            <a:pPr marL="274320" lvl="1" indent="0">
              <a:buNone/>
            </a:pPr>
            <a:r>
              <a:rPr lang="en-US" altLang="zh-TW" dirty="0"/>
              <a:t>    &lt;/</a:t>
            </a:r>
            <a:r>
              <a:rPr lang="en-US" altLang="zh-TW" dirty="0" err="1"/>
              <a:t>em</a:t>
            </a:r>
            <a:r>
              <a:rPr lang="en-US" altLang="zh-TW" dirty="0"/>
              <a:t>&gt;</a:t>
            </a:r>
            <a:endParaRPr lang="zh-TW" altLang="zh-TW" dirty="0"/>
          </a:p>
          <a:p>
            <a:pPr marL="274320" lvl="1" indent="0">
              <a:buNone/>
            </a:pPr>
            <a:r>
              <a:rPr lang="en-US" altLang="zh-TW" dirty="0"/>
              <a:t>&lt;/body&gt;</a:t>
            </a:r>
            <a:endParaRPr lang="zh-TW" altLang="zh-TW" dirty="0"/>
          </a:p>
          <a:p>
            <a:pPr marL="274320" lvl="1" indent="0">
              <a:buNone/>
            </a:pPr>
            <a:r>
              <a:rPr lang="en-US" altLang="zh-TW" dirty="0"/>
              <a:t>&lt;/html&gt;</a:t>
            </a:r>
            <a:endParaRPr lang="zh-TW" altLang="zh-TW" dirty="0"/>
          </a:p>
          <a:p>
            <a:endParaRPr lang="zh-TW" altLang="en-US" dirty="0"/>
          </a:p>
        </p:txBody>
      </p:sp>
    </p:spTree>
    <p:extLst>
      <p:ext uri="{BB962C8B-B14F-4D97-AF65-F5344CB8AC3E}">
        <p14:creationId xmlns:p14="http://schemas.microsoft.com/office/powerpoint/2010/main" val="519830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368" y="328589"/>
            <a:ext cx="9073008" cy="697783"/>
          </a:xfrm>
        </p:spPr>
        <p:txBody>
          <a:bodyPr>
            <a:noAutofit/>
          </a:bodyPr>
          <a:lstStyle/>
          <a:p>
            <a:r>
              <a:rPr lang="zh-TW" altLang="zh-TW" sz="2800" dirty="0"/>
              <a:t>模板的工在</a:t>
            </a:r>
            <a:r>
              <a:rPr lang="en-US" altLang="zh-TW" sz="2800" dirty="0"/>
              <a:t>templates</a:t>
            </a:r>
            <a:r>
              <a:rPr lang="zh-TW" altLang="zh-TW" sz="2800" dirty="0"/>
              <a:t>檔案中使用現有的網頁框架作原理</a:t>
            </a:r>
            <a:endParaRPr lang="zh-TW" altLang="en-US" sz="2800"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14</a:t>
            </a:fld>
            <a:endParaRPr lang="zh-TW" altLang="en-US"/>
          </a:p>
        </p:txBody>
      </p:sp>
      <p:sp>
        <p:nvSpPr>
          <p:cNvPr id="4" name="內容版面配置區 3"/>
          <p:cNvSpPr>
            <a:spLocks noGrp="1"/>
          </p:cNvSpPr>
          <p:nvPr>
            <p:ph sz="quarter" idx="1"/>
          </p:nvPr>
        </p:nvSpPr>
        <p:spPr>
          <a:xfrm>
            <a:off x="301752" y="1527048"/>
            <a:ext cx="8590728" cy="5070304"/>
          </a:xfrm>
        </p:spPr>
        <p:txBody>
          <a:bodyPr>
            <a:normAutofit fontScale="77500" lnSpcReduction="20000"/>
          </a:bodyPr>
          <a:lstStyle/>
          <a:p>
            <a:r>
              <a:rPr lang="zh-TW" altLang="zh-TW" dirty="0"/>
              <a:t>由於模板引擎只針對</a:t>
            </a:r>
            <a:r>
              <a:rPr lang="en-US" altLang="zh-TW" dirty="0"/>
              <a:t>{{}}</a:t>
            </a:r>
            <a:r>
              <a:rPr lang="zh-TW" altLang="zh-TW" dirty="0"/>
              <a:t>和</a:t>
            </a:r>
            <a:r>
              <a:rPr lang="en-US" altLang="zh-TW" dirty="0"/>
              <a:t>{%%}</a:t>
            </a:r>
            <a:r>
              <a:rPr lang="zh-TW" altLang="zh-TW" dirty="0"/>
              <a:t>中的內容加以處理，因此原本放在</a:t>
            </a:r>
            <a:r>
              <a:rPr lang="en-US" altLang="zh-TW" dirty="0"/>
              <a:t>.html</a:t>
            </a:r>
            <a:r>
              <a:rPr lang="zh-TW" altLang="zh-TW" dirty="0"/>
              <a:t>檔案中的</a:t>
            </a:r>
            <a:r>
              <a:rPr lang="en-US" altLang="zh-TW" dirty="0" err="1"/>
              <a:t>Javascript</a:t>
            </a:r>
            <a:r>
              <a:rPr lang="zh-TW" altLang="zh-TW" dirty="0"/>
              <a:t>以及</a:t>
            </a:r>
            <a:r>
              <a:rPr lang="en-US" altLang="zh-TW" dirty="0"/>
              <a:t>CSS</a:t>
            </a:r>
            <a:r>
              <a:rPr lang="zh-TW" altLang="zh-TW" dirty="0"/>
              <a:t>程式碼並不會被更動，因此在網頁排版中經常會使用到的</a:t>
            </a:r>
            <a:r>
              <a:rPr lang="en-US" altLang="zh-TW" dirty="0"/>
              <a:t>jQuery</a:t>
            </a:r>
            <a:r>
              <a:rPr lang="zh-TW" altLang="zh-TW" dirty="0"/>
              <a:t>、</a:t>
            </a:r>
            <a:r>
              <a:rPr lang="en-US" altLang="zh-TW" dirty="0"/>
              <a:t>Ajax</a:t>
            </a:r>
            <a:r>
              <a:rPr lang="zh-TW" altLang="zh-TW" dirty="0"/>
              <a:t>、以及</a:t>
            </a:r>
            <a:r>
              <a:rPr lang="en-US" altLang="zh-TW" dirty="0"/>
              <a:t>Bootstrap</a:t>
            </a:r>
            <a:r>
              <a:rPr lang="zh-TW" altLang="zh-TW" dirty="0"/>
              <a:t>等等</a:t>
            </a:r>
            <a:endParaRPr lang="en-US" altLang="zh-TW" dirty="0"/>
          </a:p>
          <a:p>
            <a:r>
              <a:rPr lang="zh-TW" altLang="zh-TW" dirty="0"/>
              <a:t>使用</a:t>
            </a:r>
            <a:r>
              <a:rPr lang="en-US" altLang="zh-TW" dirty="0"/>
              <a:t>CDN</a:t>
            </a:r>
            <a:r>
              <a:rPr lang="zh-TW" altLang="zh-TW" dirty="0"/>
              <a:t>連結</a:t>
            </a:r>
            <a:r>
              <a:rPr lang="zh-TW" altLang="en-US" dirty="0"/>
              <a:t>引入</a:t>
            </a:r>
            <a:r>
              <a:rPr lang="en-US" altLang="zh-TW" dirty="0"/>
              <a:t>Bootstrap</a:t>
            </a:r>
            <a:r>
              <a:rPr lang="zh-TW" altLang="en-US" dirty="0"/>
              <a:t>前端框架：</a:t>
            </a:r>
            <a:endParaRPr lang="en-US" altLang="zh-TW" dirty="0"/>
          </a:p>
          <a:p>
            <a:pPr lvl="1"/>
            <a:r>
              <a:rPr lang="en-US" altLang="zh-TW"/>
              <a:t>&lt;link rel="stylesheet" href="https://cdn.jsdelivr.net/npm/bootstrap@5.2.3/dist/css/bootstrap.min.css" integrity="sha384-rbsA2VBKQhggwzxH7pPCaAqO46MgnOM80zW1RWuH61DGLwZJEdK2Kadq2F9CUG65" crossorigin="anonymous"&gt;</a:t>
            </a:r>
          </a:p>
          <a:p>
            <a:pPr lvl="1"/>
            <a:r>
              <a:rPr lang="en-US" altLang="zh-TW"/>
              <a:t>&lt;script src="https://cdn.jsdelivr.net/npm/bootstrap@5.2.3/dist/js/bootstrap.min.js" integrity="sha384-cuYeSxntonz0PPNlHhBs68uyIAVpIIOZZ5JqeqvYYIcEL727kskC66kF92t6Xl2V" crossorigin="anonymous"&gt;&lt;/script&gt;</a:t>
            </a:r>
          </a:p>
          <a:p>
            <a:pPr lvl="1"/>
            <a:r>
              <a:rPr lang="en-US" altLang="zh-TW"/>
              <a:t>&lt;script src="https://cdn.jsdelivr.net/npm/bootstrap@5.2.3/dist/js/bootstrap.bundle.min.js" integrity="sha384-kenU1KFdBIe4zVF0s0G1M5b4hcpxyD9F7jL+jjXkk+Q2h455rYXK/7HAuoJl+0I4" crossorigin="anonymous"&gt;&lt;/script&gt;</a:t>
            </a:r>
            <a:endParaRPr lang="zh-TW" altLang="en-US" dirty="0"/>
          </a:p>
        </p:txBody>
      </p:sp>
    </p:spTree>
    <p:extLst>
      <p:ext uri="{BB962C8B-B14F-4D97-AF65-F5344CB8AC3E}">
        <p14:creationId xmlns:p14="http://schemas.microsoft.com/office/powerpoint/2010/main" val="363177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模板的工作原理</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15</a:t>
            </a:fld>
            <a:endParaRPr lang="zh-TW" altLang="en-US"/>
          </a:p>
        </p:txBody>
      </p:sp>
      <p:sp>
        <p:nvSpPr>
          <p:cNvPr id="4" name="內容版面配置區 3"/>
          <p:cNvSpPr>
            <a:spLocks noGrp="1"/>
          </p:cNvSpPr>
          <p:nvPr>
            <p:ph sz="quarter" idx="1"/>
          </p:nvPr>
        </p:nvSpPr>
        <p:spPr/>
        <p:txBody>
          <a:bodyPr/>
          <a:lstStyle/>
          <a:p>
            <a:r>
              <a:rPr lang="zh-TW" altLang="zh-TW" dirty="0"/>
              <a:t>使用</a:t>
            </a:r>
            <a:r>
              <a:rPr lang="en-US" altLang="zh-TW" dirty="0"/>
              <a:t>CDN</a:t>
            </a:r>
            <a:r>
              <a:rPr lang="zh-TW" altLang="zh-TW" dirty="0"/>
              <a:t>連結</a:t>
            </a:r>
            <a:r>
              <a:rPr lang="zh-TW" altLang="en-US" dirty="0"/>
              <a:t>引入</a:t>
            </a:r>
            <a:r>
              <a:rPr lang="en-US" altLang="zh-TW" dirty="0"/>
              <a:t>jQuery</a:t>
            </a:r>
            <a:r>
              <a:rPr lang="zh-TW" altLang="en-US" dirty="0"/>
              <a:t>：</a:t>
            </a:r>
            <a:endParaRPr lang="en-US" altLang="zh-TW" dirty="0"/>
          </a:p>
          <a:p>
            <a:pPr lvl="1"/>
            <a:r>
              <a:rPr lang="en-US" altLang="zh-TW"/>
              <a:t>&lt;script src="https://code.jquery.com/jquery-3.6.1.js" integrity="sha256-3zlB5s2uwoUzrXK3BT7AX3FyvojsraNFxCc2vC/7pNI=" crossorigin="anonymous"&gt;&lt;/script&gt;</a:t>
            </a:r>
            <a:endParaRPr lang="en-US" altLang="zh-TW" dirty="0"/>
          </a:p>
          <a:p>
            <a:endParaRPr lang="zh-TW" altLang="en-US" dirty="0"/>
          </a:p>
        </p:txBody>
      </p:sp>
    </p:spTree>
    <p:extLst>
      <p:ext uri="{BB962C8B-B14F-4D97-AF65-F5344CB8AC3E}">
        <p14:creationId xmlns:p14="http://schemas.microsoft.com/office/powerpoint/2010/main" val="67789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16</a:t>
            </a:fld>
            <a:endParaRPr lang="zh-TW" altLang="en-US"/>
          </a:p>
        </p:txBody>
      </p:sp>
      <p:sp>
        <p:nvSpPr>
          <p:cNvPr id="4" name="內容版面配置區 3"/>
          <p:cNvSpPr>
            <a:spLocks noGrp="1"/>
          </p:cNvSpPr>
          <p:nvPr>
            <p:ph sz="quarter" idx="1"/>
          </p:nvPr>
        </p:nvSpPr>
        <p:spPr/>
        <p:txBody>
          <a:bodyPr/>
          <a:lstStyle/>
          <a:p>
            <a:r>
              <a:rPr lang="zh-TW" altLang="zh-TW"/>
              <a:t>本</a:t>
            </a:r>
            <a:r>
              <a:rPr lang="zh-TW" altLang="zh-TW" dirty="0"/>
              <a:t>小節的目的是製作一個網站，把這些直播電視新聞集中在我們的網站中，並提供以連結或按鈕的方式來當做是選台的服務。</a:t>
            </a:r>
          </a:p>
          <a:p>
            <a:r>
              <a:rPr lang="zh-TW" altLang="zh-TW" dirty="0"/>
              <a:t>要把</a:t>
            </a:r>
            <a:r>
              <a:rPr lang="en-US" altLang="zh-TW" dirty="0" err="1"/>
              <a:t>Youtube</a:t>
            </a:r>
            <a:r>
              <a:rPr lang="zh-TW" altLang="zh-TW" dirty="0"/>
              <a:t>某一個影片連結到自己的網站中，需要先取得該網站的嵌入碼，嵌入碼的位置</a:t>
            </a:r>
            <a:r>
              <a:rPr lang="zh-TW" altLang="en-US" dirty="0"/>
              <a:t>下</a:t>
            </a:r>
            <a:r>
              <a:rPr lang="zh-TW" altLang="zh-TW" dirty="0"/>
              <a:t>圖</a:t>
            </a:r>
            <a:r>
              <a:rPr lang="zh-TW" altLang="en-US" dirty="0"/>
              <a:t>：</a:t>
            </a:r>
          </a:p>
        </p:txBody>
      </p:sp>
    </p:spTree>
    <p:extLst>
      <p:ext uri="{BB962C8B-B14F-4D97-AF65-F5344CB8AC3E}">
        <p14:creationId xmlns:p14="http://schemas.microsoft.com/office/powerpoint/2010/main" val="101728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17</a:t>
            </a:fld>
            <a:endParaRPr lang="zh-TW" altLang="en-US"/>
          </a:p>
        </p:txBody>
      </p:sp>
      <p:pic>
        <p:nvPicPr>
          <p:cNvPr id="6" name="內容版面配置區 5">
            <a:extLst>
              <a:ext uri="{FF2B5EF4-FFF2-40B4-BE49-F238E27FC236}">
                <a16:creationId xmlns:a16="http://schemas.microsoft.com/office/drawing/2014/main" id="{A797BCA2-6C04-2EFD-3228-FFD3338CB263}"/>
              </a:ext>
            </a:extLst>
          </p:cNvPr>
          <p:cNvPicPr>
            <a:picLocks noGrp="1" noChangeAspect="1"/>
          </p:cNvPicPr>
          <p:nvPr>
            <p:ph sz="quarter" idx="1"/>
          </p:nvPr>
        </p:nvPicPr>
        <p:blipFill>
          <a:blip r:embed="rId2"/>
          <a:stretch>
            <a:fillRect/>
          </a:stretch>
        </p:blipFill>
        <p:spPr>
          <a:xfrm>
            <a:off x="751549" y="1527175"/>
            <a:ext cx="7604389" cy="4572000"/>
          </a:xfrm>
          <a:prstGeom prst="rect">
            <a:avLst/>
          </a:prstGeom>
        </p:spPr>
      </p:pic>
    </p:spTree>
    <p:extLst>
      <p:ext uri="{BB962C8B-B14F-4D97-AF65-F5344CB8AC3E}">
        <p14:creationId xmlns:p14="http://schemas.microsoft.com/office/powerpoint/2010/main" val="245049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18</a:t>
            </a:fld>
            <a:endParaRPr lang="zh-TW" altLang="en-US"/>
          </a:p>
        </p:txBody>
      </p:sp>
      <p:sp>
        <p:nvSpPr>
          <p:cNvPr id="4" name="內容版面配置區 3"/>
          <p:cNvSpPr>
            <a:spLocks noGrp="1"/>
          </p:cNvSpPr>
          <p:nvPr>
            <p:ph sz="quarter" idx="1"/>
          </p:nvPr>
        </p:nvSpPr>
        <p:spPr/>
        <p:txBody>
          <a:bodyPr/>
          <a:lstStyle/>
          <a:p>
            <a:r>
              <a:rPr lang="zh-TW" altLang="zh-TW" dirty="0"/>
              <a:t>基本上每一個影片的嵌入碼都是一樣的，只有一個地方不同，就是每一支影片特有的</a:t>
            </a:r>
            <a:r>
              <a:rPr lang="en-US" altLang="zh-TW" dirty="0"/>
              <a:t>ID</a:t>
            </a:r>
            <a:r>
              <a:rPr lang="zh-TW" altLang="zh-TW" dirty="0"/>
              <a:t>，位於「</a:t>
            </a:r>
            <a:r>
              <a:rPr lang="en-US" altLang="zh-TW" dirty="0"/>
              <a:t>embed/</a:t>
            </a:r>
            <a:r>
              <a:rPr lang="zh-TW" altLang="zh-TW" dirty="0"/>
              <a:t>」之後，「</a:t>
            </a:r>
            <a:r>
              <a:rPr lang="en-US" altLang="zh-TW" dirty="0"/>
              <a:t>”</a:t>
            </a:r>
            <a:r>
              <a:rPr lang="zh-TW" altLang="zh-TW" dirty="0"/>
              <a:t>」之前的地方</a:t>
            </a:r>
            <a:endParaRPr lang="en-US" altLang="zh-TW" dirty="0"/>
          </a:p>
          <a:p>
            <a:pPr lvl="1"/>
            <a:r>
              <a:rPr lang="zh-TW" altLang="zh-TW" sz="2800" dirty="0"/>
              <a:t>嵌入碼在網頁中只要使用一次</a:t>
            </a:r>
            <a:endParaRPr lang="en-US" altLang="zh-TW" sz="2800" dirty="0"/>
          </a:p>
          <a:p>
            <a:pPr lvl="1"/>
            <a:r>
              <a:rPr lang="zh-TW" altLang="zh-TW" sz="2800" dirty="0"/>
              <a:t>然後填入不同的</a:t>
            </a:r>
            <a:r>
              <a:rPr lang="en-US" altLang="zh-TW" sz="2800" dirty="0"/>
              <a:t>ID</a:t>
            </a:r>
            <a:r>
              <a:rPr lang="zh-TW" altLang="zh-TW" sz="2800" dirty="0"/>
              <a:t>就會出現不同的影片</a:t>
            </a:r>
            <a:endParaRPr lang="zh-TW" altLang="en-US" dirty="0"/>
          </a:p>
        </p:txBody>
      </p:sp>
    </p:spTree>
    <p:extLst>
      <p:ext uri="{BB962C8B-B14F-4D97-AF65-F5344CB8AC3E}">
        <p14:creationId xmlns:p14="http://schemas.microsoft.com/office/powerpoint/2010/main" val="58585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19</a:t>
            </a:fld>
            <a:endParaRPr lang="zh-TW" altLang="en-US"/>
          </a:p>
        </p:txBody>
      </p:sp>
      <p:sp>
        <p:nvSpPr>
          <p:cNvPr id="4" name="內容版面配置區 3"/>
          <p:cNvSpPr>
            <a:spLocks noGrp="1"/>
          </p:cNvSpPr>
          <p:nvPr>
            <p:ph sz="quarter" idx="1"/>
          </p:nvPr>
        </p:nvSpPr>
        <p:spPr/>
        <p:txBody>
          <a:bodyPr>
            <a:normAutofit/>
          </a:bodyPr>
          <a:lstStyle/>
          <a:p>
            <a:r>
              <a:rPr lang="zh-TW" altLang="zh-TW" dirty="0"/>
              <a:t>讓網址可以接受數字，</a:t>
            </a:r>
            <a:r>
              <a:rPr lang="en-US" altLang="zh-TW" dirty="0"/>
              <a:t>urls.py</a:t>
            </a:r>
            <a:r>
              <a:rPr lang="zh-TW" altLang="zh-TW" dirty="0"/>
              <a:t>的內容如下所示：</a:t>
            </a:r>
          </a:p>
          <a:p>
            <a:pPr marL="0" indent="0">
              <a:buNone/>
            </a:pPr>
            <a:r>
              <a:rPr lang="en-US" altLang="zh-TW" sz="2000" kern="100">
                <a:effectLst/>
                <a:latin typeface="Courier New" panose="02070309020205020404" pitchFamily="49" charset="0"/>
                <a:ea typeface="標楷體" panose="03000509000000000000" pitchFamily="65" charset="-120"/>
              </a:rPr>
              <a:t>from django.contrib import admin</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from django.urls import path</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from mysite import views</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urlpatterns =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path('admin/', admin.site.urls),</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path('', views.index),</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path('&lt;int:tvno&gt;/', views.index, name = 'tv-url')</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a:t>
            </a:r>
            <a:endParaRPr lang="zh-TW" altLang="zh-TW" sz="2000" kern="100">
              <a:effectLst/>
              <a:latin typeface="Courier New" panose="02070309020205020404" pitchFamily="49" charset="0"/>
              <a:ea typeface="標楷體" panose="03000509000000000000" pitchFamily="65" charset="-120"/>
            </a:endParaRPr>
          </a:p>
        </p:txBody>
      </p:sp>
    </p:spTree>
    <p:extLst>
      <p:ext uri="{BB962C8B-B14F-4D97-AF65-F5344CB8AC3E}">
        <p14:creationId xmlns:p14="http://schemas.microsoft.com/office/powerpoint/2010/main" val="284591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學習目標</a:t>
            </a:r>
          </a:p>
        </p:txBody>
      </p:sp>
      <p:sp>
        <p:nvSpPr>
          <p:cNvPr id="3" name="內容版面配置區 2"/>
          <p:cNvSpPr>
            <a:spLocks noGrp="1"/>
          </p:cNvSpPr>
          <p:nvPr>
            <p:ph sz="quarter" idx="1"/>
          </p:nvPr>
        </p:nvSpPr>
        <p:spPr/>
        <p:txBody>
          <a:bodyPr>
            <a:normAutofit/>
          </a:bodyPr>
          <a:lstStyle/>
          <a:p>
            <a:pPr lvl="0"/>
            <a:r>
              <a:rPr lang="en-US" altLang="zh-TW" dirty="0"/>
              <a:t>Template</a:t>
            </a:r>
            <a:r>
              <a:rPr lang="zh-TW" altLang="zh-TW" dirty="0"/>
              <a:t>的設定與運作</a:t>
            </a:r>
            <a:endParaRPr lang="en-US" altLang="zh-TW" dirty="0"/>
          </a:p>
          <a:p>
            <a:r>
              <a:rPr lang="zh-TW" altLang="zh-TW" dirty="0"/>
              <a:t>進階</a:t>
            </a:r>
            <a:r>
              <a:rPr lang="en-US" altLang="zh-TW" dirty="0"/>
              <a:t>Template</a:t>
            </a:r>
            <a:r>
              <a:rPr lang="zh-TW" altLang="zh-TW" dirty="0"/>
              <a:t>技巧</a:t>
            </a:r>
            <a:endParaRPr lang="en-US" altLang="zh-TW" dirty="0"/>
          </a:p>
          <a:p>
            <a:pPr lvl="1"/>
            <a:r>
              <a:rPr lang="en-US" altLang="zh-TW" dirty="0"/>
              <a:t>Template</a:t>
            </a:r>
            <a:r>
              <a:rPr lang="zh-TW" altLang="en-US" dirty="0"/>
              <a:t>的繼承</a:t>
            </a:r>
            <a:endParaRPr lang="en-US" altLang="zh-TW" dirty="0"/>
          </a:p>
          <a:p>
            <a:pPr lvl="1"/>
            <a:r>
              <a:rPr lang="zh-TW" altLang="zh-TW" dirty="0"/>
              <a:t>共用模板的使用範例</a:t>
            </a:r>
          </a:p>
          <a:p>
            <a:r>
              <a:rPr lang="en-US" altLang="zh-TW" dirty="0"/>
              <a:t>Template</a:t>
            </a:r>
            <a:r>
              <a:rPr lang="zh-TW" altLang="zh-TW" dirty="0"/>
              <a:t>語言</a:t>
            </a:r>
          </a:p>
          <a:p>
            <a:pPr lvl="1"/>
            <a:r>
              <a:rPr lang="zh-TW" altLang="en-US" dirty="0"/>
              <a:t>決策指令</a:t>
            </a:r>
          </a:p>
          <a:p>
            <a:pPr lvl="1"/>
            <a:r>
              <a:rPr lang="zh-TW" altLang="en-US" dirty="0"/>
              <a:t>迴圈指令</a:t>
            </a:r>
          </a:p>
          <a:p>
            <a:pPr lvl="1"/>
            <a:r>
              <a:rPr lang="zh-TW" altLang="en-US" dirty="0"/>
              <a:t>過濾器與其它的語法標記</a:t>
            </a:r>
          </a:p>
          <a:p>
            <a:pPr lvl="1"/>
            <a:endParaRPr lang="en-US" altLang="zh-TW" dirty="0"/>
          </a:p>
        </p:txBody>
      </p:sp>
      <p:sp>
        <p:nvSpPr>
          <p:cNvPr id="4" name="投影片編號版面配置區 3"/>
          <p:cNvSpPr>
            <a:spLocks noGrp="1"/>
          </p:cNvSpPr>
          <p:nvPr>
            <p:ph type="sldNum" sz="quarter" idx="12"/>
          </p:nvPr>
        </p:nvSpPr>
        <p:spPr/>
        <p:txBody>
          <a:bodyPr/>
          <a:lstStyle/>
          <a:p>
            <a:fld id="{369E457D-EE12-4164-8E32-9DDD40A95892}"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20</a:t>
            </a:fld>
            <a:endParaRPr lang="zh-TW" altLang="en-US"/>
          </a:p>
        </p:txBody>
      </p:sp>
      <p:sp>
        <p:nvSpPr>
          <p:cNvPr id="4" name="內容版面配置區 3"/>
          <p:cNvSpPr>
            <a:spLocks noGrp="1"/>
          </p:cNvSpPr>
          <p:nvPr>
            <p:ph sz="quarter" idx="1"/>
          </p:nvPr>
        </p:nvSpPr>
        <p:spPr>
          <a:xfrm>
            <a:off x="301752" y="1527048"/>
            <a:ext cx="8590728" cy="4998296"/>
          </a:xfrm>
        </p:spPr>
        <p:txBody>
          <a:bodyPr>
            <a:normAutofit/>
          </a:bodyPr>
          <a:lstStyle/>
          <a:p>
            <a:r>
              <a:rPr lang="en-US" altLang="zh-TW" dirty="0"/>
              <a:t>views.py</a:t>
            </a:r>
            <a:r>
              <a:rPr lang="zh-TW" altLang="zh-TW" dirty="0"/>
              <a:t>的</a:t>
            </a:r>
            <a:r>
              <a:rPr lang="en-US" altLang="zh-TW" dirty="0"/>
              <a:t>index</a:t>
            </a:r>
            <a:r>
              <a:rPr lang="zh-TW" altLang="zh-TW" dirty="0"/>
              <a:t>函數中，其程式內容如下所示：</a:t>
            </a:r>
          </a:p>
          <a:p>
            <a:pPr marL="0" indent="0">
              <a:buNone/>
            </a:pPr>
            <a:r>
              <a:rPr lang="en-US" altLang="zh-TW" sz="2000" kern="100">
                <a:effectLst/>
                <a:latin typeface="Courier New" panose="02070309020205020404" pitchFamily="49" charset="0"/>
                <a:ea typeface="標楷體" panose="03000509000000000000" pitchFamily="65" charset="-120"/>
              </a:rPr>
              <a:t>from django.shortcuts import render</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from datetime import datetime</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def index(request, tvno = 0):</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tv_list = [{'name':'</a:t>
            </a:r>
            <a:r>
              <a:rPr lang="zh-TW" altLang="zh-TW" sz="2000" kern="100">
                <a:effectLst/>
                <a:latin typeface="Courier New" panose="02070309020205020404" pitchFamily="49" charset="0"/>
                <a:ea typeface="標楷體" panose="03000509000000000000" pitchFamily="65" charset="-120"/>
              </a:rPr>
              <a:t>中天</a:t>
            </a:r>
            <a:r>
              <a:rPr lang="en-US" altLang="zh-TW" sz="2000" kern="100">
                <a:effectLst/>
                <a:latin typeface="Courier New" panose="02070309020205020404" pitchFamily="49" charset="0"/>
                <a:ea typeface="標楷體" panose="03000509000000000000" pitchFamily="65" charset="-120"/>
              </a:rPr>
              <a:t>', 'tvcode':'_QbRXRnHMVY'},</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{'name':'</a:t>
            </a:r>
            <a:r>
              <a:rPr lang="zh-TW" altLang="zh-TW" sz="2000" kern="100">
                <a:effectLst/>
                <a:latin typeface="Courier New" panose="02070309020205020404" pitchFamily="49" charset="0"/>
                <a:ea typeface="標楷體" panose="03000509000000000000" pitchFamily="65" charset="-120"/>
              </a:rPr>
              <a:t>華視</a:t>
            </a:r>
            <a:r>
              <a:rPr lang="en-US" altLang="zh-TW" sz="2000" kern="100">
                <a:effectLst/>
                <a:latin typeface="Courier New" panose="02070309020205020404" pitchFamily="49" charset="0"/>
                <a:ea typeface="標楷體" panose="03000509000000000000" pitchFamily="65" charset="-120"/>
              </a:rPr>
              <a:t>', 'tvcode':'wM0g8EoUZ_E'},</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{'name':'</a:t>
            </a:r>
            <a:r>
              <a:rPr lang="zh-TW" altLang="zh-TW" sz="2000" kern="100">
                <a:effectLst/>
                <a:latin typeface="Courier New" panose="02070309020205020404" pitchFamily="49" charset="0"/>
                <a:ea typeface="標楷體" panose="03000509000000000000" pitchFamily="65" charset="-120"/>
              </a:rPr>
              <a:t>民視</a:t>
            </a:r>
            <a:r>
              <a:rPr lang="en-US" altLang="zh-TW" sz="2000" kern="100">
                <a:effectLst/>
                <a:latin typeface="Courier New" panose="02070309020205020404" pitchFamily="49" charset="0"/>
                <a:ea typeface="標楷體" panose="03000509000000000000" pitchFamily="65" charset="-120"/>
              </a:rPr>
              <a:t>', 'tvcode':'ylYJSBUgaMA'},</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{'name':'</a:t>
            </a:r>
            <a:r>
              <a:rPr lang="zh-TW" altLang="zh-TW" sz="2000" kern="100">
                <a:effectLst/>
                <a:latin typeface="Courier New" panose="02070309020205020404" pitchFamily="49" charset="0"/>
                <a:ea typeface="標楷體" panose="03000509000000000000" pitchFamily="65" charset="-120"/>
              </a:rPr>
              <a:t>中視</a:t>
            </a:r>
            <a:r>
              <a:rPr lang="en-US" altLang="zh-TW" sz="2000" kern="100">
                <a:effectLst/>
                <a:latin typeface="Courier New" panose="02070309020205020404" pitchFamily="49" charset="0"/>
                <a:ea typeface="標楷體" panose="03000509000000000000" pitchFamily="65" charset="-120"/>
              </a:rPr>
              <a:t>', 'tvcode':'TCnaIE_SAtM'},]</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now = datetime.now()</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tv = tv_list[tvno]</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return render(request, 'index.html', locals())</a:t>
            </a:r>
            <a:endParaRPr lang="zh-TW" altLang="zh-TW" sz="1800" kern="100">
              <a:effectLst/>
              <a:latin typeface="Courier New" panose="02070309020205020404" pitchFamily="49" charset="0"/>
              <a:ea typeface="標楷體" panose="03000509000000000000" pitchFamily="65" charset="-120"/>
            </a:endParaRPr>
          </a:p>
        </p:txBody>
      </p:sp>
    </p:spTree>
    <p:extLst>
      <p:ext uri="{BB962C8B-B14F-4D97-AF65-F5344CB8AC3E}">
        <p14:creationId xmlns:p14="http://schemas.microsoft.com/office/powerpoint/2010/main" val="22470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21</a:t>
            </a:fld>
            <a:endParaRPr lang="zh-TW" altLang="en-US"/>
          </a:p>
        </p:txBody>
      </p:sp>
      <p:sp>
        <p:nvSpPr>
          <p:cNvPr id="4" name="內容版面配置區 3"/>
          <p:cNvSpPr>
            <a:spLocks noGrp="1"/>
          </p:cNvSpPr>
          <p:nvPr>
            <p:ph sz="quarter" idx="1"/>
          </p:nvPr>
        </p:nvSpPr>
        <p:spPr>
          <a:xfrm>
            <a:off x="301752" y="1527048"/>
            <a:ext cx="8534400" cy="4926288"/>
          </a:xfrm>
        </p:spPr>
        <p:txBody>
          <a:bodyPr>
            <a:normAutofit fontScale="92500" lnSpcReduction="10000"/>
          </a:bodyPr>
          <a:lstStyle/>
          <a:p>
            <a:r>
              <a:rPr lang="en-US" altLang="zh-TW" dirty="0"/>
              <a:t>index.html</a:t>
            </a:r>
            <a:r>
              <a:rPr lang="zh-TW" altLang="zh-TW" dirty="0"/>
              <a:t>的程式碼內容：</a:t>
            </a:r>
          </a:p>
          <a:p>
            <a:pPr marL="274320" lvl="1" indent="0">
              <a:buNone/>
            </a:pPr>
            <a:r>
              <a:rPr lang="en-US" altLang="zh-TW" dirty="0"/>
              <a:t>&lt;!-- index.html </a:t>
            </a:r>
            <a:r>
              <a:rPr lang="en-US" altLang="zh-TW"/>
              <a:t>(ch06 </a:t>
            </a:r>
            <a:r>
              <a:rPr lang="en-US" altLang="zh-TW" dirty="0"/>
              <a:t>project) --&gt;</a:t>
            </a:r>
            <a:endParaRPr lang="zh-TW" altLang="zh-TW" dirty="0"/>
          </a:p>
          <a:p>
            <a:pPr marL="274320" lvl="1" indent="0">
              <a:buNone/>
            </a:pPr>
            <a:r>
              <a:rPr lang="en-US" altLang="zh-TW" dirty="0"/>
              <a:t>&lt;!DOCTYPE html&gt;</a:t>
            </a:r>
            <a:endParaRPr lang="zh-TW" altLang="zh-TW" dirty="0"/>
          </a:p>
          <a:p>
            <a:pPr marL="274320" lvl="1" indent="0">
              <a:buNone/>
            </a:pPr>
            <a:r>
              <a:rPr lang="en-US" altLang="zh-TW" dirty="0"/>
              <a:t>&lt;html&gt;</a:t>
            </a:r>
            <a:endParaRPr lang="zh-TW" altLang="zh-TW" dirty="0"/>
          </a:p>
          <a:p>
            <a:pPr marL="274320" lvl="1" indent="0">
              <a:buNone/>
            </a:pPr>
            <a:r>
              <a:rPr lang="en-US" altLang="zh-TW" dirty="0"/>
              <a:t>&lt;head&gt;</a:t>
            </a:r>
            <a:endParaRPr lang="zh-TW" altLang="zh-TW" dirty="0"/>
          </a:p>
          <a:p>
            <a:pPr marL="274320" lvl="1" indent="0">
              <a:buNone/>
            </a:pPr>
            <a:r>
              <a:rPr lang="en-US" altLang="zh-TW" dirty="0"/>
              <a:t>    &lt;meta charset='utf-8'&gt;</a:t>
            </a:r>
            <a:endParaRPr lang="zh-TW" altLang="zh-TW" dirty="0"/>
          </a:p>
          <a:p>
            <a:pPr marL="274320" lvl="1" indent="0">
              <a:buNone/>
            </a:pPr>
            <a:r>
              <a:rPr lang="en-US" altLang="zh-TW" dirty="0"/>
              <a:t>    &lt;title&gt;Home Page&lt;/title&gt;</a:t>
            </a:r>
            <a:endParaRPr lang="zh-TW" altLang="zh-TW" dirty="0"/>
          </a:p>
          <a:p>
            <a:pPr marL="274320" lvl="1" indent="0">
              <a:buNone/>
            </a:pPr>
            <a:r>
              <a:rPr lang="en-US" altLang="zh-TW" dirty="0"/>
              <a:t>&lt;!-- Latest compiled and minified CSS --&gt;</a:t>
            </a:r>
            <a:endParaRPr lang="zh-TW" altLang="zh-TW" dirty="0"/>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/bootstrap.min.css" integrity="sha384-1q8mTJOASx8j1Au+a5WDVnPi2lkFfwwEAa8hDDdjZlpLegxhjVME1fgjWPGmkzs7" </a:t>
            </a:r>
            <a:r>
              <a:rPr lang="en-US" altLang="zh-TW" dirty="0" err="1"/>
              <a:t>crossorigin</a:t>
            </a:r>
            <a:r>
              <a:rPr lang="en-US" altLang="zh-TW" dirty="0"/>
              <a:t>="anonymous"&gt;</a:t>
            </a:r>
            <a:endParaRPr lang="zh-TW" altLang="zh-TW" dirty="0"/>
          </a:p>
          <a:p>
            <a:pPr marL="274320" lvl="1" indent="0">
              <a:buNone/>
            </a:pPr>
            <a:r>
              <a:rPr lang="en-US" altLang="zh-TW" dirty="0"/>
              <a:t> </a:t>
            </a:r>
            <a:endParaRPr lang="zh-TW" altLang="zh-TW" dirty="0"/>
          </a:p>
          <a:p>
            <a:endParaRPr lang="zh-TW" altLang="en-US" dirty="0"/>
          </a:p>
        </p:txBody>
      </p:sp>
    </p:spTree>
    <p:extLst>
      <p:ext uri="{BB962C8B-B14F-4D97-AF65-F5344CB8AC3E}">
        <p14:creationId xmlns:p14="http://schemas.microsoft.com/office/powerpoint/2010/main" val="324365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22</a:t>
            </a:fld>
            <a:endParaRPr lang="zh-TW" altLang="en-US"/>
          </a:p>
        </p:txBody>
      </p:sp>
      <p:sp>
        <p:nvSpPr>
          <p:cNvPr id="4" name="內容版面配置區 3"/>
          <p:cNvSpPr>
            <a:spLocks noGrp="1"/>
          </p:cNvSpPr>
          <p:nvPr>
            <p:ph sz="quarter" idx="1"/>
          </p:nvPr>
        </p:nvSpPr>
        <p:spPr>
          <a:xfrm>
            <a:off x="301752" y="1527048"/>
            <a:ext cx="8534400" cy="4998296"/>
          </a:xfrm>
        </p:spPr>
        <p:txBody>
          <a:bodyPr>
            <a:normAutofit lnSpcReduction="10000"/>
          </a:bodyPr>
          <a:lstStyle/>
          <a:p>
            <a:pPr marL="274320" lvl="1" indent="0">
              <a:buNone/>
            </a:pPr>
            <a:r>
              <a:rPr lang="en-US" altLang="zh-TW" dirty="0"/>
              <a:t>&lt;!-- Optional theme --&gt;</a:t>
            </a:r>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/bootstrap-theme.min.css" integrity="sha384-fLW2N01lMqjakBkx3l/M9EahuwpSfeNvV63J5ezn3uZzapT0u7EYsXMjQV+0En5r" </a:t>
            </a:r>
            <a:r>
              <a:rPr lang="en-US" altLang="zh-TW" dirty="0" err="1"/>
              <a:t>crossorigin</a:t>
            </a:r>
            <a:r>
              <a:rPr lang="en-US" altLang="zh-TW" dirty="0"/>
              <a:t>="anonymous"&gt;</a:t>
            </a:r>
          </a:p>
          <a:p>
            <a:pPr marL="274320" lvl="1" indent="0">
              <a:buNone/>
            </a:pPr>
            <a:endParaRPr lang="en-US" altLang="zh-TW" dirty="0"/>
          </a:p>
          <a:p>
            <a:pPr marL="274320" lvl="1" indent="0">
              <a:buNone/>
            </a:pPr>
            <a:r>
              <a:rPr lang="en-US" altLang="zh-TW" dirty="0"/>
              <a:t>&lt;!-- Latest compiled and minified JavaScript --&gt;</a:t>
            </a:r>
          </a:p>
          <a:p>
            <a:pPr marL="274320" lvl="1" indent="0">
              <a:buNone/>
            </a:pPr>
            <a:r>
              <a:rPr lang="en-US" altLang="zh-TW" dirty="0"/>
              <a:t>&lt;script </a:t>
            </a:r>
            <a:r>
              <a:rPr lang="en-US" altLang="zh-TW" dirty="0" err="1"/>
              <a:t>src</a:t>
            </a:r>
            <a:r>
              <a:rPr lang="en-US" altLang="zh-TW" dirty="0"/>
              <a:t>="https://maxcdn.bootstrapcdn.com/bootstrap/3.3.6/</a:t>
            </a:r>
            <a:r>
              <a:rPr lang="en-US" altLang="zh-TW" dirty="0" err="1"/>
              <a:t>js</a:t>
            </a:r>
            <a:r>
              <a:rPr lang="en-US" altLang="zh-TW" dirty="0"/>
              <a:t>/bootstrap.min.js" integrity="sha384-0mSbJDEHialfmuBBQP6A4Qrprq5OVfW37PRR3j5ELqxss1yVqOtnepnHVP9aJ7xS" </a:t>
            </a:r>
            <a:r>
              <a:rPr lang="en-US" altLang="zh-TW" dirty="0" err="1"/>
              <a:t>crossorigin</a:t>
            </a:r>
            <a:r>
              <a:rPr lang="en-US" altLang="zh-TW" dirty="0"/>
              <a:t>="anonymous"&gt;&lt;/script&gt;</a:t>
            </a:r>
          </a:p>
          <a:p>
            <a:pPr marL="274320" lvl="1" indent="0">
              <a:buNone/>
            </a:pPr>
            <a:r>
              <a:rPr lang="en-US" altLang="zh-TW" dirty="0"/>
              <a:t>&lt;/head&gt;</a:t>
            </a:r>
            <a:endParaRPr lang="zh-TW" altLang="zh-TW" dirty="0"/>
          </a:p>
          <a:p>
            <a:pPr lvl="1"/>
            <a:endParaRPr lang="en-US" altLang="zh-TW" dirty="0"/>
          </a:p>
          <a:p>
            <a:pPr lvl="1"/>
            <a:endParaRPr lang="zh-TW" altLang="en-US" dirty="0"/>
          </a:p>
        </p:txBody>
      </p:sp>
    </p:spTree>
    <p:extLst>
      <p:ext uri="{BB962C8B-B14F-4D97-AF65-F5344CB8AC3E}">
        <p14:creationId xmlns:p14="http://schemas.microsoft.com/office/powerpoint/2010/main" val="2476333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23</a:t>
            </a:fld>
            <a:endParaRPr lang="zh-TW" altLang="en-US"/>
          </a:p>
        </p:txBody>
      </p:sp>
      <p:sp>
        <p:nvSpPr>
          <p:cNvPr id="4" name="內容版面配置區 3"/>
          <p:cNvSpPr>
            <a:spLocks noGrp="1"/>
          </p:cNvSpPr>
          <p:nvPr>
            <p:ph sz="quarter" idx="1"/>
          </p:nvPr>
        </p:nvSpPr>
        <p:spPr>
          <a:xfrm>
            <a:off x="301752" y="1527048"/>
            <a:ext cx="8534400" cy="5142312"/>
          </a:xfrm>
        </p:spPr>
        <p:txBody>
          <a:bodyPr>
            <a:normAutofit fontScale="92500" lnSpcReduction="20000"/>
          </a:bodyPr>
          <a:lstStyle/>
          <a:p>
            <a:pPr marL="274320" lvl="1" indent="0">
              <a:buNone/>
            </a:pPr>
            <a:r>
              <a:rPr lang="en-US" altLang="zh-TW" dirty="0"/>
              <a:t>&lt;body&gt;</a:t>
            </a:r>
          </a:p>
          <a:p>
            <a:pPr marL="274320" lvl="1" indent="0">
              <a:buNone/>
            </a:pPr>
            <a:r>
              <a:rPr lang="en-US" altLang="zh-TW" dirty="0"/>
              <a:t>	&lt;</a:t>
            </a:r>
            <a:r>
              <a:rPr lang="en-US" altLang="zh-TW" dirty="0" err="1"/>
              <a:t>nav</a:t>
            </a:r>
            <a:r>
              <a:rPr lang="en-US" altLang="zh-TW" dirty="0"/>
              <a:t> class='</a:t>
            </a:r>
            <a:r>
              <a:rPr lang="en-US" altLang="zh-TW" dirty="0" err="1"/>
              <a:t>navbar</a:t>
            </a:r>
            <a:r>
              <a:rPr lang="en-US" altLang="zh-TW" dirty="0"/>
              <a:t> </a:t>
            </a:r>
            <a:r>
              <a:rPr lang="en-US" altLang="zh-TW" dirty="0" err="1"/>
              <a:t>navbar</a:t>
            </a:r>
            <a:r>
              <a:rPr lang="en-US" altLang="zh-TW" dirty="0"/>
              <a:t>-default'&gt;</a:t>
            </a:r>
          </a:p>
          <a:p>
            <a:pPr marL="274320" lvl="1" indent="0">
              <a:buNone/>
            </a:pPr>
            <a:r>
              <a:rPr lang="en-US" altLang="zh-TW" dirty="0"/>
              <a:t>	  &lt;div class='container-fluid'&gt;</a:t>
            </a:r>
          </a:p>
          <a:p>
            <a:pPr marL="274320" lvl="1" indent="0">
              <a:buNone/>
            </a:pPr>
            <a:r>
              <a:rPr lang="en-US" altLang="zh-TW" dirty="0"/>
              <a:t>	   &lt;div class='</a:t>
            </a:r>
            <a:r>
              <a:rPr lang="en-US" altLang="zh-TW" dirty="0" err="1"/>
              <a:t>navbar</a:t>
            </a:r>
            <a:r>
              <a:rPr lang="en-US" altLang="zh-TW" dirty="0"/>
              <a:t>-header'&gt;</a:t>
            </a:r>
          </a:p>
          <a:p>
            <a:pPr marL="274320" lvl="1" indent="0">
              <a:buNone/>
            </a:pPr>
            <a:r>
              <a:rPr lang="en-US" altLang="zh-TW" dirty="0"/>
              <a:t>	      &lt;a class='</a:t>
            </a:r>
            <a:r>
              <a:rPr lang="en-US" altLang="zh-TW" dirty="0" err="1"/>
              <a:t>navbar</a:t>
            </a:r>
            <a:r>
              <a:rPr lang="en-US" altLang="zh-TW" dirty="0"/>
              <a:t>-brand' </a:t>
            </a:r>
            <a:r>
              <a:rPr lang="en-US" altLang="zh-TW" dirty="0" err="1"/>
              <a:t>href</a:t>
            </a:r>
            <a:r>
              <a:rPr lang="en-US" altLang="zh-TW" dirty="0"/>
              <a:t>='#'&gt;</a:t>
            </a:r>
            <a:r>
              <a:rPr lang="zh-TW" altLang="en-US" dirty="0"/>
              <a:t>現正播出</a:t>
            </a:r>
            <a:r>
              <a:rPr lang="en-US" altLang="zh-TW" dirty="0"/>
              <a:t>{{tv.name}}&lt;/a&gt;</a:t>
            </a:r>
          </a:p>
          <a:p>
            <a:pPr marL="274320" lvl="1" indent="0">
              <a:buNone/>
            </a:pPr>
            <a:r>
              <a:rPr lang="en-US" altLang="zh-TW" dirty="0"/>
              <a:t>	   &lt;/div&gt;</a:t>
            </a:r>
          </a:p>
          <a:p>
            <a:pPr marL="274320" lvl="1" indent="0">
              <a:buNone/>
            </a:pPr>
            <a:r>
              <a:rPr lang="en-US" altLang="zh-TW" dirty="0"/>
              <a:t>	  &lt;</a:t>
            </a:r>
            <a:r>
              <a:rPr lang="en-US" altLang="zh-TW" dirty="0" err="1"/>
              <a:t>ul</a:t>
            </a:r>
            <a:r>
              <a:rPr lang="en-US" altLang="zh-TW" dirty="0"/>
              <a:t> class='</a:t>
            </a:r>
            <a:r>
              <a:rPr lang="en-US" altLang="zh-TW" dirty="0" err="1"/>
              <a:t>nav</a:t>
            </a:r>
            <a:r>
              <a:rPr lang="en-US" altLang="zh-TW" dirty="0"/>
              <a:t> </a:t>
            </a:r>
            <a:r>
              <a:rPr lang="en-US" altLang="zh-TW" dirty="0" err="1"/>
              <a:t>navbar-nav</a:t>
            </a:r>
            <a:r>
              <a:rPr lang="en-US" altLang="zh-TW" dirty="0"/>
              <a:t>'&gt;</a:t>
            </a:r>
          </a:p>
          <a:p>
            <a:pPr marL="274320" lvl="1" indent="0">
              <a:buNone/>
            </a:pPr>
            <a:r>
              <a:rPr lang="en-US" altLang="zh-TW" dirty="0"/>
              <a:t>	   &lt;li class='active'&gt;&lt;a </a:t>
            </a:r>
            <a:r>
              <a:rPr lang="en-US" altLang="zh-TW" dirty="0" err="1"/>
              <a:t>href</a:t>
            </a:r>
            <a:r>
              <a:rPr lang="en-US" altLang="zh-TW" dirty="0"/>
              <a:t>='/'&gt;Home&lt;/a&gt;&lt;/li&gt;</a:t>
            </a:r>
          </a:p>
          <a:p>
            <a:pPr marL="274320" lvl="1" indent="0">
              <a:buNone/>
            </a:pPr>
            <a:r>
              <a:rPr lang="en-US" altLang="zh-TW" dirty="0"/>
              <a:t>	   &lt;li&gt;&lt;a </a:t>
            </a:r>
            <a:r>
              <a:rPr lang="en-US" altLang="zh-TW" dirty="0" err="1"/>
              <a:t>href</a:t>
            </a:r>
            <a:r>
              <a:rPr lang="en-US" altLang="zh-TW" dirty="0"/>
              <a:t>='</a:t>
            </a:r>
            <a:r>
              <a:rPr lang="en-US" altLang="zh-TW" dirty="0">
                <a:solidFill>
                  <a:srgbClr val="FF0000"/>
                </a:solidFill>
              </a:rPr>
              <a:t>{% </a:t>
            </a:r>
            <a:r>
              <a:rPr lang="en-US" altLang="zh-TW" dirty="0" err="1">
                <a:solidFill>
                  <a:srgbClr val="FF0000"/>
                </a:solidFill>
              </a:rPr>
              <a:t>url</a:t>
            </a:r>
            <a:r>
              <a:rPr lang="en-US" altLang="zh-TW" dirty="0">
                <a:solidFill>
                  <a:srgbClr val="FF0000"/>
                </a:solidFill>
              </a:rPr>
              <a:t> '</a:t>
            </a:r>
            <a:r>
              <a:rPr lang="en-US" altLang="zh-TW" dirty="0" err="1">
                <a:solidFill>
                  <a:srgbClr val="FF0000"/>
                </a:solidFill>
              </a:rPr>
              <a:t>tv-url</a:t>
            </a:r>
            <a:r>
              <a:rPr lang="en-US" altLang="zh-TW" dirty="0">
                <a:solidFill>
                  <a:srgbClr val="FF0000"/>
                </a:solidFill>
              </a:rPr>
              <a:t>' 0 %}</a:t>
            </a:r>
            <a:r>
              <a:rPr lang="en-US" altLang="zh-TW" dirty="0"/>
              <a:t>'&gt;</a:t>
            </a:r>
            <a:r>
              <a:rPr lang="zh-TW" altLang="en-US" dirty="0"/>
              <a:t>東森</a:t>
            </a:r>
            <a:r>
              <a:rPr lang="en-US" altLang="zh-TW" dirty="0"/>
              <a:t>&lt;/a&gt;&lt;/li&gt;</a:t>
            </a:r>
          </a:p>
          <a:p>
            <a:pPr marL="274320" lvl="1" indent="0">
              <a:buNone/>
            </a:pPr>
            <a:r>
              <a:rPr lang="en-US" altLang="zh-TW" dirty="0"/>
              <a:t>	   &lt;li&gt;&lt;a </a:t>
            </a:r>
            <a:r>
              <a:rPr lang="en-US" altLang="zh-TW" dirty="0" err="1"/>
              <a:t>href</a:t>
            </a:r>
            <a:r>
              <a:rPr lang="en-US" altLang="zh-TW" dirty="0"/>
              <a:t>='</a:t>
            </a:r>
            <a:r>
              <a:rPr lang="en-US" altLang="zh-TW" dirty="0">
                <a:solidFill>
                  <a:srgbClr val="FF0000"/>
                </a:solidFill>
              </a:rPr>
              <a:t>{% </a:t>
            </a:r>
            <a:r>
              <a:rPr lang="en-US" altLang="zh-TW" dirty="0" err="1">
                <a:solidFill>
                  <a:srgbClr val="FF0000"/>
                </a:solidFill>
              </a:rPr>
              <a:t>url</a:t>
            </a:r>
            <a:r>
              <a:rPr lang="en-US" altLang="zh-TW" dirty="0">
                <a:solidFill>
                  <a:srgbClr val="FF0000"/>
                </a:solidFill>
              </a:rPr>
              <a:t> '</a:t>
            </a:r>
            <a:r>
              <a:rPr lang="en-US" altLang="zh-TW" dirty="0" err="1">
                <a:solidFill>
                  <a:srgbClr val="FF0000"/>
                </a:solidFill>
              </a:rPr>
              <a:t>tv-url</a:t>
            </a:r>
            <a:r>
              <a:rPr lang="en-US" altLang="zh-TW" dirty="0">
                <a:solidFill>
                  <a:srgbClr val="FF0000"/>
                </a:solidFill>
              </a:rPr>
              <a:t>' 1 %}</a:t>
            </a:r>
            <a:r>
              <a:rPr lang="en-US" altLang="zh-TW" dirty="0"/>
              <a:t>'&gt;</a:t>
            </a:r>
            <a:r>
              <a:rPr lang="zh-TW" altLang="en-US" dirty="0"/>
              <a:t>民視</a:t>
            </a:r>
            <a:r>
              <a:rPr lang="en-US" altLang="zh-TW" dirty="0"/>
              <a:t>&lt;/a&gt;&lt;/li&gt;</a:t>
            </a:r>
          </a:p>
          <a:p>
            <a:pPr marL="274320" lvl="1" indent="0">
              <a:buNone/>
            </a:pPr>
            <a:r>
              <a:rPr lang="en-US" altLang="zh-TW" dirty="0"/>
              <a:t>	   &lt;li&gt;&lt;a </a:t>
            </a:r>
            <a:r>
              <a:rPr lang="en-US" altLang="zh-TW" dirty="0" err="1"/>
              <a:t>href</a:t>
            </a:r>
            <a:r>
              <a:rPr lang="en-US" altLang="zh-TW" dirty="0"/>
              <a:t>='</a:t>
            </a:r>
            <a:r>
              <a:rPr lang="en-US" altLang="zh-TW" dirty="0">
                <a:solidFill>
                  <a:srgbClr val="FF0000"/>
                </a:solidFill>
              </a:rPr>
              <a:t>{% </a:t>
            </a:r>
            <a:r>
              <a:rPr lang="en-US" altLang="zh-TW" dirty="0" err="1">
                <a:solidFill>
                  <a:srgbClr val="FF0000"/>
                </a:solidFill>
              </a:rPr>
              <a:t>url</a:t>
            </a:r>
            <a:r>
              <a:rPr lang="en-US" altLang="zh-TW" dirty="0">
                <a:solidFill>
                  <a:srgbClr val="FF0000"/>
                </a:solidFill>
              </a:rPr>
              <a:t> '</a:t>
            </a:r>
            <a:r>
              <a:rPr lang="en-US" altLang="zh-TW" dirty="0" err="1">
                <a:solidFill>
                  <a:srgbClr val="FF0000"/>
                </a:solidFill>
              </a:rPr>
              <a:t>tv-url</a:t>
            </a:r>
            <a:r>
              <a:rPr lang="en-US" altLang="zh-TW" dirty="0">
                <a:solidFill>
                  <a:srgbClr val="FF0000"/>
                </a:solidFill>
              </a:rPr>
              <a:t>' 2 %}</a:t>
            </a:r>
            <a:r>
              <a:rPr lang="en-US" altLang="zh-TW" dirty="0"/>
              <a:t>'&gt;</a:t>
            </a:r>
            <a:r>
              <a:rPr lang="zh-TW" altLang="en-US" dirty="0"/>
              <a:t>台視</a:t>
            </a:r>
            <a:r>
              <a:rPr lang="en-US" altLang="zh-TW" dirty="0"/>
              <a:t>&lt;/a&gt;&lt;/li&gt;</a:t>
            </a:r>
          </a:p>
          <a:p>
            <a:pPr marL="274320" lvl="1" indent="0">
              <a:buNone/>
            </a:pPr>
            <a:r>
              <a:rPr lang="en-US" altLang="zh-TW" dirty="0"/>
              <a:t>	   &lt;li&gt;&lt;a </a:t>
            </a:r>
            <a:r>
              <a:rPr lang="en-US" altLang="zh-TW" dirty="0" err="1"/>
              <a:t>href</a:t>
            </a:r>
            <a:r>
              <a:rPr lang="en-US" altLang="zh-TW" dirty="0"/>
              <a:t>='</a:t>
            </a:r>
            <a:r>
              <a:rPr lang="en-US" altLang="zh-TW" dirty="0">
                <a:solidFill>
                  <a:srgbClr val="FF0000"/>
                </a:solidFill>
              </a:rPr>
              <a:t>{% </a:t>
            </a:r>
            <a:r>
              <a:rPr lang="en-US" altLang="zh-TW" dirty="0" err="1">
                <a:solidFill>
                  <a:srgbClr val="FF0000"/>
                </a:solidFill>
              </a:rPr>
              <a:t>url</a:t>
            </a:r>
            <a:r>
              <a:rPr lang="en-US" altLang="zh-TW" dirty="0">
                <a:solidFill>
                  <a:srgbClr val="FF0000"/>
                </a:solidFill>
              </a:rPr>
              <a:t> '</a:t>
            </a:r>
            <a:r>
              <a:rPr lang="en-US" altLang="zh-TW" dirty="0" err="1">
                <a:solidFill>
                  <a:srgbClr val="FF0000"/>
                </a:solidFill>
              </a:rPr>
              <a:t>tv-url</a:t>
            </a:r>
            <a:r>
              <a:rPr lang="en-US" altLang="zh-TW" dirty="0">
                <a:solidFill>
                  <a:srgbClr val="FF0000"/>
                </a:solidFill>
              </a:rPr>
              <a:t>' 3 %}</a:t>
            </a:r>
            <a:r>
              <a:rPr lang="en-US" altLang="zh-TW" dirty="0"/>
              <a:t>'&gt;</a:t>
            </a:r>
            <a:r>
              <a:rPr lang="zh-TW" altLang="en-US" dirty="0"/>
              <a:t>華視</a:t>
            </a:r>
            <a:r>
              <a:rPr lang="en-US" altLang="zh-TW" dirty="0"/>
              <a:t>&lt;/a&gt;&lt;/li&gt;</a:t>
            </a:r>
          </a:p>
          <a:p>
            <a:pPr marL="274320" lvl="1" indent="0">
              <a:buNone/>
            </a:pPr>
            <a:r>
              <a:rPr lang="en-US" altLang="zh-TW" dirty="0"/>
              <a:t>	   &lt;/</a:t>
            </a:r>
            <a:r>
              <a:rPr lang="en-US" altLang="zh-TW" dirty="0" err="1"/>
              <a:t>ul</a:t>
            </a:r>
            <a:r>
              <a:rPr lang="en-US" altLang="zh-TW" dirty="0"/>
              <a:t>&gt;</a:t>
            </a:r>
          </a:p>
          <a:p>
            <a:pPr marL="274320" lvl="1" indent="0">
              <a:buNone/>
            </a:pPr>
            <a:r>
              <a:rPr lang="en-US" altLang="zh-TW" dirty="0"/>
              <a:t>	 &lt;/div&gt;</a:t>
            </a:r>
          </a:p>
          <a:p>
            <a:pPr marL="274320" lvl="1" indent="0">
              <a:buNone/>
            </a:pPr>
            <a:r>
              <a:rPr lang="en-US" altLang="zh-TW" dirty="0"/>
              <a:t>	&lt;/</a:t>
            </a:r>
            <a:r>
              <a:rPr lang="en-US" altLang="zh-TW" dirty="0" err="1"/>
              <a:t>nav</a:t>
            </a:r>
            <a:r>
              <a:rPr lang="en-US" altLang="zh-TW" dirty="0"/>
              <a:t>&gt;</a:t>
            </a:r>
          </a:p>
          <a:p>
            <a:pPr lvl="1"/>
            <a:endParaRPr lang="zh-TW" altLang="en-US" dirty="0"/>
          </a:p>
        </p:txBody>
      </p:sp>
    </p:spTree>
    <p:extLst>
      <p:ext uri="{BB962C8B-B14F-4D97-AF65-F5344CB8AC3E}">
        <p14:creationId xmlns:p14="http://schemas.microsoft.com/office/powerpoint/2010/main" val="40424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24</a:t>
            </a:fld>
            <a:endParaRPr lang="zh-TW" altLang="en-US"/>
          </a:p>
        </p:txBody>
      </p:sp>
      <p:sp>
        <p:nvSpPr>
          <p:cNvPr id="4" name="內容版面配置區 3"/>
          <p:cNvSpPr>
            <a:spLocks noGrp="1"/>
          </p:cNvSpPr>
          <p:nvPr>
            <p:ph sz="quarter" idx="1"/>
          </p:nvPr>
        </p:nvSpPr>
        <p:spPr>
          <a:xfrm>
            <a:off x="301752" y="1527048"/>
            <a:ext cx="8662736" cy="5330952"/>
          </a:xfrm>
        </p:spPr>
        <p:txBody>
          <a:bodyPr>
            <a:normAutofit fontScale="92500" lnSpcReduction="10000"/>
          </a:bodyPr>
          <a:lstStyle/>
          <a:p>
            <a:pPr marL="274320" lvl="1" indent="0">
              <a:buNone/>
            </a:pPr>
            <a:r>
              <a:rPr lang="en-US" altLang="zh-TW" dirty="0"/>
              <a:t>&lt;div class='</a:t>
            </a:r>
            <a:r>
              <a:rPr lang="en-US" altLang="zh-TW" dirty="0" err="1"/>
              <a:t>conatiner</a:t>
            </a:r>
            <a:r>
              <a:rPr lang="en-US" altLang="zh-TW" dirty="0"/>
              <a:t>'&gt;</a:t>
            </a:r>
          </a:p>
          <a:p>
            <a:pPr marL="274320" lvl="1" indent="0">
              <a:buNone/>
            </a:pPr>
            <a:r>
              <a:rPr lang="en-US" altLang="zh-TW" dirty="0"/>
              <a:t>   &lt;div id='</a:t>
            </a:r>
            <a:r>
              <a:rPr lang="en-US" altLang="zh-TW" dirty="0" err="1"/>
              <a:t>tvcode</a:t>
            </a:r>
            <a:r>
              <a:rPr lang="en-US" altLang="zh-TW" dirty="0"/>
              <a:t>' align='center'&gt;</a:t>
            </a:r>
          </a:p>
          <a:p>
            <a:pPr marL="274320" lvl="1" indent="0">
              <a:buNone/>
            </a:pPr>
            <a:r>
              <a:rPr lang="en-US" altLang="zh-TW" dirty="0"/>
              <a:t>	</a:t>
            </a:r>
            <a:r>
              <a:rPr lang="en-US" altLang="zh-TW" dirty="0">
                <a:solidFill>
                  <a:srgbClr val="FF0000"/>
                </a:solidFill>
              </a:rPr>
              <a:t>&lt;iframe width="560" height="315" </a:t>
            </a:r>
            <a:r>
              <a:rPr lang="en-US" altLang="zh-TW" dirty="0" err="1">
                <a:solidFill>
                  <a:srgbClr val="FF0000"/>
                </a:solidFill>
              </a:rPr>
              <a:t>src</a:t>
            </a:r>
            <a:r>
              <a:rPr lang="en-US" altLang="zh-TW" dirty="0">
                <a:solidFill>
                  <a:srgbClr val="FF0000"/>
                </a:solidFill>
              </a:rPr>
              <a:t>="https://www.youtube.com/embed/{{tv.tvcode}}?autoplay=1" </a:t>
            </a:r>
            <a:r>
              <a:rPr lang="en-US" altLang="zh-TW" dirty="0" err="1">
                <a:solidFill>
                  <a:srgbClr val="FF0000"/>
                </a:solidFill>
              </a:rPr>
              <a:t>frameborder</a:t>
            </a:r>
            <a:r>
              <a:rPr lang="en-US" altLang="zh-TW" dirty="0">
                <a:solidFill>
                  <a:srgbClr val="FF0000"/>
                </a:solidFill>
              </a:rPr>
              <a:t>="0" </a:t>
            </a:r>
            <a:r>
              <a:rPr lang="en-US" altLang="zh-TW" dirty="0" err="1">
                <a:solidFill>
                  <a:srgbClr val="FF0000"/>
                </a:solidFill>
              </a:rPr>
              <a:t>allowfullscreen</a:t>
            </a:r>
            <a:r>
              <a:rPr lang="en-US" altLang="zh-TW" dirty="0">
                <a:solidFill>
                  <a:srgbClr val="FF0000"/>
                </a:solidFill>
              </a:rPr>
              <a:t>&gt;&lt;/iframe&gt;</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&lt;div class='panel panel-default'&gt;</a:t>
            </a:r>
          </a:p>
          <a:p>
            <a:pPr marL="274320" lvl="1" indent="0">
              <a:buNone/>
            </a:pPr>
            <a:r>
              <a:rPr lang="en-US" altLang="zh-TW" dirty="0"/>
              <a:t>	&lt;div class='panel-footer'&gt;&lt;</a:t>
            </a:r>
            <a:r>
              <a:rPr lang="en-US" altLang="zh-TW" dirty="0" err="1"/>
              <a:t>em</a:t>
            </a:r>
            <a:r>
              <a:rPr lang="en-US" altLang="zh-TW" dirty="0"/>
              <a:t>&gt;{{ now }}&lt;/div&gt;</a:t>
            </a:r>
          </a:p>
          <a:p>
            <a:pPr marL="274320" lvl="1" indent="0">
              <a:buNone/>
            </a:pPr>
            <a:r>
              <a:rPr lang="en-US" altLang="zh-TW" dirty="0"/>
              <a:t>&lt;/div&gt;</a:t>
            </a:r>
          </a:p>
          <a:p>
            <a:pPr marL="274320" lvl="1" indent="0">
              <a:buNone/>
            </a:pPr>
            <a:r>
              <a:rPr lang="en-US" altLang="zh-TW" dirty="0"/>
              <a:t>&lt;script </a:t>
            </a:r>
            <a:r>
              <a:rPr lang="en-US" altLang="zh-TW" dirty="0" err="1"/>
              <a:t>src</a:t>
            </a:r>
            <a:r>
              <a:rPr lang="en-US" altLang="zh-TW" dirty="0"/>
              <a:t>="https://code.jquery.com/jquery-3.1.0.min.js" integrity="sha256-cCueBR6CsyA4/9szpPfrX3s49M9vUU5BgtiJj06wt/s=" </a:t>
            </a:r>
            <a:r>
              <a:rPr lang="en-US" altLang="zh-TW" dirty="0" err="1"/>
              <a:t>crossorigin</a:t>
            </a:r>
            <a:r>
              <a:rPr lang="en-US" altLang="zh-TW" dirty="0"/>
              <a:t>="anonymous"&gt;&lt;/script&gt;</a:t>
            </a:r>
          </a:p>
          <a:p>
            <a:pPr marL="274320" lvl="1" indent="0">
              <a:buNone/>
            </a:pPr>
            <a:r>
              <a:rPr lang="en-US" altLang="zh-TW" dirty="0"/>
              <a:t>&lt;/body&gt;</a:t>
            </a:r>
          </a:p>
          <a:p>
            <a:pPr marL="274320" lvl="1" indent="0">
              <a:buNone/>
            </a:pPr>
            <a:r>
              <a:rPr lang="en-US" altLang="zh-TW" dirty="0"/>
              <a:t>&lt;/html&gt;</a:t>
            </a:r>
          </a:p>
        </p:txBody>
      </p:sp>
    </p:spTree>
    <p:extLst>
      <p:ext uri="{BB962C8B-B14F-4D97-AF65-F5344CB8AC3E}">
        <p14:creationId xmlns:p14="http://schemas.microsoft.com/office/powerpoint/2010/main" val="256543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25</a:t>
            </a:fld>
            <a:endParaRPr lang="zh-TW" altLang="en-US"/>
          </a:p>
        </p:txBody>
      </p:sp>
      <p:sp>
        <p:nvSpPr>
          <p:cNvPr id="4" name="內容版面配置區 3"/>
          <p:cNvSpPr>
            <a:spLocks noGrp="1"/>
          </p:cNvSpPr>
          <p:nvPr>
            <p:ph sz="quarter" idx="1"/>
          </p:nvPr>
        </p:nvSpPr>
        <p:spPr/>
        <p:txBody>
          <a:bodyPr/>
          <a:lstStyle/>
          <a:p>
            <a:r>
              <a:rPr lang="zh-TW" altLang="zh-TW" dirty="0"/>
              <a:t>新聞直播網站的執行畫面</a:t>
            </a:r>
            <a:endParaRPr lang="zh-TW" altLang="en-US" dirty="0"/>
          </a:p>
        </p:txBody>
      </p:sp>
      <p:pic>
        <p:nvPicPr>
          <p:cNvPr id="6" name="圖片 5">
            <a:extLst>
              <a:ext uri="{FF2B5EF4-FFF2-40B4-BE49-F238E27FC236}">
                <a16:creationId xmlns:a16="http://schemas.microsoft.com/office/drawing/2014/main" id="{FF97E7B6-1ADA-BD20-742E-D590CAE863A3}"/>
              </a:ext>
            </a:extLst>
          </p:cNvPr>
          <p:cNvPicPr>
            <a:picLocks noChangeAspect="1"/>
          </p:cNvPicPr>
          <p:nvPr/>
        </p:nvPicPr>
        <p:blipFill>
          <a:blip r:embed="rId2"/>
          <a:stretch>
            <a:fillRect/>
          </a:stretch>
        </p:blipFill>
        <p:spPr>
          <a:xfrm>
            <a:off x="1259632" y="2035128"/>
            <a:ext cx="6912768" cy="4230119"/>
          </a:xfrm>
          <a:prstGeom prst="rect">
            <a:avLst/>
          </a:prstGeom>
        </p:spPr>
      </p:pic>
    </p:spTree>
    <p:extLst>
      <p:ext uri="{BB962C8B-B14F-4D97-AF65-F5344CB8AC3E}">
        <p14:creationId xmlns:p14="http://schemas.microsoft.com/office/powerpoint/2010/main" val="713992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在</a:t>
            </a:r>
            <a:r>
              <a:rPr lang="en-US" altLang="zh-TW" dirty="0"/>
              <a:t>template</a:t>
            </a:r>
            <a:r>
              <a:rPr lang="zh-TW" altLang="zh-TW" dirty="0"/>
              <a:t>中使用</a:t>
            </a:r>
            <a:r>
              <a:rPr lang="en-US" altLang="zh-TW" dirty="0"/>
              <a:t>static</a:t>
            </a:r>
            <a:r>
              <a:rPr lang="zh-TW" altLang="zh-TW" dirty="0"/>
              <a:t>檔案</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26</a:t>
            </a:fld>
            <a:endParaRPr lang="zh-TW" altLang="en-US"/>
          </a:p>
        </p:txBody>
      </p:sp>
      <p:sp>
        <p:nvSpPr>
          <p:cNvPr id="4" name="內容版面配置區 3"/>
          <p:cNvSpPr>
            <a:spLocks noGrp="1"/>
          </p:cNvSpPr>
          <p:nvPr>
            <p:ph sz="quarter" idx="1"/>
          </p:nvPr>
        </p:nvSpPr>
        <p:spPr/>
        <p:txBody>
          <a:bodyPr>
            <a:normAutofit fontScale="92500"/>
          </a:bodyPr>
          <a:lstStyle/>
          <a:p>
            <a:pPr lvl="0"/>
            <a:r>
              <a:rPr lang="zh-TW" altLang="zh-TW" dirty="0"/>
              <a:t>在</a:t>
            </a:r>
            <a:r>
              <a:rPr lang="en-US" altLang="zh-TW" dirty="0"/>
              <a:t>settings.py</a:t>
            </a:r>
            <a:r>
              <a:rPr lang="zh-TW" altLang="zh-TW" dirty="0"/>
              <a:t>中</a:t>
            </a:r>
            <a:endParaRPr lang="en-US" altLang="zh-TW" dirty="0"/>
          </a:p>
          <a:p>
            <a:pPr lvl="1"/>
            <a:r>
              <a:rPr lang="zh-TW" altLang="zh-TW" dirty="0"/>
              <a:t>設定</a:t>
            </a:r>
            <a:r>
              <a:rPr lang="en-US" altLang="zh-TW" dirty="0"/>
              <a:t>STATIC_URL</a:t>
            </a:r>
            <a:r>
              <a:rPr lang="zh-TW" altLang="zh-TW" dirty="0"/>
              <a:t>使用的網址</a:t>
            </a:r>
            <a:endParaRPr lang="en-US" altLang="zh-TW" dirty="0"/>
          </a:p>
          <a:p>
            <a:pPr lvl="2"/>
            <a:r>
              <a:rPr lang="zh-TW" altLang="zh-TW" dirty="0"/>
              <a:t>例如</a:t>
            </a:r>
            <a:r>
              <a:rPr lang="en-US" altLang="zh-TW" dirty="0"/>
              <a:t>STATIC_URL=’/static/’</a:t>
            </a:r>
            <a:r>
              <a:rPr lang="zh-TW" altLang="zh-TW" dirty="0"/>
              <a:t>，也就是指定在網址中以</a:t>
            </a:r>
            <a:r>
              <a:rPr lang="en-US" altLang="zh-TW" dirty="0"/>
              <a:t>/static/</a:t>
            </a:r>
            <a:r>
              <a:rPr lang="zh-TW" altLang="zh-TW" dirty="0"/>
              <a:t>為開頭的網址就視為是要對靜態檔案進行讀取</a:t>
            </a:r>
          </a:p>
          <a:p>
            <a:pPr lvl="1"/>
            <a:r>
              <a:rPr lang="zh-TW" altLang="zh-TW" dirty="0"/>
              <a:t>設定</a:t>
            </a:r>
            <a:r>
              <a:rPr lang="en-US" altLang="zh-TW" dirty="0"/>
              <a:t>STATICFILES_DIRS</a:t>
            </a:r>
          </a:p>
          <a:p>
            <a:pPr lvl="2"/>
            <a:r>
              <a:rPr lang="zh-TW" altLang="zh-TW" dirty="0"/>
              <a:t>設定靜態檔案真正要放置的檔案位置。一般而言都會放在網站目錄下的</a:t>
            </a:r>
            <a:r>
              <a:rPr lang="en-US" altLang="zh-TW" dirty="0"/>
              <a:t>static</a:t>
            </a:r>
            <a:r>
              <a:rPr lang="zh-TW" altLang="zh-TW" dirty="0"/>
              <a:t>資料夾，所以</a:t>
            </a:r>
            <a:r>
              <a:rPr lang="zh-TW" altLang="zh-TW"/>
              <a:t>都會以</a:t>
            </a:r>
            <a:r>
              <a:rPr lang="en-US" altLang="zh-TW"/>
              <a:t>BASE_DIR / 'static'</a:t>
            </a:r>
            <a:r>
              <a:rPr lang="zh-TW" altLang="zh-TW"/>
              <a:t>進行</a:t>
            </a:r>
            <a:r>
              <a:rPr lang="zh-TW" altLang="zh-TW" dirty="0"/>
              <a:t>設定</a:t>
            </a:r>
          </a:p>
          <a:p>
            <a:pPr lvl="1"/>
            <a:r>
              <a:rPr lang="zh-TW" altLang="zh-TW" dirty="0"/>
              <a:t>在</a:t>
            </a:r>
            <a:r>
              <a:rPr lang="en-US" altLang="zh-TW" dirty="0"/>
              <a:t>template</a:t>
            </a:r>
            <a:r>
              <a:rPr lang="zh-TW" altLang="zh-TW" dirty="0"/>
              <a:t>檔案中使用靜態檔的專用載入方式</a:t>
            </a:r>
            <a:r>
              <a:rPr lang="en-US" altLang="zh-TW" dirty="0"/>
              <a:t>({% load </a:t>
            </a:r>
            <a:r>
              <a:rPr lang="en-US" altLang="zh-TW"/>
              <a:t>static %})</a:t>
            </a:r>
          </a:p>
          <a:p>
            <a:pPr marL="0" indent="0">
              <a:buNone/>
            </a:pPr>
            <a:r>
              <a:rPr lang="en-US" altLang="zh-TW" sz="1900" kern="100">
                <a:effectLst/>
                <a:latin typeface="Courier New" panose="02070309020205020404" pitchFamily="49" charset="0"/>
                <a:ea typeface="標楷體" panose="03000509000000000000" pitchFamily="65" charset="-120"/>
              </a:rPr>
              <a:t>STATIC_URL = 'static/'</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STATIC_ROOT = BASE_DIR / 'staticfiles'</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STATICFILES_DIRS = [</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BASE_DIR / 'static'</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a:t>
            </a:r>
            <a:endParaRPr lang="zh-TW" altLang="zh-TW" sz="1900" kern="100">
              <a:effectLst/>
              <a:latin typeface="Courier New" panose="02070309020205020404" pitchFamily="49" charset="0"/>
              <a:ea typeface="標楷體" panose="03000509000000000000" pitchFamily="65" charset="-120"/>
            </a:endParaRPr>
          </a:p>
        </p:txBody>
      </p:sp>
    </p:spTree>
    <p:extLst>
      <p:ext uri="{BB962C8B-B14F-4D97-AF65-F5344CB8AC3E}">
        <p14:creationId xmlns:p14="http://schemas.microsoft.com/office/powerpoint/2010/main" val="273097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27</a:t>
            </a:fld>
            <a:endParaRPr lang="zh-TW" altLang="en-US"/>
          </a:p>
        </p:txBody>
      </p:sp>
      <p:sp>
        <p:nvSpPr>
          <p:cNvPr id="4" name="內容版面配置區 3"/>
          <p:cNvSpPr>
            <a:spLocks noGrp="1"/>
          </p:cNvSpPr>
          <p:nvPr>
            <p:ph sz="quarter" idx="1"/>
          </p:nvPr>
        </p:nvSpPr>
        <p:spPr>
          <a:xfrm>
            <a:off x="301752" y="1527048"/>
            <a:ext cx="8662736" cy="4782272"/>
          </a:xfrm>
        </p:spPr>
        <p:txBody>
          <a:bodyPr/>
          <a:lstStyle/>
          <a:p>
            <a:r>
              <a:rPr lang="zh-TW" altLang="zh-TW" dirty="0"/>
              <a:t>例如放在</a:t>
            </a:r>
            <a:r>
              <a:rPr lang="en-US" altLang="zh-TW" dirty="0"/>
              <a:t>/images</a:t>
            </a:r>
            <a:r>
              <a:rPr lang="zh-TW" altLang="zh-TW" dirty="0"/>
              <a:t>資料夾之下的</a:t>
            </a:r>
            <a:r>
              <a:rPr lang="en-US" altLang="zh-TW" dirty="0"/>
              <a:t>logo.jpg</a:t>
            </a:r>
            <a:r>
              <a:rPr lang="zh-TW" altLang="zh-TW" dirty="0"/>
              <a:t>，在</a:t>
            </a:r>
            <a:r>
              <a:rPr lang="en-US" altLang="zh-TW" dirty="0"/>
              <a:t>Django</a:t>
            </a:r>
            <a:r>
              <a:rPr lang="zh-TW" altLang="zh-TW" dirty="0"/>
              <a:t>要使用以下</a:t>
            </a:r>
            <a:r>
              <a:rPr lang="zh-TW" altLang="zh-TW"/>
              <a:t>的方式</a:t>
            </a:r>
            <a:endParaRPr lang="en-US" altLang="zh-TW"/>
          </a:p>
          <a:p>
            <a:r>
              <a:rPr lang="en-US" altLang="zh-TW"/>
              <a:t>{% </a:t>
            </a:r>
            <a:r>
              <a:rPr lang="en-US" altLang="zh-TW" dirty="0"/>
              <a:t>load </a:t>
            </a:r>
            <a:r>
              <a:rPr lang="en-US" altLang="zh-TW"/>
              <a:t>static %}</a:t>
            </a:r>
            <a:r>
              <a:rPr lang="zh-TW" altLang="en-US"/>
              <a:t>放在</a:t>
            </a:r>
            <a:r>
              <a:rPr lang="zh-TW" altLang="zh-TW"/>
              <a:t>整個檔案</a:t>
            </a:r>
            <a:r>
              <a:rPr lang="zh-TW" altLang="en-US"/>
              <a:t>啟始處</a:t>
            </a:r>
            <a:endParaRPr lang="en-US" altLang="zh-TW"/>
          </a:p>
          <a:p>
            <a:endParaRPr lang="zh-TW" altLang="zh-TW" dirty="0"/>
          </a:p>
          <a:p>
            <a:pPr marL="274320" lvl="1" indent="0">
              <a:buNone/>
            </a:pPr>
            <a:r>
              <a:rPr lang="en-US" altLang="zh-TW" dirty="0">
                <a:solidFill>
                  <a:srgbClr val="FF0000"/>
                </a:solidFill>
              </a:rPr>
              <a:t>{% load static %}</a:t>
            </a:r>
            <a:endParaRPr lang="zh-TW" altLang="zh-TW" dirty="0">
              <a:solidFill>
                <a:srgbClr val="FF0000"/>
              </a:solidFill>
            </a:endParaRPr>
          </a:p>
          <a:p>
            <a:pPr marL="274320" lvl="1" indent="0">
              <a:buNone/>
            </a:pPr>
            <a:r>
              <a:rPr lang="en-US" altLang="zh-TW" dirty="0"/>
              <a:t>&lt;</a:t>
            </a:r>
            <a:r>
              <a:rPr lang="en-US" altLang="zh-TW" dirty="0" err="1"/>
              <a:t>img</a:t>
            </a:r>
            <a:r>
              <a:rPr lang="en-US" altLang="zh-TW" dirty="0"/>
              <a:t> </a:t>
            </a:r>
            <a:r>
              <a:rPr lang="en-US" altLang="zh-TW" dirty="0" err="1"/>
              <a:t>src</a:t>
            </a:r>
            <a:r>
              <a:rPr lang="en-US" altLang="zh-TW" dirty="0"/>
              <a:t>="</a:t>
            </a:r>
            <a:r>
              <a:rPr lang="en-US" altLang="zh-TW" dirty="0">
                <a:solidFill>
                  <a:srgbClr val="FF0000"/>
                </a:solidFill>
              </a:rPr>
              <a:t>{% static "images/logo.png" %}</a:t>
            </a:r>
            <a:r>
              <a:rPr lang="en-US" altLang="zh-TW" dirty="0"/>
              <a:t>" width=60&gt;</a:t>
            </a:r>
            <a:endParaRPr lang="zh-TW" altLang="zh-TW" dirty="0"/>
          </a:p>
          <a:p>
            <a:endParaRPr lang="zh-TW" altLang="en-US" dirty="0"/>
          </a:p>
        </p:txBody>
      </p:sp>
    </p:spTree>
    <p:extLst>
      <p:ext uri="{BB962C8B-B14F-4D97-AF65-F5344CB8AC3E}">
        <p14:creationId xmlns:p14="http://schemas.microsoft.com/office/powerpoint/2010/main" val="11310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9860" y="358945"/>
            <a:ext cx="8534400" cy="758952"/>
          </a:xfrm>
        </p:spPr>
        <p:txBody>
          <a:bodyPr>
            <a:normAutofit fontScale="90000"/>
          </a:bodyPr>
          <a:lstStyle/>
          <a:p>
            <a:r>
              <a:rPr lang="zh-TW" altLang="zh-TW" dirty="0"/>
              <a:t>直播電視網站</a:t>
            </a:r>
            <a:r>
              <a:rPr lang="zh-TW" altLang="zh-TW"/>
              <a:t>應用範例</a:t>
            </a:r>
            <a:br>
              <a:rPr lang="en-US" altLang="zh-TW"/>
            </a:br>
            <a:r>
              <a:rPr lang="zh-TW" altLang="zh-TW"/>
              <a:t>本範例網站的目錄結構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28</a:t>
            </a:fld>
            <a:endParaRPr lang="zh-TW" altLang="en-US"/>
          </a:p>
        </p:txBody>
      </p:sp>
      <p:sp>
        <p:nvSpPr>
          <p:cNvPr id="4" name="內容版面配置區 3"/>
          <p:cNvSpPr>
            <a:spLocks noGrp="1"/>
          </p:cNvSpPr>
          <p:nvPr>
            <p:ph sz="quarter" idx="1"/>
          </p:nvPr>
        </p:nvSpPr>
        <p:spPr>
          <a:xfrm>
            <a:off x="301752" y="1527048"/>
            <a:ext cx="8662736" cy="5070304"/>
          </a:xfrm>
        </p:spPr>
        <p:txBody>
          <a:bodyPr>
            <a:normAutofit fontScale="47500" lnSpcReduction="20000"/>
          </a:bodyPr>
          <a:lstStyle/>
          <a:p>
            <a:pPr marL="0" indent="0">
              <a:buNone/>
            </a:pPr>
            <a:r>
              <a:rPr lang="en-US" altLang="zh-TW" sz="2500" kern="100">
                <a:effectLst/>
                <a:latin typeface="Courier New" panose="02070309020205020404" pitchFamily="49" charset="0"/>
                <a:ea typeface="標楷體" panose="03000509000000000000" pitchFamily="65" charset="-120"/>
              </a:rPr>
              <a:t>(dj4ch04) D:\projects\dj4book\dj4ch06&gt;tree</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列出磁碟區</a:t>
            </a:r>
            <a:r>
              <a:rPr lang="en-US" altLang="zh-TW" sz="2500" kern="100">
                <a:effectLst/>
                <a:latin typeface="Courier New" panose="02070309020205020404" pitchFamily="49" charset="0"/>
                <a:ea typeface="標楷體" panose="03000509000000000000" pitchFamily="65" charset="-120"/>
              </a:rPr>
              <a:t> Data </a:t>
            </a:r>
            <a:r>
              <a:rPr lang="zh-TW" altLang="zh-TW" sz="2500" kern="100">
                <a:effectLst/>
                <a:latin typeface="Courier New" panose="02070309020205020404" pitchFamily="49" charset="0"/>
                <a:ea typeface="標楷體" panose="03000509000000000000" pitchFamily="65" charset="-120"/>
              </a:rPr>
              <a:t>的資料夾</a:t>
            </a:r>
            <a:r>
              <a:rPr lang="en-US" altLang="zh-TW" sz="2500" kern="100">
                <a:effectLst/>
                <a:latin typeface="Courier New" panose="02070309020205020404" pitchFamily="49" charset="0"/>
                <a:ea typeface="標楷體" panose="03000509000000000000" pitchFamily="65" charset="-120"/>
              </a:rPr>
              <a:t> PATH</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磁碟區序號為</a:t>
            </a:r>
            <a:r>
              <a:rPr lang="en-US" altLang="zh-TW" sz="2500" kern="100">
                <a:effectLst/>
                <a:latin typeface="Courier New" panose="02070309020205020404" pitchFamily="49" charset="0"/>
                <a:ea typeface="標楷體" panose="03000509000000000000" pitchFamily="65" charset="-120"/>
              </a:rPr>
              <a:t> E2B3-EFA1</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D:.</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dj4ch06</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mysite</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migrations</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templates</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static</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images</a:t>
            </a:r>
            <a:endParaRPr lang="zh-TW" altLang="zh-TW" sz="2500" kern="100">
              <a:effectLst/>
              <a:latin typeface="Courier New" panose="02070309020205020404" pitchFamily="49" charset="0"/>
              <a:ea typeface="標楷體" panose="03000509000000000000" pitchFamily="65" charset="-120"/>
            </a:endParaRPr>
          </a:p>
          <a:p>
            <a:pPr marL="0" indent="0">
              <a:buNone/>
            </a:pP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staticfiles</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admin</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css</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vendor</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select2</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fonts</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img</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gis</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js</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admin</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vendor</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jquery</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select2</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i18n</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xregexp</a:t>
            </a:r>
            <a:endParaRPr lang="zh-TW" altLang="zh-TW" sz="2500" kern="100">
              <a:effectLst/>
              <a:latin typeface="Courier New" panose="02070309020205020404" pitchFamily="49" charset="0"/>
              <a:ea typeface="標楷體" panose="03000509000000000000" pitchFamily="65" charset="-120"/>
            </a:endParaRPr>
          </a:p>
          <a:p>
            <a:pPr marL="0" indent="0">
              <a:buNone/>
            </a:pPr>
            <a:r>
              <a:rPr lang="en-US" altLang="zh-TW" sz="2500" kern="100">
                <a:effectLst/>
                <a:latin typeface="Courier New" panose="02070309020205020404" pitchFamily="49" charset="0"/>
                <a:ea typeface="標楷體" panose="03000509000000000000" pitchFamily="65" charset="-120"/>
              </a:rPr>
              <a:t>    </a:t>
            </a:r>
            <a:r>
              <a:rPr lang="zh-TW" altLang="zh-TW" sz="2500" kern="100">
                <a:effectLst/>
                <a:latin typeface="Courier New" panose="02070309020205020404" pitchFamily="49" charset="0"/>
                <a:ea typeface="標楷體" panose="03000509000000000000" pitchFamily="65" charset="-120"/>
              </a:rPr>
              <a:t>└─</a:t>
            </a:r>
            <a:r>
              <a:rPr lang="en-US" altLang="zh-TW" sz="2500" kern="100">
                <a:effectLst/>
                <a:latin typeface="Courier New" panose="02070309020205020404" pitchFamily="49" charset="0"/>
                <a:ea typeface="標楷體" panose="03000509000000000000" pitchFamily="65" charset="-120"/>
              </a:rPr>
              <a:t>images</a:t>
            </a:r>
            <a:endParaRPr lang="zh-TW" altLang="zh-TW" sz="2500" kern="100">
              <a:effectLst/>
              <a:latin typeface="Courier New" panose="02070309020205020404" pitchFamily="49" charset="0"/>
              <a:ea typeface="標楷體" panose="03000509000000000000" pitchFamily="65" charset="-120"/>
            </a:endParaRPr>
          </a:p>
          <a:p>
            <a:pPr lvl="1"/>
            <a:endParaRPr lang="zh-TW" altLang="zh-TW" dirty="0"/>
          </a:p>
        </p:txBody>
      </p:sp>
    </p:spTree>
    <p:extLst>
      <p:ext uri="{BB962C8B-B14F-4D97-AF65-F5344CB8AC3E}">
        <p14:creationId xmlns:p14="http://schemas.microsoft.com/office/powerpoint/2010/main" val="34568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29</a:t>
            </a:fld>
            <a:endParaRPr lang="zh-TW" altLang="en-US"/>
          </a:p>
        </p:txBody>
      </p:sp>
      <p:sp>
        <p:nvSpPr>
          <p:cNvPr id="4" name="內容版面配置區 3"/>
          <p:cNvSpPr>
            <a:spLocks noGrp="1"/>
          </p:cNvSpPr>
          <p:nvPr>
            <p:ph sz="quarter" idx="1"/>
          </p:nvPr>
        </p:nvSpPr>
        <p:spPr/>
        <p:txBody>
          <a:bodyPr>
            <a:normAutofit/>
          </a:bodyPr>
          <a:lstStyle/>
          <a:p>
            <a:r>
              <a:rPr lang="zh-TW" altLang="zh-TW" dirty="0"/>
              <a:t>把</a:t>
            </a:r>
            <a:r>
              <a:rPr lang="en-US" altLang="zh-TW" dirty="0"/>
              <a:t>logo.png</a:t>
            </a:r>
            <a:r>
              <a:rPr lang="zh-TW" altLang="zh-TW" dirty="0"/>
              <a:t>放在</a:t>
            </a:r>
            <a:r>
              <a:rPr lang="en-US" altLang="zh-TW" dirty="0"/>
              <a:t>static/images</a:t>
            </a:r>
            <a:r>
              <a:rPr lang="zh-TW" altLang="zh-TW" dirty="0"/>
              <a:t>資料夾之內，接著再</a:t>
            </a:r>
            <a:r>
              <a:rPr lang="en-US" altLang="zh-TW" dirty="0"/>
              <a:t>index.html</a:t>
            </a:r>
            <a:r>
              <a:rPr lang="zh-TW" altLang="zh-TW" dirty="0"/>
              <a:t>中把這個</a:t>
            </a:r>
            <a:r>
              <a:rPr lang="en-US" altLang="zh-TW" dirty="0"/>
              <a:t>logo.png</a:t>
            </a:r>
            <a:r>
              <a:rPr lang="zh-TW" altLang="zh-TW" dirty="0"/>
              <a:t>加入到</a:t>
            </a:r>
            <a:r>
              <a:rPr lang="en-US" altLang="zh-TW" dirty="0"/>
              <a:t>Bootstrap</a:t>
            </a:r>
            <a:r>
              <a:rPr lang="zh-TW" altLang="zh-TW" dirty="0"/>
              <a:t>選單列的</a:t>
            </a:r>
            <a:r>
              <a:rPr lang="en-US" altLang="zh-TW" dirty="0" err="1"/>
              <a:t>navbar</a:t>
            </a:r>
            <a:r>
              <a:rPr lang="en-US" altLang="zh-TW" dirty="0"/>
              <a:t>-brand</a:t>
            </a:r>
            <a:r>
              <a:rPr lang="zh-TW" altLang="zh-TW" dirty="0"/>
              <a:t>中，如下</a:t>
            </a:r>
            <a:r>
              <a:rPr lang="zh-TW" altLang="zh-TW"/>
              <a:t>所示：</a:t>
            </a:r>
            <a:endParaRPr lang="en-US" altLang="zh-TW"/>
          </a:p>
          <a:p>
            <a:endParaRPr lang="zh-TW" altLang="zh-TW" dirty="0"/>
          </a:p>
          <a:p>
            <a:pPr marL="0" indent="0">
              <a:buNone/>
            </a:pPr>
            <a:r>
              <a:rPr lang="en-US" altLang="zh-TW" sz="2000" kern="100">
                <a:effectLst/>
                <a:latin typeface="Courier New" panose="02070309020205020404" pitchFamily="49" charset="0"/>
                <a:ea typeface="標楷體" panose="03000509000000000000" pitchFamily="65" charset="-120"/>
              </a:rPr>
              <a:t>&lt;div class='navbar-header'&gt;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latin typeface="Courier New" panose="02070309020205020404" pitchFamily="49" charset="0"/>
                <a:ea typeface="標楷體" panose="03000509000000000000" pitchFamily="65" charset="-120"/>
              </a:rPr>
              <a:t>  </a:t>
            </a:r>
            <a:r>
              <a:rPr lang="en-US" altLang="zh-TW" sz="2000" kern="100">
                <a:effectLst/>
                <a:latin typeface="Courier New" panose="02070309020205020404" pitchFamily="49" charset="0"/>
                <a:ea typeface="標楷體" panose="03000509000000000000" pitchFamily="65" charset="-120"/>
              </a:rPr>
              <a:t>&lt;a class='navbar-brand' href='#'&gt;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latin typeface="Courier New" panose="02070309020205020404" pitchFamily="49" charset="0"/>
                <a:ea typeface="標楷體" panose="03000509000000000000" pitchFamily="65" charset="-120"/>
              </a:rPr>
              <a:t>    </a:t>
            </a:r>
            <a:r>
              <a:rPr lang="en-US" altLang="zh-TW" sz="2000" kern="100">
                <a:effectLst/>
                <a:latin typeface="Courier New" panose="02070309020205020404" pitchFamily="49" charset="0"/>
                <a:ea typeface="標楷體" panose="03000509000000000000" pitchFamily="65" charset="-120"/>
              </a:rPr>
              <a:t>{% load static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latin typeface="Courier New" panose="02070309020205020404" pitchFamily="49" charset="0"/>
                <a:ea typeface="標楷體" panose="03000509000000000000" pitchFamily="65" charset="-120"/>
              </a:rPr>
              <a:t>   </a:t>
            </a:r>
            <a:r>
              <a:rPr lang="en-US" altLang="zh-TW" sz="2000" kern="100">
                <a:effectLst/>
                <a:latin typeface="Courier New" panose="02070309020205020404" pitchFamily="49" charset="0"/>
                <a:ea typeface="標楷體" panose="03000509000000000000" pitchFamily="65" charset="-120"/>
              </a:rPr>
              <a:t>&lt;img src="{% static 'images/logo.png' %}" width=60&gt;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latin typeface="Courier New" panose="02070309020205020404" pitchFamily="49" charset="0"/>
                <a:ea typeface="標楷體" panose="03000509000000000000" pitchFamily="65" charset="-120"/>
              </a:rPr>
              <a:t>    </a:t>
            </a:r>
            <a:r>
              <a:rPr lang="zh-TW" altLang="zh-TW" sz="2000" kern="100">
                <a:effectLst/>
                <a:latin typeface="Courier New" panose="02070309020205020404" pitchFamily="49" charset="0"/>
                <a:ea typeface="標楷體" panose="03000509000000000000" pitchFamily="65" charset="-120"/>
              </a:rPr>
              <a:t>現正播出</a:t>
            </a:r>
            <a:r>
              <a:rPr lang="en-US" altLang="zh-TW" sz="2000" kern="100">
                <a:effectLst/>
                <a:latin typeface="Courier New" panose="02070309020205020404" pitchFamily="49" charset="0"/>
                <a:ea typeface="標楷體" panose="03000509000000000000" pitchFamily="65" charset="-120"/>
              </a:rPr>
              <a:t>{{tv.name}}&lt;/a&gt;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&lt;/div&gt;</a:t>
            </a:r>
            <a:endParaRPr lang="zh-TW" altLang="zh-TW" sz="2000" kern="100">
              <a:effectLst/>
              <a:latin typeface="Courier New" panose="02070309020205020404" pitchFamily="49" charset="0"/>
              <a:ea typeface="標楷體" panose="03000509000000000000" pitchFamily="65" charset="-120"/>
            </a:endParaRPr>
          </a:p>
          <a:p>
            <a:pPr marL="0" indent="0">
              <a:buNone/>
            </a:pPr>
            <a:endParaRPr lang="zh-TW" altLang="en-US" dirty="0"/>
          </a:p>
        </p:txBody>
      </p:sp>
    </p:spTree>
    <p:extLst>
      <p:ext uri="{BB962C8B-B14F-4D97-AF65-F5344CB8AC3E}">
        <p14:creationId xmlns:p14="http://schemas.microsoft.com/office/powerpoint/2010/main" val="262369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的設定與運作</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a:t>
            </a:fld>
            <a:endParaRPr lang="zh-TW" altLang="en-US"/>
          </a:p>
        </p:txBody>
      </p:sp>
      <p:sp>
        <p:nvSpPr>
          <p:cNvPr id="4" name="內容版面配置區 3"/>
          <p:cNvSpPr>
            <a:spLocks noGrp="1"/>
          </p:cNvSpPr>
          <p:nvPr>
            <p:ph sz="quarter" idx="1"/>
          </p:nvPr>
        </p:nvSpPr>
        <p:spPr/>
        <p:txBody>
          <a:bodyPr/>
          <a:lstStyle/>
          <a:p>
            <a:r>
              <a:rPr lang="zh-TW" altLang="zh-TW" dirty="0"/>
              <a:t>使用</a:t>
            </a:r>
            <a:r>
              <a:rPr lang="en-US" altLang="zh-TW" dirty="0"/>
              <a:t>Template</a:t>
            </a:r>
            <a:r>
              <a:rPr lang="zh-TW" altLang="zh-TW" dirty="0"/>
              <a:t>之前，首先要到</a:t>
            </a:r>
            <a:r>
              <a:rPr lang="en-US" altLang="zh-TW" dirty="0"/>
              <a:t>setttings.py</a:t>
            </a:r>
            <a:r>
              <a:rPr lang="zh-TW" altLang="zh-TW" dirty="0"/>
              <a:t>中去做好資料夾的設定工作，安排所有的</a:t>
            </a:r>
            <a:r>
              <a:rPr lang="en-US" altLang="zh-TW" dirty="0"/>
              <a:t>.html</a:t>
            </a:r>
            <a:r>
              <a:rPr lang="zh-TW" altLang="zh-TW" dirty="0"/>
              <a:t>在同一個資料夾中，並把</a:t>
            </a:r>
            <a:r>
              <a:rPr lang="en-US" altLang="zh-TW" dirty="0"/>
              <a:t>DIR</a:t>
            </a:r>
            <a:r>
              <a:rPr lang="zh-TW" altLang="zh-TW" dirty="0"/>
              <a:t>指到這個</a:t>
            </a:r>
            <a:r>
              <a:rPr lang="zh-TW" altLang="zh-TW"/>
              <a:t>資料夾。</a:t>
            </a:r>
            <a:endParaRPr lang="en-US" altLang="zh-TW"/>
          </a:p>
          <a:p>
            <a:r>
              <a:rPr lang="zh-TW" altLang="zh-TW"/>
              <a:t>如果</a:t>
            </a:r>
            <a:r>
              <a:rPr lang="zh-TW" altLang="zh-TW" dirty="0"/>
              <a:t>不想要使用預設的模板引擎，也可以自行更換。</a:t>
            </a:r>
          </a:p>
        </p:txBody>
      </p:sp>
    </p:spTree>
    <p:extLst>
      <p:ext uri="{BB962C8B-B14F-4D97-AF65-F5344CB8AC3E}">
        <p14:creationId xmlns:p14="http://schemas.microsoft.com/office/powerpoint/2010/main" val="3526118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直播電視網站應用範例</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30</a:t>
            </a:fld>
            <a:endParaRPr lang="zh-TW" altLang="en-US"/>
          </a:p>
        </p:txBody>
      </p:sp>
      <p:sp>
        <p:nvSpPr>
          <p:cNvPr id="4" name="內容版面配置區 3"/>
          <p:cNvSpPr>
            <a:spLocks noGrp="1"/>
          </p:cNvSpPr>
          <p:nvPr>
            <p:ph sz="quarter" idx="1"/>
          </p:nvPr>
        </p:nvSpPr>
        <p:spPr/>
        <p:txBody>
          <a:bodyPr/>
          <a:lstStyle/>
          <a:p>
            <a:r>
              <a:rPr lang="zh-TW" altLang="zh-TW" dirty="0"/>
              <a:t>加上圖形</a:t>
            </a:r>
            <a:r>
              <a:rPr lang="en-US" altLang="zh-TW" dirty="0"/>
              <a:t>logo</a:t>
            </a:r>
            <a:r>
              <a:rPr lang="zh-TW" altLang="zh-TW" dirty="0"/>
              <a:t>的範例網站執行畫面</a:t>
            </a:r>
            <a:endParaRPr lang="zh-TW" altLang="en-US" dirty="0"/>
          </a:p>
        </p:txBody>
      </p:sp>
      <p:pic>
        <p:nvPicPr>
          <p:cNvPr id="6" name="圖片 5">
            <a:extLst>
              <a:ext uri="{FF2B5EF4-FFF2-40B4-BE49-F238E27FC236}">
                <a16:creationId xmlns:a16="http://schemas.microsoft.com/office/drawing/2014/main" id="{77EC5F84-6BE4-734A-B2FD-E2CFC76110A1}"/>
              </a:ext>
            </a:extLst>
          </p:cNvPr>
          <p:cNvPicPr>
            <a:picLocks noChangeAspect="1"/>
          </p:cNvPicPr>
          <p:nvPr/>
        </p:nvPicPr>
        <p:blipFill>
          <a:blip r:embed="rId2"/>
          <a:stretch>
            <a:fillRect/>
          </a:stretch>
        </p:blipFill>
        <p:spPr>
          <a:xfrm>
            <a:off x="1115616" y="2176233"/>
            <a:ext cx="6696744" cy="3885354"/>
          </a:xfrm>
          <a:prstGeom prst="rect">
            <a:avLst/>
          </a:prstGeom>
        </p:spPr>
      </p:pic>
    </p:spTree>
    <p:extLst>
      <p:ext uri="{BB962C8B-B14F-4D97-AF65-F5344CB8AC3E}">
        <p14:creationId xmlns:p14="http://schemas.microsoft.com/office/powerpoint/2010/main" val="3848207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進階</a:t>
            </a:r>
            <a:r>
              <a:rPr lang="en-US" altLang="zh-TW" dirty="0"/>
              <a:t>Template</a:t>
            </a:r>
            <a:r>
              <a:rPr lang="zh-TW" altLang="zh-TW" dirty="0"/>
              <a:t>技巧</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31</a:t>
            </a:fld>
            <a:endParaRPr lang="zh-TW" altLang="en-US"/>
          </a:p>
        </p:txBody>
      </p:sp>
      <p:sp>
        <p:nvSpPr>
          <p:cNvPr id="4" name="內容版面配置區 3"/>
          <p:cNvSpPr>
            <a:spLocks noGrp="1"/>
          </p:cNvSpPr>
          <p:nvPr>
            <p:ph sz="quarter" idx="1"/>
          </p:nvPr>
        </p:nvSpPr>
        <p:spPr/>
        <p:txBody>
          <a:bodyPr/>
          <a:lstStyle/>
          <a:p>
            <a:r>
              <a:rPr lang="en-US" altLang="zh-TW" dirty="0"/>
              <a:t>Template</a:t>
            </a:r>
            <a:r>
              <a:rPr lang="zh-TW" altLang="zh-TW" dirty="0"/>
              <a:t>本身提供了繼承的用法，使得大型的網站不用把每一個</a:t>
            </a:r>
            <a:r>
              <a:rPr lang="en-US" altLang="zh-TW" dirty="0"/>
              <a:t>.html</a:t>
            </a:r>
            <a:r>
              <a:rPr lang="zh-TW" altLang="zh-TW" dirty="0"/>
              <a:t>檔都弄到很大，只要把一些共用的資訊放在基礎的</a:t>
            </a:r>
            <a:r>
              <a:rPr lang="en-US" altLang="zh-TW" dirty="0"/>
              <a:t>template</a:t>
            </a:r>
            <a:r>
              <a:rPr lang="zh-TW" altLang="zh-TW" dirty="0"/>
              <a:t>中，然後在別的</a:t>
            </a:r>
            <a:r>
              <a:rPr lang="en-US" altLang="zh-TW" dirty="0"/>
              <a:t>.html</a:t>
            </a:r>
            <a:r>
              <a:rPr lang="zh-TW" altLang="zh-TW" dirty="0"/>
              <a:t>檔案中加上引用</a:t>
            </a:r>
            <a:r>
              <a:rPr lang="zh-TW" altLang="zh-TW"/>
              <a:t>即可。</a:t>
            </a:r>
            <a:endParaRPr lang="en-US" altLang="zh-TW"/>
          </a:p>
          <a:p>
            <a:r>
              <a:rPr lang="zh-TW" altLang="zh-TW"/>
              <a:t>這樣</a:t>
            </a:r>
            <a:r>
              <a:rPr lang="zh-TW" altLang="zh-TW" dirty="0"/>
              <a:t>做的好處不只讓每一個檔案變得比較簡單好管理，同時如果有一些共通的資訊需要修改的話，只要改一個檔案即等於套用到所有引用到此檔案的</a:t>
            </a:r>
            <a:r>
              <a:rPr lang="en-US" altLang="zh-TW" dirty="0"/>
              <a:t>.html</a:t>
            </a:r>
            <a:r>
              <a:rPr lang="zh-TW" altLang="zh-TW" dirty="0"/>
              <a:t>檔案，不至於產生資訊不同步的問題。</a:t>
            </a:r>
          </a:p>
        </p:txBody>
      </p:sp>
    </p:spTree>
    <p:extLst>
      <p:ext uri="{BB962C8B-B14F-4D97-AF65-F5344CB8AC3E}">
        <p14:creationId xmlns:p14="http://schemas.microsoft.com/office/powerpoint/2010/main" val="125855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32</a:t>
            </a:fld>
            <a:endParaRPr lang="zh-TW" altLang="en-US"/>
          </a:p>
        </p:txBody>
      </p:sp>
      <p:sp>
        <p:nvSpPr>
          <p:cNvPr id="4" name="內容版面配置區 3"/>
          <p:cNvSpPr>
            <a:spLocks noGrp="1"/>
          </p:cNvSpPr>
          <p:nvPr>
            <p:ph sz="quarter" idx="1"/>
          </p:nvPr>
        </p:nvSpPr>
        <p:spPr/>
        <p:txBody>
          <a:bodyPr/>
          <a:lstStyle/>
          <a:p>
            <a:r>
              <a:rPr lang="en-US" altLang="zh-TW" dirty="0"/>
              <a:t>Template</a:t>
            </a:r>
            <a:r>
              <a:rPr lang="zh-TW" altLang="zh-TW" dirty="0"/>
              <a:t>的繼承與引入的關係的功能主要的原因是</a:t>
            </a:r>
            <a:endParaRPr lang="en-US" altLang="zh-TW" dirty="0"/>
          </a:p>
          <a:p>
            <a:pPr lvl="1"/>
            <a:r>
              <a:rPr lang="zh-TW" altLang="en-US" dirty="0"/>
              <a:t>網站中大部份的</a:t>
            </a:r>
            <a:r>
              <a:rPr lang="zh-TW" altLang="en-US"/>
              <a:t>排版設計都</a:t>
            </a:r>
            <a:r>
              <a:rPr lang="zh-TW" altLang="en-US" dirty="0"/>
              <a:t>是由幾個固定的部份構成</a:t>
            </a:r>
            <a:endParaRPr lang="en-US" altLang="zh-TW" dirty="0"/>
          </a:p>
          <a:p>
            <a:r>
              <a:rPr lang="zh-TW" altLang="zh-TW" dirty="0"/>
              <a:t>一個網頁，基本上可以看成由頁首、內容、以及頁腳三者所構成</a:t>
            </a:r>
            <a:endParaRPr lang="en-US" altLang="zh-TW" dirty="0"/>
          </a:p>
          <a:p>
            <a:r>
              <a:rPr lang="zh-TW" altLang="zh-TW" dirty="0"/>
              <a:t>設計一個</a:t>
            </a:r>
            <a:r>
              <a:rPr lang="en-US" altLang="zh-TW" dirty="0"/>
              <a:t>base.html</a:t>
            </a:r>
            <a:r>
              <a:rPr lang="zh-TW" altLang="zh-TW" dirty="0"/>
              <a:t>的基礎檔案，放置一些固定不變的</a:t>
            </a:r>
            <a:r>
              <a:rPr lang="en-US" altLang="zh-TW" dirty="0"/>
              <a:t>HTML</a:t>
            </a:r>
            <a:r>
              <a:rPr lang="zh-TW" altLang="zh-TW" dirty="0"/>
              <a:t>網頁碼的部份，會做改變的內容，則使用</a:t>
            </a:r>
            <a:r>
              <a:rPr lang="en-US" altLang="zh-TW" dirty="0"/>
              <a:t>{% block name %}{% </a:t>
            </a:r>
            <a:r>
              <a:rPr lang="en-US" altLang="zh-TW" dirty="0" err="1"/>
              <a:t>endblock</a:t>
            </a:r>
            <a:r>
              <a:rPr lang="en-US" altLang="zh-TW" dirty="0"/>
              <a:t> %}</a:t>
            </a:r>
            <a:r>
              <a:rPr lang="zh-TW" altLang="zh-TW" dirty="0"/>
              <a:t>做註記</a:t>
            </a:r>
            <a:endParaRPr lang="zh-TW" altLang="en-US" dirty="0"/>
          </a:p>
        </p:txBody>
      </p:sp>
    </p:spTree>
    <p:extLst>
      <p:ext uri="{BB962C8B-B14F-4D97-AF65-F5344CB8AC3E}">
        <p14:creationId xmlns:p14="http://schemas.microsoft.com/office/powerpoint/2010/main" val="3936476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33</a:t>
            </a:fld>
            <a:endParaRPr lang="zh-TW" altLang="en-US"/>
          </a:p>
        </p:txBody>
      </p:sp>
      <p:sp>
        <p:nvSpPr>
          <p:cNvPr id="4" name="內容版面配置區 3"/>
          <p:cNvSpPr>
            <a:spLocks noGrp="1"/>
          </p:cNvSpPr>
          <p:nvPr>
            <p:ph sz="quarter" idx="1"/>
          </p:nvPr>
        </p:nvSpPr>
        <p:spPr>
          <a:xfrm>
            <a:off x="301752" y="1527048"/>
            <a:ext cx="8590728" cy="5070304"/>
          </a:xfrm>
        </p:spPr>
        <p:txBody>
          <a:bodyPr>
            <a:normAutofit lnSpcReduction="10000"/>
          </a:bodyPr>
          <a:lstStyle/>
          <a:p>
            <a:r>
              <a:rPr lang="zh-TW" altLang="en-US" dirty="0"/>
              <a:t>修改</a:t>
            </a:r>
            <a:r>
              <a:rPr lang="zh-TW" altLang="zh-TW" dirty="0"/>
              <a:t>以上一節的直播新聞網站</a:t>
            </a:r>
            <a:r>
              <a:rPr lang="zh-TW" altLang="en-US" dirty="0"/>
              <a:t>，</a:t>
            </a:r>
            <a:r>
              <a:rPr lang="zh-TW" altLang="zh-TW" dirty="0"/>
              <a:t>先把</a:t>
            </a:r>
            <a:r>
              <a:rPr lang="en-US" altLang="zh-TW" dirty="0"/>
              <a:t>index.html</a:t>
            </a:r>
            <a:r>
              <a:rPr lang="zh-TW" altLang="zh-TW" dirty="0"/>
              <a:t>轉換成</a:t>
            </a:r>
            <a:r>
              <a:rPr lang="en-US" altLang="zh-TW" dirty="0"/>
              <a:t>base.html</a:t>
            </a:r>
            <a:r>
              <a:rPr lang="zh-TW" altLang="zh-TW" dirty="0"/>
              <a:t>，如下所示</a:t>
            </a:r>
            <a:r>
              <a:rPr lang="zh-TW" altLang="en-US" dirty="0"/>
              <a:t>：</a:t>
            </a:r>
            <a:endParaRPr lang="en-US" altLang="zh-TW" dirty="0"/>
          </a:p>
          <a:p>
            <a:pPr marL="274320" lvl="1" indent="0">
              <a:buNone/>
            </a:pPr>
            <a:r>
              <a:rPr lang="en-US" altLang="zh-TW" dirty="0"/>
              <a:t>&lt;!-- base.html </a:t>
            </a:r>
            <a:r>
              <a:rPr lang="en-US" altLang="zh-TW"/>
              <a:t>(ch06 </a:t>
            </a:r>
            <a:r>
              <a:rPr lang="en-US" altLang="zh-TW" dirty="0"/>
              <a:t>project) --&gt;</a:t>
            </a:r>
          </a:p>
          <a:p>
            <a:pPr marL="274320" lvl="1" indent="0">
              <a:buNone/>
            </a:pPr>
            <a:r>
              <a:rPr lang="en-US" altLang="zh-TW" dirty="0"/>
              <a:t>&lt;!DOCTYPE html&gt;</a:t>
            </a:r>
          </a:p>
          <a:p>
            <a:pPr marL="274320" lvl="1" indent="0">
              <a:buNone/>
            </a:pPr>
            <a:r>
              <a:rPr lang="en-US" altLang="zh-TW" dirty="0"/>
              <a:t>&lt;html&gt;</a:t>
            </a:r>
          </a:p>
          <a:p>
            <a:pPr marL="274320" lvl="1" indent="0">
              <a:buNone/>
            </a:pPr>
            <a:r>
              <a:rPr lang="en-US" altLang="zh-TW" dirty="0"/>
              <a:t>&lt;head&gt;</a:t>
            </a:r>
          </a:p>
          <a:p>
            <a:pPr marL="274320" lvl="1" indent="0">
              <a:buNone/>
            </a:pPr>
            <a:r>
              <a:rPr lang="en-US" altLang="zh-TW" dirty="0"/>
              <a:t>    &lt;meta charset='utf-8'&gt;</a:t>
            </a:r>
          </a:p>
          <a:p>
            <a:pPr marL="274320" lvl="1" indent="0">
              <a:buNone/>
            </a:pPr>
            <a:r>
              <a:rPr lang="en-US" altLang="zh-TW" dirty="0"/>
              <a:t>    &lt;title&gt;{% block title %}{% </a:t>
            </a:r>
            <a:r>
              <a:rPr lang="en-US" altLang="zh-TW" dirty="0" err="1"/>
              <a:t>endblock</a:t>
            </a:r>
            <a:r>
              <a:rPr lang="en-US" altLang="zh-TW" dirty="0"/>
              <a:t> %}&lt;/title&gt;</a:t>
            </a:r>
          </a:p>
          <a:p>
            <a:pPr marL="274320" lvl="1" indent="0">
              <a:buNone/>
            </a:pPr>
            <a:r>
              <a:rPr lang="en-US" altLang="zh-TW" dirty="0"/>
              <a:t>&lt;!-- Latest compiled and minified CSS --&gt;</a:t>
            </a:r>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/bootstrap.min.css" integrity="sha384-1q8mTJOASx8j1Au+a5WDVnPi2lkFfwwEAa8hDDdjZlpLegxhjVME1fgjWPGmkzs7" </a:t>
            </a:r>
            <a:r>
              <a:rPr lang="en-US" altLang="zh-TW" dirty="0" err="1"/>
              <a:t>crossorigin</a:t>
            </a:r>
            <a:r>
              <a:rPr lang="en-US" altLang="zh-TW" dirty="0"/>
              <a:t>="anonymous"&gt;</a:t>
            </a:r>
          </a:p>
          <a:p>
            <a:pPr lvl="1"/>
            <a:endParaRPr lang="en-US" altLang="zh-TW" dirty="0"/>
          </a:p>
          <a:p>
            <a:pPr lvl="1"/>
            <a:endParaRPr lang="zh-TW" altLang="en-US" dirty="0"/>
          </a:p>
        </p:txBody>
      </p:sp>
    </p:spTree>
    <p:extLst>
      <p:ext uri="{BB962C8B-B14F-4D97-AF65-F5344CB8AC3E}">
        <p14:creationId xmlns:p14="http://schemas.microsoft.com/office/powerpoint/2010/main" val="1317493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34</a:t>
            </a:fld>
            <a:endParaRPr lang="zh-TW" altLang="en-US"/>
          </a:p>
        </p:txBody>
      </p:sp>
      <p:sp>
        <p:nvSpPr>
          <p:cNvPr id="4" name="內容版面配置區 3"/>
          <p:cNvSpPr>
            <a:spLocks noGrp="1"/>
          </p:cNvSpPr>
          <p:nvPr>
            <p:ph sz="quarter" idx="1"/>
          </p:nvPr>
        </p:nvSpPr>
        <p:spPr/>
        <p:txBody>
          <a:bodyPr>
            <a:normAutofit fontScale="92500" lnSpcReduction="10000"/>
          </a:bodyPr>
          <a:lstStyle/>
          <a:p>
            <a:pPr marL="274320" lvl="1" indent="0">
              <a:buNone/>
            </a:pPr>
            <a:r>
              <a:rPr lang="en-US" altLang="zh-TW" dirty="0"/>
              <a:t>&lt;!-- Optional theme --&gt;</a:t>
            </a:r>
          </a:p>
          <a:p>
            <a:pPr marL="274320" lvl="1" indent="0">
              <a:buNone/>
            </a:pPr>
            <a:r>
              <a:rPr lang="en-US" altLang="zh-TW" dirty="0"/>
              <a:t>&lt;link </a:t>
            </a:r>
            <a:r>
              <a:rPr lang="en-US" altLang="zh-TW" dirty="0" err="1"/>
              <a:t>rel</a:t>
            </a:r>
            <a:r>
              <a:rPr lang="en-US" altLang="zh-TW" dirty="0"/>
              <a:t>="stylesheet" </a:t>
            </a:r>
            <a:r>
              <a:rPr lang="en-US" altLang="zh-TW" dirty="0" err="1"/>
              <a:t>href</a:t>
            </a:r>
            <a:r>
              <a:rPr lang="en-US" altLang="zh-TW" dirty="0"/>
              <a:t>="https://maxcdn.bootstrapcdn.com/bootstrap/3.3.6/</a:t>
            </a:r>
            <a:r>
              <a:rPr lang="en-US" altLang="zh-TW" dirty="0" err="1"/>
              <a:t>css</a:t>
            </a:r>
            <a:r>
              <a:rPr lang="en-US" altLang="zh-TW" dirty="0"/>
              <a:t>/bootstrap-theme.min.css" integrity="sha384-fLW2N01lMqjakBkx3l/M9EahuwpSfeNvV63J5ezn3uZzapT0u7EYsXMjQV+0En5r" </a:t>
            </a:r>
            <a:r>
              <a:rPr lang="en-US" altLang="zh-TW" dirty="0" err="1"/>
              <a:t>crossorigin</a:t>
            </a:r>
            <a:r>
              <a:rPr lang="en-US" altLang="zh-TW" dirty="0"/>
              <a:t>="anonymous"&gt;</a:t>
            </a:r>
          </a:p>
          <a:p>
            <a:pPr marL="274320" lvl="1" indent="0">
              <a:buNone/>
            </a:pPr>
            <a:endParaRPr lang="en-US" altLang="zh-TW" dirty="0"/>
          </a:p>
          <a:p>
            <a:pPr marL="274320" lvl="1" indent="0">
              <a:buNone/>
            </a:pPr>
            <a:r>
              <a:rPr lang="en-US" altLang="zh-TW" dirty="0"/>
              <a:t>&lt;!-- Latest compiled and minified JavaScript --&gt;</a:t>
            </a:r>
          </a:p>
          <a:p>
            <a:pPr marL="274320" lvl="1" indent="0">
              <a:buNone/>
            </a:pPr>
            <a:r>
              <a:rPr lang="en-US" altLang="zh-TW" dirty="0"/>
              <a:t>&lt;script </a:t>
            </a:r>
            <a:r>
              <a:rPr lang="en-US" altLang="zh-TW" dirty="0" err="1"/>
              <a:t>src</a:t>
            </a:r>
            <a:r>
              <a:rPr lang="en-US" altLang="zh-TW" dirty="0"/>
              <a:t>="https://maxcdn.bootstrapcdn.com/bootstrap/3.3.6/</a:t>
            </a:r>
            <a:r>
              <a:rPr lang="en-US" altLang="zh-TW" dirty="0" err="1"/>
              <a:t>js</a:t>
            </a:r>
            <a:r>
              <a:rPr lang="en-US" altLang="zh-TW" dirty="0"/>
              <a:t>/bootstrap.min.js" integrity="sha384-0mSbJDEHialfmuBBQP6A4Qrprq5OVfW37PRR3j5ELqxss1yVqOtnepnHVP9aJ7xS" </a:t>
            </a:r>
            <a:r>
              <a:rPr lang="en-US" altLang="zh-TW" dirty="0" err="1"/>
              <a:t>crossorigin</a:t>
            </a:r>
            <a:r>
              <a:rPr lang="en-US" altLang="zh-TW" dirty="0"/>
              <a:t>="anonymous"&gt;&lt;/script&gt;</a:t>
            </a:r>
          </a:p>
          <a:p>
            <a:pPr marL="274320" lvl="1" indent="0">
              <a:buNone/>
            </a:pPr>
            <a:r>
              <a:rPr lang="en-US" altLang="zh-TW" dirty="0"/>
              <a:t>&lt;/head&gt;</a:t>
            </a:r>
          </a:p>
          <a:p>
            <a:pPr lvl="1"/>
            <a:endParaRPr lang="zh-TW" altLang="en-US" dirty="0"/>
          </a:p>
        </p:txBody>
      </p:sp>
    </p:spTree>
    <p:extLst>
      <p:ext uri="{BB962C8B-B14F-4D97-AF65-F5344CB8AC3E}">
        <p14:creationId xmlns:p14="http://schemas.microsoft.com/office/powerpoint/2010/main" val="388914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35</a:t>
            </a:fld>
            <a:endParaRPr lang="zh-TW" altLang="en-US"/>
          </a:p>
        </p:txBody>
      </p:sp>
      <p:sp>
        <p:nvSpPr>
          <p:cNvPr id="4" name="內容版面配置區 3"/>
          <p:cNvSpPr>
            <a:spLocks noGrp="1"/>
          </p:cNvSpPr>
          <p:nvPr>
            <p:ph sz="quarter" idx="1"/>
          </p:nvPr>
        </p:nvSpPr>
        <p:spPr/>
        <p:txBody>
          <a:bodyPr>
            <a:normAutofit fontScale="92500" lnSpcReduction="20000"/>
          </a:bodyPr>
          <a:lstStyle/>
          <a:p>
            <a:pPr marL="274320" lvl="1" indent="0">
              <a:buNone/>
            </a:pPr>
            <a:r>
              <a:rPr lang="en-US" altLang="zh-TW" dirty="0"/>
              <a:t>&lt;body&gt;</a:t>
            </a:r>
          </a:p>
          <a:p>
            <a:pPr marL="274320" lvl="1" indent="0">
              <a:buNone/>
            </a:pPr>
            <a:r>
              <a:rPr lang="en-US" altLang="zh-TW" dirty="0"/>
              <a:t>    &lt;</a:t>
            </a:r>
            <a:r>
              <a:rPr lang="en-US" altLang="zh-TW" dirty="0" err="1"/>
              <a:t>nav</a:t>
            </a:r>
            <a:r>
              <a:rPr lang="en-US" altLang="zh-TW" dirty="0"/>
              <a:t> class='</a:t>
            </a:r>
            <a:r>
              <a:rPr lang="en-US" altLang="zh-TW" dirty="0" err="1"/>
              <a:t>navbar</a:t>
            </a:r>
            <a:r>
              <a:rPr lang="en-US" altLang="zh-TW" dirty="0"/>
              <a:t> </a:t>
            </a:r>
            <a:r>
              <a:rPr lang="en-US" altLang="zh-TW" dirty="0" err="1"/>
              <a:t>navbar</a:t>
            </a:r>
            <a:r>
              <a:rPr lang="en-US" altLang="zh-TW" dirty="0"/>
              <a:t>-default'&gt;</a:t>
            </a:r>
          </a:p>
          <a:p>
            <a:pPr marL="274320" lvl="1" indent="0">
              <a:buNone/>
            </a:pPr>
            <a:r>
              <a:rPr lang="en-US" altLang="zh-TW" dirty="0"/>
              <a:t>        &lt;div class='container-fluid'&gt;</a:t>
            </a:r>
          </a:p>
          <a:p>
            <a:pPr marL="274320" lvl="1" indent="0">
              <a:buNone/>
            </a:pPr>
            <a:r>
              <a:rPr lang="en-US" altLang="zh-TW" dirty="0"/>
              <a:t>            &lt;div class='</a:t>
            </a:r>
            <a:r>
              <a:rPr lang="en-US" altLang="zh-TW" dirty="0" err="1"/>
              <a:t>navbar</a:t>
            </a:r>
            <a:r>
              <a:rPr lang="en-US" altLang="zh-TW" dirty="0"/>
              <a:t>-header'&gt;</a:t>
            </a:r>
          </a:p>
          <a:p>
            <a:pPr marL="274320" lvl="1" indent="0">
              <a:buNone/>
            </a:pPr>
            <a:r>
              <a:rPr lang="en-US" altLang="zh-TW" dirty="0"/>
              <a:t>                &lt;div class='</a:t>
            </a:r>
            <a:r>
              <a:rPr lang="en-US" altLang="zh-TW" dirty="0" err="1"/>
              <a:t>navbar</a:t>
            </a:r>
            <a:r>
              <a:rPr lang="en-US" altLang="zh-TW" dirty="0"/>
              <a:t>-brand' align=center&gt;</a:t>
            </a:r>
          </a:p>
          <a:p>
            <a:pPr marL="274320" lvl="1" indent="0">
              <a:buNone/>
            </a:pPr>
            <a:r>
              <a:rPr lang="en-US" altLang="zh-TW" dirty="0"/>
              <a:t>                    {% load </a:t>
            </a:r>
            <a:r>
              <a:rPr lang="en-US" altLang="zh-TW" dirty="0" err="1"/>
              <a:t>staticfiles</a:t>
            </a:r>
            <a:r>
              <a:rPr lang="en-US" altLang="zh-TW" dirty="0"/>
              <a:t> %}</a:t>
            </a:r>
          </a:p>
          <a:p>
            <a:pPr marL="274320" lvl="1" indent="0">
              <a:buNone/>
            </a:pPr>
            <a:r>
              <a:rPr lang="en-US" altLang="zh-TW" dirty="0"/>
              <a:t>                    &lt;</a:t>
            </a:r>
            <a:r>
              <a:rPr lang="en-US" altLang="zh-TW" dirty="0" err="1"/>
              <a:t>img</a:t>
            </a:r>
            <a:r>
              <a:rPr lang="en-US" altLang="zh-TW" dirty="0"/>
              <a:t> </a:t>
            </a:r>
            <a:r>
              <a:rPr lang="en-US" altLang="zh-TW" dirty="0" err="1"/>
              <a:t>src</a:t>
            </a:r>
            <a:r>
              <a:rPr lang="en-US" altLang="zh-TW" dirty="0"/>
              <a:t>="{% static "images/logo.png" %}" width=60&gt;</a:t>
            </a:r>
          </a:p>
          <a:p>
            <a:pPr marL="274320" lvl="1" indent="0">
              <a:buNone/>
            </a:pPr>
            <a:r>
              <a:rPr lang="en-US" altLang="zh-TW" dirty="0">
                <a:solidFill>
                  <a:srgbClr val="FF0000"/>
                </a:solidFill>
              </a:rPr>
              <a:t>                    {% block </a:t>
            </a:r>
            <a:r>
              <a:rPr lang="en-US" altLang="zh-TW" dirty="0" err="1">
                <a:solidFill>
                  <a:srgbClr val="FF0000"/>
                </a:solidFill>
              </a:rPr>
              <a:t>tvname</a:t>
            </a:r>
            <a:r>
              <a:rPr lang="en-US" altLang="zh-TW" dirty="0">
                <a:solidFill>
                  <a:srgbClr val="FF0000"/>
                </a:solidFill>
              </a:rPr>
              <a:t>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&lt;/div&gt;</a:t>
            </a:r>
          </a:p>
          <a:p>
            <a:pPr marL="274320" lvl="1" indent="0">
              <a:buNone/>
            </a:pPr>
            <a:r>
              <a:rPr lang="en-US" altLang="zh-TW" dirty="0"/>
              <a:t>            &lt;/div&gt;</a:t>
            </a:r>
          </a:p>
          <a:p>
            <a:pPr marL="274320" lvl="1" indent="0">
              <a:buNone/>
            </a:pPr>
            <a:r>
              <a:rPr lang="en-US" altLang="zh-TW" dirty="0"/>
              <a:t>            </a:t>
            </a:r>
            <a:r>
              <a:rPr lang="en-US" altLang="zh-TW" dirty="0">
                <a:solidFill>
                  <a:srgbClr val="FF0000"/>
                </a:solidFill>
              </a:rPr>
              <a:t>{% block menu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        &lt;/div&gt;</a:t>
            </a:r>
          </a:p>
          <a:p>
            <a:pPr marL="274320" lvl="1" indent="0">
              <a:buNone/>
            </a:pPr>
            <a:r>
              <a:rPr lang="en-US" altLang="zh-TW" dirty="0"/>
              <a:t>    &lt;/</a:t>
            </a:r>
            <a:r>
              <a:rPr lang="en-US" altLang="zh-TW" dirty="0" err="1"/>
              <a:t>nav</a:t>
            </a:r>
            <a:r>
              <a:rPr lang="en-US" altLang="zh-TW" dirty="0"/>
              <a:t>&gt;</a:t>
            </a:r>
          </a:p>
        </p:txBody>
      </p:sp>
    </p:spTree>
    <p:extLst>
      <p:ext uri="{BB962C8B-B14F-4D97-AF65-F5344CB8AC3E}">
        <p14:creationId xmlns:p14="http://schemas.microsoft.com/office/powerpoint/2010/main" val="341380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36</a:t>
            </a:fld>
            <a:endParaRPr lang="zh-TW" altLang="en-US"/>
          </a:p>
        </p:txBody>
      </p:sp>
      <p:sp>
        <p:nvSpPr>
          <p:cNvPr id="4" name="內容版面配置區 3"/>
          <p:cNvSpPr>
            <a:spLocks noGrp="1"/>
          </p:cNvSpPr>
          <p:nvPr>
            <p:ph sz="quarter" idx="1"/>
          </p:nvPr>
        </p:nvSpPr>
        <p:spPr/>
        <p:txBody>
          <a:bodyPr/>
          <a:lstStyle/>
          <a:p>
            <a:pPr marL="274320" lvl="1" indent="0">
              <a:buNone/>
            </a:pPr>
            <a:r>
              <a:rPr lang="en-US" altLang="zh-TW" dirty="0">
                <a:solidFill>
                  <a:srgbClr val="FF0000"/>
                </a:solidFill>
              </a:rPr>
              <a:t>{% block content %}{% </a:t>
            </a:r>
            <a:r>
              <a:rPr lang="en-US" altLang="zh-TW" dirty="0" err="1">
                <a:solidFill>
                  <a:srgbClr val="FF0000"/>
                </a:solidFill>
              </a:rPr>
              <a:t>endblock</a:t>
            </a:r>
            <a:r>
              <a:rPr lang="en-US" altLang="zh-TW" dirty="0">
                <a:solidFill>
                  <a:srgbClr val="FF0000"/>
                </a:solidFill>
              </a:rPr>
              <a:t> %}</a:t>
            </a:r>
          </a:p>
          <a:p>
            <a:pPr marL="274320" lvl="1" indent="0">
              <a:buNone/>
            </a:pPr>
            <a:r>
              <a:rPr lang="en-US" altLang="zh-TW" dirty="0"/>
              <a:t>&lt;div class='panel panel-default'&gt;</a:t>
            </a:r>
          </a:p>
          <a:p>
            <a:pPr marL="274320" lvl="1" indent="0">
              <a:buNone/>
            </a:pPr>
            <a:r>
              <a:rPr lang="en-US" altLang="zh-TW" dirty="0"/>
              <a:t>    &lt;div class='panel-footer'&gt;&lt;</a:t>
            </a:r>
            <a:r>
              <a:rPr lang="en-US" altLang="zh-TW" dirty="0" err="1"/>
              <a:t>em</a:t>
            </a:r>
            <a:r>
              <a:rPr lang="en-US" altLang="zh-TW" dirty="0"/>
              <a:t>&gt;{{ now }}&lt;/div&gt;</a:t>
            </a:r>
          </a:p>
          <a:p>
            <a:pPr marL="274320" lvl="1" indent="0">
              <a:buNone/>
            </a:pPr>
            <a:r>
              <a:rPr lang="en-US" altLang="zh-TW" dirty="0"/>
              <a:t>&lt;/div&gt;</a:t>
            </a:r>
          </a:p>
          <a:p>
            <a:pPr marL="274320" lvl="1" indent="0">
              <a:buNone/>
            </a:pPr>
            <a:r>
              <a:rPr lang="en-US" altLang="zh-TW" dirty="0"/>
              <a:t>&lt;script </a:t>
            </a:r>
            <a:r>
              <a:rPr lang="en-US" altLang="zh-TW" dirty="0" err="1"/>
              <a:t>src</a:t>
            </a:r>
            <a:r>
              <a:rPr lang="en-US" altLang="zh-TW" dirty="0"/>
              <a:t>="https://code.jquery.com/jquery-3.1.0.min.js" integrity="sha256-cCueBR6CsyA4/9szpPfrX3s49M9vUU5BgtiJj06wt/s=" </a:t>
            </a:r>
            <a:r>
              <a:rPr lang="en-US" altLang="zh-TW" dirty="0" err="1"/>
              <a:t>crossorigin</a:t>
            </a:r>
            <a:r>
              <a:rPr lang="en-US" altLang="zh-TW" dirty="0"/>
              <a:t>="anonymous"&gt;&lt;/script&gt;</a:t>
            </a:r>
          </a:p>
          <a:p>
            <a:pPr marL="274320" lvl="1" indent="0">
              <a:buNone/>
            </a:pPr>
            <a:r>
              <a:rPr lang="en-US" altLang="zh-TW" dirty="0"/>
              <a:t>&lt;/body&gt;</a:t>
            </a:r>
          </a:p>
          <a:p>
            <a:pPr marL="274320" lvl="1" indent="0">
              <a:buNone/>
            </a:pPr>
            <a:r>
              <a:rPr lang="en-US" altLang="zh-TW" dirty="0"/>
              <a:t>&lt;/html&gt;</a:t>
            </a:r>
          </a:p>
          <a:p>
            <a:pPr lvl="1"/>
            <a:endParaRPr lang="zh-TW" altLang="en-US" dirty="0"/>
          </a:p>
        </p:txBody>
      </p:sp>
    </p:spTree>
    <p:extLst>
      <p:ext uri="{BB962C8B-B14F-4D97-AF65-F5344CB8AC3E}">
        <p14:creationId xmlns:p14="http://schemas.microsoft.com/office/powerpoint/2010/main" val="1136061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37</a:t>
            </a:fld>
            <a:endParaRPr lang="zh-TW" altLang="en-US"/>
          </a:p>
        </p:txBody>
      </p:sp>
      <p:sp>
        <p:nvSpPr>
          <p:cNvPr id="4" name="內容版面配置區 3"/>
          <p:cNvSpPr>
            <a:spLocks noGrp="1"/>
          </p:cNvSpPr>
          <p:nvPr>
            <p:ph sz="quarter" idx="1"/>
          </p:nvPr>
        </p:nvSpPr>
        <p:spPr/>
        <p:txBody>
          <a:bodyPr/>
          <a:lstStyle/>
          <a:p>
            <a:r>
              <a:rPr lang="zh-TW" altLang="zh-TW" dirty="0"/>
              <a:t>在各個</a:t>
            </a:r>
            <a:r>
              <a:rPr lang="en-US" altLang="zh-TW" dirty="0"/>
              <a:t>.html</a:t>
            </a:r>
            <a:r>
              <a:rPr lang="zh-TW" altLang="zh-TW" dirty="0"/>
              <a:t>檔案間共用的</a:t>
            </a:r>
            <a:r>
              <a:rPr lang="en-US" altLang="zh-TW" dirty="0"/>
              <a:t>HTML</a:t>
            </a:r>
            <a:r>
              <a:rPr lang="zh-TW" altLang="zh-TW" dirty="0"/>
              <a:t>片段，也可以製作成</a:t>
            </a:r>
            <a:r>
              <a:rPr lang="en-US" altLang="zh-TW" dirty="0"/>
              <a:t>.html</a:t>
            </a:r>
            <a:r>
              <a:rPr lang="zh-TW" altLang="zh-TW" dirty="0"/>
              <a:t>檔案，然後在需要的時候再使用</a:t>
            </a:r>
            <a:r>
              <a:rPr lang="en-US" altLang="zh-TW" dirty="0"/>
              <a:t>(% </a:t>
            </a:r>
            <a:r>
              <a:rPr lang="en-US" altLang="zh-TW"/>
              <a:t>include "</a:t>
            </a:r>
            <a:r>
              <a:rPr lang="zh-TW" altLang="zh-TW"/>
              <a:t>檔案名稱</a:t>
            </a:r>
            <a:r>
              <a:rPr lang="en-US" altLang="zh-TW" dirty="0"/>
              <a:t>"</a:t>
            </a:r>
            <a:r>
              <a:rPr lang="en-US" altLang="zh-TW"/>
              <a:t> </a:t>
            </a:r>
            <a:r>
              <a:rPr lang="en-US" altLang="zh-TW" dirty="0"/>
              <a:t>%) </a:t>
            </a:r>
            <a:r>
              <a:rPr lang="zh-TW" altLang="zh-TW" dirty="0"/>
              <a:t>來引入，例如以下的</a:t>
            </a:r>
            <a:r>
              <a:rPr lang="en-US" altLang="zh-TW" dirty="0"/>
              <a:t>footer.html</a:t>
            </a:r>
            <a:r>
              <a:rPr lang="zh-TW" altLang="zh-TW" dirty="0"/>
              <a:t>：</a:t>
            </a:r>
          </a:p>
          <a:p>
            <a:pPr marL="274320" lvl="1" indent="0">
              <a:buNone/>
            </a:pPr>
            <a:r>
              <a:rPr lang="en-US" altLang="zh-TW"/>
              <a:t>&lt;!-- footer.html --&gt;</a:t>
            </a:r>
          </a:p>
          <a:p>
            <a:pPr marL="274320" lvl="1" indent="0">
              <a:buNone/>
            </a:pPr>
            <a:r>
              <a:rPr lang="en-US" altLang="zh-TW"/>
              <a:t>&lt;em&gt;Copyright 2023 https://104.es,  All rights reserved.&lt;/em&gt;</a:t>
            </a:r>
          </a:p>
          <a:p>
            <a:pPr marL="274320" lvl="1" indent="0">
              <a:buNone/>
            </a:pPr>
            <a:r>
              <a:rPr lang="zh-TW" altLang="en-US"/>
              <a:t>現在時刻：</a:t>
            </a:r>
            <a:r>
              <a:rPr lang="en-US" altLang="zh-TW"/>
              <a:t>{{ now }}</a:t>
            </a:r>
          </a:p>
          <a:p>
            <a:r>
              <a:rPr lang="zh-TW" altLang="zh-TW"/>
              <a:t>在</a:t>
            </a:r>
            <a:r>
              <a:rPr lang="en-US" altLang="zh-TW" dirty="0"/>
              <a:t>base.html</a:t>
            </a:r>
            <a:r>
              <a:rPr lang="zh-TW" altLang="zh-TW" dirty="0"/>
              <a:t>中的</a:t>
            </a:r>
            <a:r>
              <a:rPr lang="en-US" altLang="zh-TW" dirty="0"/>
              <a:t>&lt;/body&gt;</a:t>
            </a:r>
            <a:r>
              <a:rPr lang="zh-TW" altLang="zh-TW" dirty="0"/>
              <a:t>之前就可以使用以下的指令把這一個檔案</a:t>
            </a:r>
            <a:r>
              <a:rPr lang="zh-TW" altLang="zh-TW" dirty="0">
                <a:solidFill>
                  <a:srgbClr val="FF0000"/>
                </a:solidFill>
              </a:rPr>
              <a:t>引入到</a:t>
            </a:r>
            <a:r>
              <a:rPr lang="en-US" altLang="zh-TW" dirty="0">
                <a:solidFill>
                  <a:srgbClr val="FF0000"/>
                </a:solidFill>
              </a:rPr>
              <a:t>base.html</a:t>
            </a:r>
            <a:r>
              <a:rPr lang="zh-TW" altLang="zh-TW" dirty="0"/>
              <a:t>中使用：</a:t>
            </a:r>
          </a:p>
          <a:p>
            <a:pPr marL="274320" lvl="1" indent="0">
              <a:buNone/>
            </a:pPr>
            <a:r>
              <a:rPr lang="en-US" altLang="zh-TW" dirty="0">
                <a:solidFill>
                  <a:srgbClr val="FF0000"/>
                </a:solidFill>
              </a:rPr>
              <a:t>{% include "footer.html" %}</a:t>
            </a:r>
            <a:endParaRPr lang="zh-TW" altLang="zh-TW" dirty="0">
              <a:solidFill>
                <a:srgbClr val="FF0000"/>
              </a:solidFill>
            </a:endParaRPr>
          </a:p>
          <a:p>
            <a:endParaRPr lang="zh-TW" altLang="en-US" dirty="0"/>
          </a:p>
        </p:txBody>
      </p:sp>
    </p:spTree>
    <p:extLst>
      <p:ext uri="{BB962C8B-B14F-4D97-AF65-F5344CB8AC3E}">
        <p14:creationId xmlns:p14="http://schemas.microsoft.com/office/powerpoint/2010/main" val="777193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38</a:t>
            </a:fld>
            <a:endParaRPr lang="zh-TW" altLang="en-US"/>
          </a:p>
        </p:txBody>
      </p:sp>
      <p:sp>
        <p:nvSpPr>
          <p:cNvPr id="4" name="內容版面配置區 3"/>
          <p:cNvSpPr>
            <a:spLocks noGrp="1"/>
          </p:cNvSpPr>
          <p:nvPr>
            <p:ph sz="quarter" idx="1"/>
          </p:nvPr>
        </p:nvSpPr>
        <p:spPr/>
        <p:txBody>
          <a:bodyPr>
            <a:normAutofit lnSpcReduction="10000"/>
          </a:bodyPr>
          <a:lstStyle/>
          <a:p>
            <a:r>
              <a:rPr lang="zh-TW" altLang="en-US" dirty="0"/>
              <a:t>調整</a:t>
            </a:r>
            <a:r>
              <a:rPr lang="en-US" altLang="zh-TW" dirty="0"/>
              <a:t>index.html</a:t>
            </a:r>
            <a:r>
              <a:rPr lang="zh-TW" altLang="zh-TW" dirty="0"/>
              <a:t>，如下所示：</a:t>
            </a:r>
          </a:p>
          <a:p>
            <a:pPr marL="0" indent="0">
              <a:buNone/>
            </a:pPr>
            <a:r>
              <a:rPr lang="en-US" altLang="zh-TW" sz="1800" kern="100">
                <a:effectLst/>
                <a:latin typeface="Courier New" panose="02070309020205020404" pitchFamily="49" charset="0"/>
                <a:ea typeface="標楷體" panose="03000509000000000000" pitchFamily="65" charset="-120"/>
              </a:rPr>
              <a:t>&lt;!-- index.html (ch06 project) --&gt;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extends 'base.html'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title %}</a:t>
            </a:r>
            <a:r>
              <a:rPr lang="zh-TW" altLang="zh-TW" sz="1800" kern="100">
                <a:effectLst/>
                <a:latin typeface="Courier New" panose="02070309020205020404" pitchFamily="49" charset="0"/>
                <a:ea typeface="標楷體" panose="03000509000000000000" pitchFamily="65" charset="-120"/>
              </a:rPr>
              <a:t>電視新聞直播</a:t>
            </a:r>
            <a:r>
              <a:rPr lang="en-US" altLang="zh-TW" sz="1800" kern="100">
                <a:effectLst/>
                <a:latin typeface="Courier New" panose="02070309020205020404" pitchFamily="49" charset="0"/>
                <a:ea typeface="標楷體" panose="03000509000000000000" pitchFamily="65" charset="-120"/>
              </a:rPr>
              <a:t>{% endblock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tvname %} </a:t>
            </a:r>
            <a:r>
              <a:rPr lang="zh-TW" altLang="zh-TW" sz="1800" kern="100">
                <a:effectLst/>
                <a:latin typeface="Courier New" panose="02070309020205020404" pitchFamily="49" charset="0"/>
                <a:ea typeface="標楷體" panose="03000509000000000000" pitchFamily="65" charset="-120"/>
              </a:rPr>
              <a:t>現正播出</a:t>
            </a:r>
            <a:r>
              <a:rPr lang="en-US" altLang="zh-TW" sz="1800" kern="100">
                <a:effectLst/>
                <a:latin typeface="Courier New" panose="02070309020205020404" pitchFamily="49" charset="0"/>
                <a:ea typeface="標楷體" panose="03000509000000000000" pitchFamily="65" charset="-120"/>
              </a:rPr>
              <a:t>{{tv.name}} {% endblock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menu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&lt;ul class='nav navbar-nav'&gt;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 class='active'&gt;&lt;a href='/'&gt;Home&lt;/a&gt;&lt;/li&gt;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for tv in tv_list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&lt;li&gt;&lt;a href='/{{ forloop.counter0 }}/'&gt;{{tv.name}}&lt;/a&gt;&lt;/li&gt;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endfor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&lt;/ul&gt;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endblock %}</a:t>
            </a:r>
            <a:endParaRPr lang="zh-TW" altLang="zh-TW" sz="1800" kern="100">
              <a:effectLst/>
              <a:latin typeface="Courier New" panose="02070309020205020404" pitchFamily="49" charset="0"/>
              <a:ea typeface="標楷體" panose="03000509000000000000" pitchFamily="65" charset="-120"/>
            </a:endParaRPr>
          </a:p>
          <a:p>
            <a:pPr lvl="1"/>
            <a:endParaRPr lang="zh-TW" altLang="zh-TW" dirty="0">
              <a:solidFill>
                <a:srgbClr val="FF0000"/>
              </a:solidFill>
            </a:endParaRPr>
          </a:p>
        </p:txBody>
      </p:sp>
    </p:spTree>
    <p:extLst>
      <p:ext uri="{BB962C8B-B14F-4D97-AF65-F5344CB8AC3E}">
        <p14:creationId xmlns:p14="http://schemas.microsoft.com/office/powerpoint/2010/main" val="320908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39</a:t>
            </a:fld>
            <a:endParaRPr lang="zh-TW" altLang="en-US"/>
          </a:p>
        </p:txBody>
      </p:sp>
      <p:sp>
        <p:nvSpPr>
          <p:cNvPr id="4" name="內容版面配置區 3"/>
          <p:cNvSpPr>
            <a:spLocks noGrp="1"/>
          </p:cNvSpPr>
          <p:nvPr>
            <p:ph sz="quarter" idx="1"/>
          </p:nvPr>
        </p:nvSpPr>
        <p:spPr/>
        <p:txBody>
          <a:bodyPr>
            <a:normAutofit/>
          </a:bodyPr>
          <a:lstStyle/>
          <a:p>
            <a:pPr marL="0" indent="0">
              <a:buNone/>
            </a:pPr>
            <a:r>
              <a:rPr lang="en-US" altLang="zh-TW" sz="2000" kern="100">
                <a:effectLst/>
                <a:latin typeface="Courier New" panose="02070309020205020404" pitchFamily="49" charset="0"/>
                <a:ea typeface="標楷體" panose="03000509000000000000" pitchFamily="65" charset="-120"/>
              </a:rPr>
              <a:t>{% block content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&lt;div class='conatiner'&gt;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&lt;div id='tvcode' align='center'&gt;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&lt;iframe width="560" height="315" src="https://www.youtube.com/embed/{{tv.tvcode}}?autoplay=1" frameborder="0" allowfullscreen&gt;&lt;/iframe&gt;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&lt;/div&gt;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&lt;/div&gt;</a:t>
            </a:r>
            <a:endParaRPr lang="zh-TW" altLang="zh-TW" sz="2000" kern="100">
              <a:effectLst/>
              <a:latin typeface="Courier New" panose="02070309020205020404" pitchFamily="49" charset="0"/>
              <a:ea typeface="標楷體" panose="03000509000000000000" pitchFamily="65" charset="-120"/>
            </a:endParaRPr>
          </a:p>
          <a:p>
            <a:pPr marL="0" indent="0">
              <a:buNone/>
            </a:pPr>
            <a:r>
              <a:rPr lang="en-US" altLang="zh-TW" sz="2000" kern="100">
                <a:effectLst/>
                <a:latin typeface="Courier New" panose="02070309020205020404" pitchFamily="49" charset="0"/>
                <a:ea typeface="標楷體" panose="03000509000000000000" pitchFamily="65" charset="-120"/>
              </a:rPr>
              <a:t>{% endblock %}</a:t>
            </a:r>
            <a:endParaRPr lang="zh-TW" altLang="zh-TW" sz="2000" kern="100">
              <a:effectLst/>
              <a:latin typeface="Courier New" panose="02070309020205020404" pitchFamily="49" charset="0"/>
              <a:ea typeface="標楷體" panose="03000509000000000000" pitchFamily="65" charset="-120"/>
            </a:endParaRPr>
          </a:p>
          <a:p>
            <a:pPr marL="274320" lvl="1" indent="0">
              <a:buNone/>
            </a:pPr>
            <a:endParaRPr lang="zh-TW" altLang="en-US" sz="2400" dirty="0"/>
          </a:p>
        </p:txBody>
      </p:sp>
    </p:spTree>
    <p:extLst>
      <p:ext uri="{BB962C8B-B14F-4D97-AF65-F5344CB8AC3E}">
        <p14:creationId xmlns:p14="http://schemas.microsoft.com/office/powerpoint/2010/main" val="29619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a:t>
            </a:r>
            <a:r>
              <a:rPr lang="en-US" altLang="zh-TW" dirty="0"/>
              <a:t>settings.py</a:t>
            </a:r>
            <a:r>
              <a:rPr lang="zh-TW" altLang="zh-TW" dirty="0"/>
              <a:t>設定</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a:t>
            </a:fld>
            <a:endParaRPr lang="zh-TW" altLang="en-US"/>
          </a:p>
        </p:txBody>
      </p:sp>
      <p:sp>
        <p:nvSpPr>
          <p:cNvPr id="4" name="內容版面配置區 3"/>
          <p:cNvSpPr>
            <a:spLocks noGrp="1"/>
          </p:cNvSpPr>
          <p:nvPr>
            <p:ph sz="quarter" idx="1"/>
          </p:nvPr>
        </p:nvSpPr>
        <p:spPr>
          <a:xfrm>
            <a:off x="301752" y="1527048"/>
            <a:ext cx="8534400" cy="4998296"/>
          </a:xfrm>
        </p:spPr>
        <p:txBody>
          <a:bodyPr>
            <a:normAutofit fontScale="77500" lnSpcReduction="20000"/>
          </a:bodyPr>
          <a:lstStyle/>
          <a:p>
            <a:r>
              <a:rPr lang="en-US" altLang="zh-TW" sz="3100" dirty="0"/>
              <a:t>settings.py</a:t>
            </a:r>
            <a:r>
              <a:rPr lang="zh-TW" altLang="zh-TW" sz="3100" dirty="0"/>
              <a:t>中和</a:t>
            </a:r>
            <a:r>
              <a:rPr lang="en-US" altLang="zh-TW" sz="3100" dirty="0"/>
              <a:t>Template</a:t>
            </a:r>
            <a:r>
              <a:rPr lang="zh-TW" altLang="zh-TW" sz="3100" dirty="0"/>
              <a:t>有關設定如下：</a:t>
            </a:r>
          </a:p>
          <a:p>
            <a:pPr marL="274320" lvl="1" indent="0">
              <a:buNone/>
            </a:pPr>
            <a:r>
              <a:rPr lang="en-US" altLang="zh-TW" sz="2300" dirty="0"/>
              <a:t>TEMPLATES =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'BACKEND': '</a:t>
            </a:r>
            <a:r>
              <a:rPr lang="en-US" altLang="zh-TW" sz="2300" dirty="0" err="1"/>
              <a:t>django.template.backends.django.DjangoTemplates</a:t>
            </a:r>
            <a:r>
              <a:rPr lang="en-US" altLang="zh-TW" sz="2300" dirty="0"/>
              <a:t>',</a:t>
            </a:r>
            <a:endParaRPr lang="zh-TW" altLang="zh-TW" sz="2300" dirty="0"/>
          </a:p>
          <a:p>
            <a:pPr marL="274320" lvl="1" indent="0">
              <a:buNone/>
            </a:pPr>
            <a:r>
              <a:rPr lang="en-US" altLang="zh-TW" sz="2300" dirty="0"/>
              <a:t>        'DIRS</a:t>
            </a:r>
            <a:r>
              <a:rPr lang="en-US" altLang="zh-TW" sz="2300"/>
              <a:t>': [BASE_DIR /</a:t>
            </a:r>
            <a:r>
              <a:rPr lang="zh-TW" altLang="en-US" sz="2300"/>
              <a:t> </a:t>
            </a:r>
            <a:r>
              <a:rPr lang="en-US" altLang="zh-TW" sz="2300"/>
              <a:t>'templates'],</a:t>
            </a:r>
            <a:endParaRPr lang="zh-TW" altLang="zh-TW" sz="2300" dirty="0"/>
          </a:p>
          <a:p>
            <a:pPr marL="274320" lvl="1" indent="0">
              <a:buNone/>
            </a:pPr>
            <a:r>
              <a:rPr lang="en-US" altLang="zh-TW" sz="2300" dirty="0"/>
              <a:t>        'APP_DIRS': True,</a:t>
            </a:r>
            <a:endParaRPr lang="zh-TW" altLang="zh-TW" sz="2300" dirty="0"/>
          </a:p>
          <a:p>
            <a:pPr marL="274320" lvl="1" indent="0">
              <a:buNone/>
            </a:pPr>
            <a:r>
              <a:rPr lang="en-US" altLang="zh-TW" sz="2300" dirty="0"/>
              <a:t>        'OPTIONS': {</a:t>
            </a:r>
            <a:endParaRPr lang="zh-TW" altLang="zh-TW" sz="2300" dirty="0"/>
          </a:p>
          <a:p>
            <a:pPr marL="274320" lvl="1" indent="0">
              <a:buNone/>
            </a:pPr>
            <a:r>
              <a:rPr lang="en-US" altLang="zh-TW" sz="2300" dirty="0"/>
              <a:t>            '</a:t>
            </a:r>
            <a:r>
              <a:rPr lang="en-US" altLang="zh-TW" sz="2300" dirty="0" err="1"/>
              <a:t>context_processors</a:t>
            </a:r>
            <a:r>
              <a:rPr lang="en-US" altLang="zh-TW" sz="2300" dirty="0"/>
              <a:t>': [</a:t>
            </a:r>
            <a:endParaRPr lang="zh-TW" altLang="zh-TW" sz="2300" dirty="0"/>
          </a:p>
          <a:p>
            <a:pPr marL="274320" lvl="1" indent="0">
              <a:buNone/>
            </a:pPr>
            <a:r>
              <a:rPr lang="en-US" altLang="zh-TW" sz="2300" dirty="0"/>
              <a:t>                '</a:t>
            </a:r>
            <a:r>
              <a:rPr lang="en-US" altLang="zh-TW" sz="2300" dirty="0" err="1"/>
              <a:t>django.template.context_processors.debug</a:t>
            </a:r>
            <a:r>
              <a:rPr lang="en-US" altLang="zh-TW" sz="2300" dirty="0"/>
              <a:t>',</a:t>
            </a:r>
            <a:endParaRPr lang="zh-TW" altLang="zh-TW" sz="2300" dirty="0"/>
          </a:p>
          <a:p>
            <a:pPr marL="274320" lvl="1" indent="0">
              <a:buNone/>
            </a:pPr>
            <a:r>
              <a:rPr lang="en-US" altLang="zh-TW" sz="2300" dirty="0"/>
              <a:t>                '</a:t>
            </a:r>
            <a:r>
              <a:rPr lang="en-US" altLang="zh-TW" sz="2300" dirty="0" err="1"/>
              <a:t>django.template.context_processors.request</a:t>
            </a:r>
            <a:r>
              <a:rPr lang="en-US" altLang="zh-TW" sz="2300" dirty="0"/>
              <a:t>',</a:t>
            </a:r>
            <a:endParaRPr lang="zh-TW" altLang="zh-TW" sz="2300" dirty="0"/>
          </a:p>
          <a:p>
            <a:pPr marL="274320" lvl="1" indent="0">
              <a:buNone/>
            </a:pPr>
            <a:r>
              <a:rPr lang="en-US" altLang="zh-TW" sz="2300" dirty="0"/>
              <a:t>                '</a:t>
            </a:r>
            <a:r>
              <a:rPr lang="en-US" altLang="zh-TW" sz="2300" dirty="0" err="1"/>
              <a:t>django.contrib.auth.context_processors.auth</a:t>
            </a:r>
            <a:r>
              <a:rPr lang="en-US" altLang="zh-TW" sz="2300" dirty="0"/>
              <a:t>',</a:t>
            </a:r>
            <a:endParaRPr lang="zh-TW" altLang="zh-TW" sz="2300" dirty="0"/>
          </a:p>
          <a:p>
            <a:pPr marL="274320" lvl="1" indent="0">
              <a:buNone/>
            </a:pPr>
            <a:r>
              <a:rPr lang="en-US" altLang="zh-TW" sz="2300" dirty="0"/>
              <a:t>                '</a:t>
            </a:r>
            <a:r>
              <a:rPr lang="en-US" altLang="zh-TW" sz="2300" dirty="0" err="1"/>
              <a:t>django.contrib.messages.context_processors.messages</a:t>
            </a:r>
            <a:r>
              <a:rPr lang="en-US" altLang="zh-TW" sz="2300" dirty="0"/>
              <a:t>',</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    },</a:t>
            </a:r>
            <a:endParaRPr lang="zh-TW" altLang="zh-TW" sz="2300" dirty="0"/>
          </a:p>
          <a:p>
            <a:pPr marL="274320" lvl="1" indent="0">
              <a:buNone/>
            </a:pPr>
            <a:r>
              <a:rPr lang="en-US" altLang="zh-TW" sz="2300" dirty="0"/>
              <a:t>]</a:t>
            </a:r>
            <a:endParaRPr lang="zh-TW" altLang="zh-TW" sz="2300" dirty="0"/>
          </a:p>
          <a:p>
            <a:endParaRPr lang="zh-TW" altLang="en-US" dirty="0"/>
          </a:p>
        </p:txBody>
      </p:sp>
    </p:spTree>
    <p:extLst>
      <p:ext uri="{BB962C8B-B14F-4D97-AF65-F5344CB8AC3E}">
        <p14:creationId xmlns:p14="http://schemas.microsoft.com/office/powerpoint/2010/main" val="3991328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共用模板的使用範例</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40</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fontScale="92500"/>
          </a:bodyPr>
          <a:lstStyle/>
          <a:p>
            <a:r>
              <a:rPr lang="zh-TW" altLang="zh-TW" dirty="0"/>
              <a:t>增加英文新聞直播功能，在</a:t>
            </a:r>
            <a:r>
              <a:rPr lang="en-US" altLang="zh-TW" dirty="0"/>
              <a:t>urls.py</a:t>
            </a:r>
            <a:r>
              <a:rPr lang="zh-TW" altLang="zh-TW" dirty="0"/>
              <a:t>中加入兩行設定：</a:t>
            </a:r>
            <a:endParaRPr lang="en-US" altLang="zh-TW" dirty="0"/>
          </a:p>
          <a:p>
            <a:pPr marL="274320" lvl="1" indent="0">
              <a:buNone/>
            </a:pPr>
            <a:r>
              <a:rPr lang="en-US" altLang="zh-TW" dirty="0"/>
              <a:t> path('</a:t>
            </a:r>
            <a:r>
              <a:rPr lang="en-US" altLang="zh-TW" dirty="0" err="1"/>
              <a:t>engtv</a:t>
            </a:r>
            <a:r>
              <a:rPr lang="en-US" altLang="zh-TW" dirty="0"/>
              <a:t>/', </a:t>
            </a:r>
            <a:r>
              <a:rPr lang="en-US" altLang="zh-TW" dirty="0" err="1"/>
              <a:t>views.engtv</a:t>
            </a:r>
            <a:r>
              <a:rPr lang="en-US" altLang="zh-TW" dirty="0"/>
              <a:t>),</a:t>
            </a:r>
          </a:p>
          <a:p>
            <a:pPr marL="274320" lvl="1" indent="0">
              <a:buNone/>
            </a:pPr>
            <a:r>
              <a:rPr lang="en-US" altLang="zh-TW" dirty="0"/>
              <a:t> path('</a:t>
            </a:r>
            <a:r>
              <a:rPr lang="en-US" altLang="zh-TW" dirty="0" err="1"/>
              <a:t>engtv</a:t>
            </a:r>
            <a:r>
              <a:rPr lang="en-US" altLang="zh-TW" dirty="0"/>
              <a:t>/&lt;</a:t>
            </a:r>
            <a:r>
              <a:rPr lang="en-US" altLang="zh-TW" dirty="0" err="1"/>
              <a:t>int:tvno</a:t>
            </a:r>
            <a:r>
              <a:rPr lang="en-US" altLang="zh-TW" dirty="0"/>
              <a:t>&gt;/', </a:t>
            </a:r>
            <a:r>
              <a:rPr lang="en-US" altLang="zh-TW" dirty="0" err="1"/>
              <a:t>views.engtv</a:t>
            </a:r>
            <a:r>
              <a:rPr lang="en-US" altLang="zh-TW" dirty="0"/>
              <a:t>, name='</a:t>
            </a:r>
            <a:r>
              <a:rPr lang="en-US" altLang="zh-TW" dirty="0" err="1"/>
              <a:t>engtv-url</a:t>
            </a:r>
            <a:r>
              <a:rPr lang="en-US" altLang="zh-TW" dirty="0"/>
              <a:t>'),</a:t>
            </a:r>
          </a:p>
          <a:p>
            <a:r>
              <a:rPr lang="zh-TW" altLang="zh-TW" dirty="0"/>
              <a:t>在</a:t>
            </a:r>
            <a:r>
              <a:rPr lang="en-US" altLang="zh-TW" dirty="0"/>
              <a:t>views.py</a:t>
            </a:r>
            <a:r>
              <a:rPr lang="zh-TW" altLang="zh-TW" dirty="0"/>
              <a:t>中加入</a:t>
            </a:r>
            <a:r>
              <a:rPr lang="en-US" altLang="zh-TW" dirty="0" err="1"/>
              <a:t>engtv</a:t>
            </a:r>
            <a:r>
              <a:rPr lang="en-US" altLang="zh-TW" dirty="0"/>
              <a:t>()</a:t>
            </a:r>
            <a:r>
              <a:rPr lang="zh-TW" altLang="zh-TW" dirty="0"/>
              <a:t>函數：</a:t>
            </a:r>
            <a:endParaRPr lang="en-US" altLang="zh-TW" dirty="0"/>
          </a:p>
          <a:p>
            <a:pPr marL="274320" lvl="1" indent="0">
              <a:buNone/>
            </a:pPr>
            <a:r>
              <a:rPr lang="en-US" altLang="zh-TW" dirty="0" err="1"/>
              <a:t>def</a:t>
            </a:r>
            <a:r>
              <a:rPr lang="en-US" altLang="zh-TW" dirty="0"/>
              <a:t> </a:t>
            </a:r>
            <a:r>
              <a:rPr lang="en-US" altLang="zh-TW" dirty="0" err="1"/>
              <a:t>engtv</a:t>
            </a:r>
            <a:r>
              <a:rPr lang="en-US" altLang="zh-TW" dirty="0"/>
              <a:t>(request, </a:t>
            </a:r>
            <a:r>
              <a:rPr lang="en-US" altLang="zh-TW" dirty="0" err="1"/>
              <a:t>tvno</a:t>
            </a:r>
            <a:r>
              <a:rPr lang="en-US" altLang="zh-TW" dirty="0"/>
              <a:t>='0'):</a:t>
            </a:r>
          </a:p>
          <a:p>
            <a:pPr marL="274320" lvl="1" indent="0">
              <a:buNone/>
            </a:pPr>
            <a:r>
              <a:rPr lang="en-US" altLang="zh-TW" dirty="0"/>
              <a:t>	</a:t>
            </a:r>
            <a:r>
              <a:rPr lang="en-US" altLang="zh-TW" dirty="0" err="1"/>
              <a:t>tv_list</a:t>
            </a:r>
            <a:r>
              <a:rPr lang="en-US" altLang="zh-TW" dirty="0"/>
              <a:t> = [{'name':'</a:t>
            </a:r>
            <a:r>
              <a:rPr lang="en-US" altLang="zh-TW" dirty="0" err="1"/>
              <a:t>SkyNews</a:t>
            </a:r>
            <a:r>
              <a:rPr lang="en-US" altLang="zh-TW" dirty="0"/>
              <a:t>', </a:t>
            </a:r>
            <a:r>
              <a:rPr lang="en-US" altLang="zh-TW"/>
              <a:t>'tvcode':'9Auq9mYxFEE'},</a:t>
            </a:r>
            <a:endParaRPr lang="en-US" altLang="zh-TW" dirty="0"/>
          </a:p>
          <a:p>
            <a:pPr marL="274320" lvl="1" indent="0">
              <a:buNone/>
            </a:pPr>
            <a:r>
              <a:rPr lang="en-US" altLang="zh-TW" dirty="0"/>
              <a:t>		{'</a:t>
            </a:r>
            <a:r>
              <a:rPr lang="en-US" altLang="zh-TW" dirty="0" err="1"/>
              <a:t>name':'Euro</a:t>
            </a:r>
            <a:r>
              <a:rPr lang="en-US" altLang="zh-TW" dirty="0"/>
              <a:t> News', </a:t>
            </a:r>
            <a:r>
              <a:rPr lang="en-US" altLang="zh-TW"/>
              <a:t>'tvcode':'pykpO5kQJ98'},</a:t>
            </a:r>
            <a:endParaRPr lang="en-US" altLang="zh-TW" dirty="0"/>
          </a:p>
          <a:p>
            <a:pPr marL="274320" lvl="1" indent="0">
              <a:buNone/>
            </a:pPr>
            <a:r>
              <a:rPr lang="en-US" altLang="zh-TW" dirty="0"/>
              <a:t>		{'</a:t>
            </a:r>
            <a:r>
              <a:rPr lang="en-US" altLang="zh-TW" dirty="0" err="1"/>
              <a:t>name':'India</a:t>
            </a:r>
            <a:r>
              <a:rPr lang="en-US" altLang="zh-TW" dirty="0"/>
              <a:t> News', </a:t>
            </a:r>
            <a:r>
              <a:rPr lang="en-US" altLang="zh-TW"/>
              <a:t>'</a:t>
            </a:r>
            <a:r>
              <a:rPr lang="en-US" altLang="zh-TW" err="1"/>
              <a:t>tvcode</a:t>
            </a:r>
            <a:r>
              <a:rPr lang="en-US" altLang="zh-TW"/>
              <a:t>':'Xmm3Kr5P1Uw'},</a:t>
            </a:r>
            <a:endParaRPr lang="en-US" altLang="zh-TW" dirty="0"/>
          </a:p>
          <a:p>
            <a:pPr marL="274320" lvl="1" indent="0">
              <a:buNone/>
            </a:pPr>
            <a:r>
              <a:rPr lang="en-US" altLang="zh-TW" dirty="0"/>
              <a:t>		{'</a:t>
            </a:r>
            <a:r>
              <a:rPr lang="en-US" altLang="zh-TW" dirty="0" err="1"/>
              <a:t>name':'CCTV</a:t>
            </a:r>
            <a:r>
              <a:rPr lang="en-US" altLang="zh-TW" dirty="0"/>
              <a:t>', </a:t>
            </a:r>
            <a:r>
              <a:rPr lang="en-US" altLang="zh-TW"/>
              <a:t>'</a:t>
            </a:r>
            <a:r>
              <a:rPr lang="en-US" altLang="zh-TW" err="1"/>
              <a:t>tvcode</a:t>
            </a:r>
            <a:r>
              <a:rPr lang="en-US" altLang="zh-TW"/>
              <a:t>':'XWq5kBlakcQ'},]</a:t>
            </a:r>
            <a:endParaRPr lang="en-US" altLang="zh-TW" dirty="0"/>
          </a:p>
          <a:p>
            <a:pPr marL="274320" lvl="1" indent="0">
              <a:buNone/>
            </a:pPr>
            <a:r>
              <a:rPr lang="en-US" altLang="zh-TW" dirty="0"/>
              <a:t>	now = </a:t>
            </a:r>
            <a:r>
              <a:rPr lang="en-US" altLang="zh-TW" dirty="0" err="1"/>
              <a:t>datetime.now</a:t>
            </a:r>
            <a:r>
              <a:rPr lang="en-US" altLang="zh-TW" dirty="0"/>
              <a:t>()</a:t>
            </a:r>
          </a:p>
          <a:p>
            <a:pPr marL="274320" lvl="1" indent="0">
              <a:buNone/>
            </a:pPr>
            <a:r>
              <a:rPr lang="en-US" altLang="zh-TW" dirty="0"/>
              <a:t>	</a:t>
            </a:r>
            <a:r>
              <a:rPr lang="en-US" altLang="zh-TW" dirty="0" err="1"/>
              <a:t>tvno</a:t>
            </a:r>
            <a:r>
              <a:rPr lang="en-US" altLang="zh-TW" dirty="0"/>
              <a:t> = </a:t>
            </a:r>
            <a:r>
              <a:rPr lang="en-US" altLang="zh-TW" dirty="0" err="1"/>
              <a:t>tvno</a:t>
            </a:r>
            <a:endParaRPr lang="en-US" altLang="zh-TW" dirty="0"/>
          </a:p>
          <a:p>
            <a:pPr marL="274320" lvl="1" indent="0">
              <a:buNone/>
            </a:pPr>
            <a:r>
              <a:rPr lang="en-US" altLang="zh-TW" dirty="0"/>
              <a:t>	</a:t>
            </a:r>
            <a:r>
              <a:rPr lang="en-US" altLang="zh-TW" dirty="0" err="1"/>
              <a:t>tv</a:t>
            </a:r>
            <a:r>
              <a:rPr lang="en-US" altLang="zh-TW" dirty="0"/>
              <a:t> = </a:t>
            </a:r>
            <a:r>
              <a:rPr lang="en-US" altLang="zh-TW" dirty="0" err="1"/>
              <a:t>tv_list</a:t>
            </a:r>
            <a:r>
              <a:rPr lang="en-US" altLang="zh-TW" dirty="0"/>
              <a:t>[</a:t>
            </a:r>
            <a:r>
              <a:rPr lang="en-US" altLang="zh-TW" dirty="0" err="1"/>
              <a:t>int</a:t>
            </a:r>
            <a:r>
              <a:rPr lang="en-US" altLang="zh-TW" dirty="0"/>
              <a:t>(</a:t>
            </a:r>
            <a:r>
              <a:rPr lang="en-US" altLang="zh-TW" dirty="0" err="1"/>
              <a:t>tvno</a:t>
            </a:r>
            <a:r>
              <a:rPr lang="en-US" altLang="zh-TW" dirty="0"/>
              <a:t>)]</a:t>
            </a:r>
          </a:p>
          <a:p>
            <a:pPr marL="274320" lvl="1" indent="0">
              <a:buNone/>
            </a:pPr>
            <a:r>
              <a:rPr lang="en-US" altLang="zh-TW" dirty="0"/>
              <a:t>	return render(request, 'engtv.html', locals())</a:t>
            </a:r>
          </a:p>
          <a:p>
            <a:pPr lvl="1"/>
            <a:endParaRPr lang="zh-TW" altLang="en-US" dirty="0"/>
          </a:p>
        </p:txBody>
      </p:sp>
    </p:spTree>
    <p:extLst>
      <p:ext uri="{BB962C8B-B14F-4D97-AF65-F5344CB8AC3E}">
        <p14:creationId xmlns:p14="http://schemas.microsoft.com/office/powerpoint/2010/main" val="216618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41</a:t>
            </a:fld>
            <a:endParaRPr lang="zh-TW" altLang="en-US"/>
          </a:p>
        </p:txBody>
      </p:sp>
      <p:sp>
        <p:nvSpPr>
          <p:cNvPr id="4" name="內容版面配置區 3"/>
          <p:cNvSpPr>
            <a:spLocks noGrp="1"/>
          </p:cNvSpPr>
          <p:nvPr>
            <p:ph sz="quarter" idx="1"/>
          </p:nvPr>
        </p:nvSpPr>
        <p:spPr>
          <a:xfrm>
            <a:off x="301752" y="1527048"/>
            <a:ext cx="8534400" cy="5330952"/>
          </a:xfrm>
        </p:spPr>
        <p:txBody>
          <a:bodyPr>
            <a:normAutofit fontScale="92500" lnSpcReduction="10000"/>
          </a:bodyPr>
          <a:lstStyle/>
          <a:p>
            <a:r>
              <a:rPr lang="en-US" altLang="zh-TW" sz="3200" dirty="0"/>
              <a:t>engtv.html</a:t>
            </a:r>
            <a:r>
              <a:rPr lang="zh-TW" altLang="en-US" sz="3200" dirty="0"/>
              <a:t>，如下所示：</a:t>
            </a:r>
          </a:p>
          <a:p>
            <a:pPr marL="0" indent="0">
              <a:buNone/>
            </a:pPr>
            <a:r>
              <a:rPr lang="en-US" altLang="zh-TW" sz="1800" kern="100">
                <a:effectLst/>
                <a:latin typeface="Courier New" panose="02070309020205020404" pitchFamily="49" charset="0"/>
                <a:ea typeface="標楷體" panose="03000509000000000000" pitchFamily="65" charset="-120"/>
              </a:rPr>
              <a:t>&lt;!-- engtv.html (ch06 project) --&gt;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extends "base.html"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title %}English News {% endblock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tvname %} {{tv.name}} {% endblock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block menu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&lt;ul class='nav navbar-nav'&gt;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 class='active'&gt;&lt;a href='/'&gt;Home&lt;/a&gt;&lt;/li&gt;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&lt;li&gt;&lt;a href='{% url 'engtv-url' 0 %}'&gt;Sky News&lt;/a&gt;&lt;/li&gt;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&lt;li&gt;&lt;a href='{% url 'engtv-url' 1 %}'&gt;Euro News&lt;/a&gt;&lt;/li&gt;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&lt;li&gt;&lt;a href='{% url 'engtv-url' 2 %}'&gt;Indea News&lt;/a&gt;&lt;/li&gt;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&lt;li&gt;&lt;a href='{% url 'engtv-url' 3 %}'&gt;CNA News&lt;/a&gt;&lt;/li&gt;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&lt;/ul&gt;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endblock %}</a:t>
            </a:r>
            <a:endParaRPr lang="zh-TW" altLang="zh-TW" sz="1800" kern="100">
              <a:effectLst/>
              <a:latin typeface="Courier New" panose="02070309020205020404" pitchFamily="49" charset="0"/>
              <a:ea typeface="標楷體" panose="03000509000000000000" pitchFamily="65" charset="-120"/>
            </a:endParaRPr>
          </a:p>
          <a:p>
            <a:pPr lvl="1"/>
            <a:endParaRPr lang="en-US" altLang="zh-TW" sz="2600" dirty="0"/>
          </a:p>
        </p:txBody>
      </p:sp>
    </p:spTree>
    <p:extLst>
      <p:ext uri="{BB962C8B-B14F-4D97-AF65-F5344CB8AC3E}">
        <p14:creationId xmlns:p14="http://schemas.microsoft.com/office/powerpoint/2010/main" val="57779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模板的繼承</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42</a:t>
            </a:fld>
            <a:endParaRPr lang="zh-TW" altLang="en-US"/>
          </a:p>
        </p:txBody>
      </p:sp>
      <p:sp>
        <p:nvSpPr>
          <p:cNvPr id="4" name="內容版面配置區 3"/>
          <p:cNvSpPr>
            <a:spLocks noGrp="1"/>
          </p:cNvSpPr>
          <p:nvPr>
            <p:ph sz="quarter" idx="1"/>
          </p:nvPr>
        </p:nvSpPr>
        <p:spPr/>
        <p:txBody>
          <a:bodyPr>
            <a:normAutofit/>
          </a:bodyPr>
          <a:lstStyle/>
          <a:p>
            <a:pPr marL="0" indent="0">
              <a:buNone/>
            </a:pPr>
            <a:r>
              <a:rPr lang="en-US" altLang="zh-TW" sz="2400" kern="100">
                <a:effectLst/>
                <a:latin typeface="Courier New" panose="02070309020205020404" pitchFamily="49" charset="0"/>
                <a:ea typeface="標楷體" panose="03000509000000000000" pitchFamily="65" charset="-120"/>
              </a:rPr>
              <a:t>{% block content %}</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&lt;div class='conatiner'&gt;</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&lt;div id='tvcode' align='center'&gt;</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&lt;iframe width="560" height="315" src="https://www.youtube.com/embed/{{tv.tvcode}}?autoplay=1" frameborder="0" allowfullscreen&gt;&lt;/iframe&gt;</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&lt;/div&gt;</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&lt;/div&gt;</a:t>
            </a:r>
            <a:endParaRPr lang="zh-TW" altLang="zh-TW" sz="2400" kern="100">
              <a:effectLst/>
              <a:latin typeface="Courier New" panose="02070309020205020404" pitchFamily="49" charset="0"/>
              <a:ea typeface="標楷體" panose="03000509000000000000" pitchFamily="65" charset="-120"/>
            </a:endParaRPr>
          </a:p>
          <a:p>
            <a:pPr marL="0" indent="0">
              <a:buNone/>
            </a:pPr>
            <a:r>
              <a:rPr lang="en-US" altLang="zh-TW" sz="2400" kern="100">
                <a:effectLst/>
                <a:latin typeface="Courier New" panose="02070309020205020404" pitchFamily="49" charset="0"/>
                <a:ea typeface="標楷體" panose="03000509000000000000" pitchFamily="65" charset="-120"/>
              </a:rPr>
              <a:t>{% endblock %}</a:t>
            </a:r>
            <a:endParaRPr lang="zh-TW" altLang="zh-TW" sz="2400" kern="100">
              <a:effectLst/>
              <a:latin typeface="Courier New" panose="02070309020205020404" pitchFamily="49" charset="0"/>
              <a:ea typeface="標楷體" panose="03000509000000000000" pitchFamily="65" charset="-120"/>
            </a:endParaRPr>
          </a:p>
          <a:p>
            <a:pPr marL="274320" lvl="1" indent="0">
              <a:buNone/>
            </a:pPr>
            <a:endParaRPr lang="zh-TW" altLang="en-US" sz="2800" dirty="0"/>
          </a:p>
        </p:txBody>
      </p:sp>
    </p:spTree>
    <p:extLst>
      <p:ext uri="{BB962C8B-B14F-4D97-AF65-F5344CB8AC3E}">
        <p14:creationId xmlns:p14="http://schemas.microsoft.com/office/powerpoint/2010/main" val="415255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Template</a:t>
            </a:r>
            <a:r>
              <a:rPr lang="zh-TW" altLang="zh-TW" dirty="0"/>
              <a:t>語言</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43</a:t>
            </a:fld>
            <a:endParaRPr lang="zh-TW" altLang="en-US"/>
          </a:p>
        </p:txBody>
      </p:sp>
      <p:sp>
        <p:nvSpPr>
          <p:cNvPr id="4" name="內容版面配置區 3"/>
          <p:cNvSpPr>
            <a:spLocks noGrp="1"/>
          </p:cNvSpPr>
          <p:nvPr>
            <p:ph sz="quarter" idx="1"/>
          </p:nvPr>
        </p:nvSpPr>
        <p:spPr/>
        <p:txBody>
          <a:bodyPr/>
          <a:lstStyle/>
          <a:p>
            <a:r>
              <a:rPr lang="en-US" altLang="zh-TW" dirty="0"/>
              <a:t>Template</a:t>
            </a:r>
            <a:r>
              <a:rPr lang="zh-TW" altLang="zh-TW" dirty="0"/>
              <a:t>本身也有自己的語言和</a:t>
            </a:r>
            <a:r>
              <a:rPr lang="zh-TW" altLang="zh-TW"/>
              <a:t>語法。</a:t>
            </a:r>
            <a:endParaRPr lang="en-US" altLang="zh-TW"/>
          </a:p>
          <a:p>
            <a:r>
              <a:rPr lang="en-US" altLang="zh-TW"/>
              <a:t>{{</a:t>
            </a:r>
            <a:r>
              <a:rPr lang="en-US" altLang="zh-TW" dirty="0"/>
              <a:t>id}}</a:t>
            </a:r>
            <a:r>
              <a:rPr lang="zh-TW" altLang="zh-TW" dirty="0"/>
              <a:t>就可以把變數的內容直接</a:t>
            </a:r>
            <a:r>
              <a:rPr lang="zh-TW" altLang="zh-TW"/>
              <a:t>顯示出來</a:t>
            </a:r>
            <a:endParaRPr lang="en-US" altLang="zh-TW"/>
          </a:p>
          <a:p>
            <a:r>
              <a:rPr lang="zh-TW" altLang="zh-TW"/>
              <a:t>如果</a:t>
            </a:r>
            <a:r>
              <a:rPr lang="zh-TW" altLang="zh-TW" dirty="0"/>
              <a:t>是字典型態的</a:t>
            </a:r>
            <a:r>
              <a:rPr lang="zh-TW" altLang="zh-TW"/>
              <a:t>變數，可以</a:t>
            </a:r>
            <a:r>
              <a:rPr lang="zh-TW" altLang="zh-TW" dirty="0"/>
              <a:t>利用</a:t>
            </a:r>
            <a:r>
              <a:rPr lang="en-US" altLang="zh-TW" dirty="0"/>
              <a:t>{{</a:t>
            </a:r>
            <a:r>
              <a:rPr lang="en-US" altLang="zh-TW" dirty="0" err="1"/>
              <a:t>id.field</a:t>
            </a:r>
            <a:r>
              <a:rPr lang="en-US" altLang="zh-TW" dirty="0"/>
              <a:t>}}</a:t>
            </a:r>
            <a:r>
              <a:rPr lang="zh-TW" altLang="zh-TW" dirty="0"/>
              <a:t>句點運算元把其中的欄位內容的值</a:t>
            </a:r>
            <a:r>
              <a:rPr lang="zh-TW" altLang="zh-TW"/>
              <a:t>顯示出來</a:t>
            </a:r>
            <a:endParaRPr lang="en-US" altLang="zh-TW"/>
          </a:p>
          <a:p>
            <a:r>
              <a:rPr lang="en-US" altLang="zh-TW"/>
              <a:t>Template</a:t>
            </a:r>
            <a:r>
              <a:rPr lang="zh-TW" altLang="zh-TW" dirty="0"/>
              <a:t>語言只用來處理簡單的資料顯示即可，如果有太複雜的程式邏輯，應該是放在</a:t>
            </a:r>
            <a:r>
              <a:rPr lang="en-US" altLang="zh-TW" dirty="0"/>
              <a:t>views.py</a:t>
            </a:r>
            <a:r>
              <a:rPr lang="zh-TW" altLang="zh-TW"/>
              <a:t>中的函數</a:t>
            </a:r>
            <a:r>
              <a:rPr lang="zh-TW" altLang="en-US"/>
              <a:t>，讓</a:t>
            </a:r>
            <a:r>
              <a:rPr lang="en-US" altLang="zh-TW"/>
              <a:t>Python</a:t>
            </a:r>
            <a:r>
              <a:rPr lang="zh-TW" altLang="zh-TW"/>
              <a:t>來</a:t>
            </a:r>
            <a:r>
              <a:rPr lang="zh-TW" altLang="zh-TW" dirty="0"/>
              <a:t>處理。</a:t>
            </a:r>
          </a:p>
          <a:p>
            <a:endParaRPr lang="zh-TW" altLang="en-US" dirty="0"/>
          </a:p>
        </p:txBody>
      </p:sp>
    </p:spTree>
    <p:extLst>
      <p:ext uri="{BB962C8B-B14F-4D97-AF65-F5344CB8AC3E}">
        <p14:creationId xmlns:p14="http://schemas.microsoft.com/office/powerpoint/2010/main" val="2052210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決策指令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44</a:t>
            </a:fld>
            <a:endParaRPr lang="zh-TW" altLang="en-US"/>
          </a:p>
        </p:txBody>
      </p:sp>
      <p:sp>
        <p:nvSpPr>
          <p:cNvPr id="4" name="內容版面配置區 3"/>
          <p:cNvSpPr>
            <a:spLocks noGrp="1"/>
          </p:cNvSpPr>
          <p:nvPr>
            <p:ph sz="quarter" idx="1"/>
          </p:nvPr>
        </p:nvSpPr>
        <p:spPr/>
        <p:txBody>
          <a:bodyPr/>
          <a:lstStyle/>
          <a:p>
            <a:pPr lvl="0"/>
            <a:r>
              <a:rPr lang="zh-TW" altLang="zh-TW" sz="2800" dirty="0"/>
              <a:t>在條件的表示式上，許多運算子包括 </a:t>
            </a:r>
            <a:r>
              <a:rPr lang="en-US" altLang="zh-TW" sz="2800" dirty="0"/>
              <a:t>(&gt;, &lt;, &lt;=, &gt;=, !=, ==)</a:t>
            </a:r>
            <a:r>
              <a:rPr lang="zh-TW" altLang="zh-TW" sz="2800" dirty="0"/>
              <a:t> ，也可以使用</a:t>
            </a:r>
            <a:r>
              <a:rPr lang="en-US" altLang="zh-TW" sz="2800" dirty="0"/>
              <a:t>and/or</a:t>
            </a:r>
            <a:r>
              <a:rPr lang="zh-TW" altLang="zh-TW" sz="2800" dirty="0"/>
              <a:t>串接</a:t>
            </a:r>
            <a:r>
              <a:rPr lang="en-US" altLang="zh-TW" sz="2800" dirty="0"/>
              <a:t>2</a:t>
            </a:r>
            <a:r>
              <a:rPr lang="zh-TW" altLang="zh-TW" sz="2800" dirty="0"/>
              <a:t>個以上的條件，並使用</a:t>
            </a:r>
            <a:r>
              <a:rPr lang="en-US" altLang="zh-TW" sz="2800" dirty="0"/>
              <a:t>not</a:t>
            </a:r>
            <a:r>
              <a:rPr lang="zh-TW" altLang="zh-TW" sz="2800" dirty="0"/>
              <a:t>做否定條件，或是某一些字元有沒有存在於另外一個字串裡面，則可以使用「</a:t>
            </a:r>
            <a:r>
              <a:rPr lang="en-US" altLang="zh-TW" sz="2800" dirty="0"/>
              <a:t>in</a:t>
            </a:r>
            <a:r>
              <a:rPr lang="zh-TW" altLang="zh-TW" sz="2800" dirty="0"/>
              <a:t>」</a:t>
            </a:r>
            <a:r>
              <a:rPr lang="zh-TW" altLang="zh-TW" sz="2800"/>
              <a:t>這個運算子</a:t>
            </a:r>
            <a:endParaRPr lang="en-US" altLang="zh-TW" sz="2800"/>
          </a:p>
          <a:p>
            <a:pPr lvl="1"/>
            <a:r>
              <a:rPr lang="en-US" altLang="zh-TW"/>
              <a:t>{% </a:t>
            </a:r>
            <a:r>
              <a:rPr lang="en-US" altLang="zh-TW" dirty="0"/>
              <a:t>if  </a:t>
            </a:r>
            <a:r>
              <a:rPr lang="zh-TW" altLang="zh-TW" dirty="0"/>
              <a:t>條件 </a:t>
            </a:r>
            <a:r>
              <a:rPr lang="en-US" altLang="zh-TW" dirty="0"/>
              <a:t>%} ... {% </a:t>
            </a:r>
            <a:r>
              <a:rPr lang="en-US" altLang="zh-TW" dirty="0" err="1"/>
              <a:t>endif</a:t>
            </a:r>
            <a:r>
              <a:rPr lang="en-US" altLang="zh-TW" dirty="0"/>
              <a:t> %}</a:t>
            </a:r>
            <a:endParaRPr lang="zh-TW" altLang="zh-TW" dirty="0"/>
          </a:p>
          <a:p>
            <a:pPr lvl="1"/>
            <a:r>
              <a:rPr lang="en-US" altLang="zh-TW" sz="2400" dirty="0"/>
              <a:t>{% if  </a:t>
            </a:r>
            <a:r>
              <a:rPr lang="zh-TW" altLang="zh-TW" sz="2400" dirty="0"/>
              <a:t>條件 </a:t>
            </a:r>
            <a:r>
              <a:rPr lang="en-US" altLang="zh-TW" sz="2400" dirty="0"/>
              <a:t>%} ... {% </a:t>
            </a:r>
            <a:r>
              <a:rPr lang="en-US" altLang="zh-TW" sz="2400" dirty="0" err="1">
                <a:solidFill>
                  <a:srgbClr val="FF0000"/>
                </a:solidFill>
              </a:rPr>
              <a:t>elif</a:t>
            </a:r>
            <a:r>
              <a:rPr lang="en-US" altLang="zh-TW" sz="2400" dirty="0"/>
              <a:t>  </a:t>
            </a:r>
            <a:r>
              <a:rPr lang="zh-TW" altLang="zh-TW" sz="2400" dirty="0"/>
              <a:t>條件 </a:t>
            </a:r>
            <a:r>
              <a:rPr lang="en-US" altLang="zh-TW" sz="2400" dirty="0"/>
              <a:t>%} ... {% </a:t>
            </a:r>
            <a:r>
              <a:rPr lang="en-US" altLang="zh-TW" sz="2400" dirty="0" err="1"/>
              <a:t>endif</a:t>
            </a:r>
            <a:r>
              <a:rPr lang="en-US" altLang="zh-TW" sz="2400" dirty="0"/>
              <a:t> %}</a:t>
            </a:r>
            <a:endParaRPr lang="zh-TW" altLang="zh-TW" sz="2400" dirty="0"/>
          </a:p>
          <a:p>
            <a:pPr lvl="1"/>
            <a:r>
              <a:rPr lang="en-US" altLang="zh-TW" sz="2400" dirty="0"/>
              <a:t>{% if  </a:t>
            </a:r>
            <a:r>
              <a:rPr lang="zh-TW" altLang="zh-TW" sz="2400" dirty="0"/>
              <a:t>條件 </a:t>
            </a:r>
            <a:r>
              <a:rPr lang="en-US" altLang="zh-TW" sz="2400" dirty="0"/>
              <a:t>%} ... {% </a:t>
            </a:r>
            <a:r>
              <a:rPr lang="en-US" altLang="zh-TW" sz="2400" dirty="0" err="1">
                <a:solidFill>
                  <a:srgbClr val="FF0000"/>
                </a:solidFill>
              </a:rPr>
              <a:t>elif</a:t>
            </a:r>
            <a:r>
              <a:rPr lang="en-US" altLang="zh-TW" sz="2400" dirty="0"/>
              <a:t>  </a:t>
            </a:r>
            <a:r>
              <a:rPr lang="zh-TW" altLang="zh-TW" sz="2400" dirty="0"/>
              <a:t>條件 </a:t>
            </a:r>
            <a:r>
              <a:rPr lang="en-US" altLang="zh-TW" sz="2400" dirty="0"/>
              <a:t>%} ... {% else %}... {% </a:t>
            </a:r>
            <a:r>
              <a:rPr lang="en-US" altLang="zh-TW" sz="2400" dirty="0" err="1"/>
              <a:t>endif</a:t>
            </a:r>
            <a:r>
              <a:rPr lang="en-US" altLang="zh-TW" sz="2400" dirty="0"/>
              <a:t> %}</a:t>
            </a:r>
            <a:endParaRPr lang="zh-TW" altLang="zh-TW" sz="2400" dirty="0"/>
          </a:p>
          <a:p>
            <a:pPr marL="0" indent="0">
              <a:buNone/>
            </a:pPr>
            <a:endParaRPr lang="zh-TW" altLang="en-US" dirty="0"/>
          </a:p>
        </p:txBody>
      </p:sp>
    </p:spTree>
    <p:extLst>
      <p:ext uri="{BB962C8B-B14F-4D97-AF65-F5344CB8AC3E}">
        <p14:creationId xmlns:p14="http://schemas.microsoft.com/office/powerpoint/2010/main" val="2708854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決策指令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45</a:t>
            </a:fld>
            <a:endParaRPr lang="zh-TW" altLang="en-US"/>
          </a:p>
        </p:txBody>
      </p:sp>
      <p:sp>
        <p:nvSpPr>
          <p:cNvPr id="4" name="內容版面配置區 3"/>
          <p:cNvSpPr>
            <a:spLocks noGrp="1"/>
          </p:cNvSpPr>
          <p:nvPr>
            <p:ph sz="quarter" idx="1"/>
          </p:nvPr>
        </p:nvSpPr>
        <p:spPr>
          <a:xfrm>
            <a:off x="301752" y="1527048"/>
            <a:ext cx="8662736" cy="5142312"/>
          </a:xfrm>
        </p:spPr>
        <p:txBody>
          <a:bodyPr>
            <a:normAutofit/>
          </a:bodyPr>
          <a:lstStyle/>
          <a:p>
            <a:r>
              <a:rPr lang="zh-TW" altLang="zh-TW" dirty="0"/>
              <a:t>提供一個可以根據目前的系統時間來對瀏覽者顯示早安或晚安的訊息</a:t>
            </a:r>
            <a:endParaRPr lang="en-US" altLang="zh-TW" dirty="0"/>
          </a:p>
          <a:p>
            <a:pPr lvl="1"/>
            <a:r>
              <a:rPr lang="zh-TW" altLang="en-US" dirty="0"/>
              <a:t>在</a:t>
            </a:r>
            <a:r>
              <a:rPr lang="en-US" altLang="zh-TW" dirty="0"/>
              <a:t>views.py</a:t>
            </a:r>
            <a:r>
              <a:rPr lang="zh-TW" altLang="en-US" dirty="0"/>
              <a:t>的</a:t>
            </a:r>
            <a:r>
              <a:rPr lang="en-US" altLang="zh-TW" dirty="0"/>
              <a:t>index()</a:t>
            </a:r>
            <a:r>
              <a:rPr lang="zh-TW" altLang="en-US" dirty="0"/>
              <a:t>可以使用以下的方法找出目前系統時間的小時這個項目：</a:t>
            </a:r>
          </a:p>
          <a:p>
            <a:pPr marL="594360" lvl="2" indent="0">
              <a:buNone/>
            </a:pPr>
            <a:r>
              <a:rPr lang="en-US" altLang="zh-TW" dirty="0"/>
              <a:t>hour = </a:t>
            </a:r>
            <a:r>
              <a:rPr lang="en-US" altLang="zh-TW" dirty="0" err="1"/>
              <a:t>now.timetuple</a:t>
            </a:r>
            <a:r>
              <a:rPr lang="en-US" altLang="zh-TW" dirty="0"/>
              <a:t>().</a:t>
            </a:r>
            <a:r>
              <a:rPr lang="en-US" altLang="zh-TW" dirty="0" err="1"/>
              <a:t>tm_hour</a:t>
            </a:r>
            <a:endParaRPr lang="en-US" altLang="zh-TW" dirty="0"/>
          </a:p>
          <a:p>
            <a:pPr lvl="1"/>
            <a:r>
              <a:rPr lang="zh-TW" altLang="en-US" dirty="0"/>
              <a:t>接著在</a:t>
            </a:r>
            <a:r>
              <a:rPr lang="en-US" altLang="zh-TW" dirty="0"/>
              <a:t>index.html</a:t>
            </a:r>
            <a:r>
              <a:rPr lang="zh-TW" altLang="en-US" dirty="0"/>
              <a:t>中加入以下的程式碼：</a:t>
            </a:r>
          </a:p>
          <a:p>
            <a:pPr marL="594360" lvl="2" indent="0">
              <a:buNone/>
            </a:pPr>
            <a:r>
              <a:rPr lang="en-US" altLang="zh-TW" dirty="0"/>
              <a:t>{% if hour &gt; 18 %}</a:t>
            </a:r>
          </a:p>
          <a:p>
            <a:pPr marL="594360" lvl="2" indent="0">
              <a:buNone/>
            </a:pPr>
            <a:r>
              <a:rPr lang="zh-TW" altLang="en-US" dirty="0"/>
              <a:t>        晚安 </a:t>
            </a:r>
          </a:p>
          <a:p>
            <a:pPr marL="594360" lvl="2" indent="0">
              <a:buNone/>
            </a:pPr>
            <a:r>
              <a:rPr lang="en-US" altLang="zh-TW" dirty="0"/>
              <a:t>{% </a:t>
            </a:r>
            <a:r>
              <a:rPr lang="en-US" altLang="zh-TW" dirty="0" err="1"/>
              <a:t>elif</a:t>
            </a:r>
            <a:r>
              <a:rPr lang="en-US" altLang="zh-TW" dirty="0"/>
              <a:t> hour &lt; 10 %}</a:t>
            </a:r>
          </a:p>
          <a:p>
            <a:pPr marL="594360" lvl="2" indent="0">
              <a:buNone/>
            </a:pPr>
            <a:r>
              <a:rPr lang="zh-TW" altLang="en-US" dirty="0"/>
              <a:t>        早安</a:t>
            </a:r>
          </a:p>
          <a:p>
            <a:pPr marL="594360" lvl="2" indent="0">
              <a:buNone/>
            </a:pPr>
            <a:r>
              <a:rPr lang="en-US" altLang="zh-TW" dirty="0"/>
              <a:t>{% </a:t>
            </a:r>
            <a:r>
              <a:rPr lang="en-US" altLang="zh-TW" dirty="0" err="1"/>
              <a:t>endif</a:t>
            </a:r>
            <a:r>
              <a:rPr lang="en-US" altLang="zh-TW" dirty="0"/>
              <a:t> %}</a:t>
            </a:r>
          </a:p>
          <a:p>
            <a:pPr marL="594360" lvl="2" indent="0">
              <a:buNone/>
            </a:pPr>
            <a:r>
              <a:rPr lang="en-US" altLang="zh-TW" dirty="0"/>
              <a:t>&lt;</a:t>
            </a:r>
            <a:r>
              <a:rPr lang="en-US" altLang="zh-TW" dirty="0" err="1"/>
              <a:t>br</a:t>
            </a:r>
            <a:r>
              <a:rPr lang="en-US" altLang="zh-TW" dirty="0"/>
              <a:t>&gt;</a:t>
            </a:r>
          </a:p>
          <a:p>
            <a:pPr lvl="1"/>
            <a:endParaRPr lang="en-US" altLang="zh-TW" dirty="0"/>
          </a:p>
          <a:p>
            <a:pPr lvl="1"/>
            <a:endParaRPr lang="zh-TW" altLang="en-US" dirty="0"/>
          </a:p>
        </p:txBody>
      </p:sp>
    </p:spTree>
    <p:extLst>
      <p:ext uri="{BB962C8B-B14F-4D97-AF65-F5344CB8AC3E}">
        <p14:creationId xmlns:p14="http://schemas.microsoft.com/office/powerpoint/2010/main" val="1827897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決策指令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46</a:t>
            </a:fld>
            <a:endParaRPr lang="zh-TW" altLang="en-US"/>
          </a:p>
        </p:txBody>
      </p:sp>
      <p:sp>
        <p:nvSpPr>
          <p:cNvPr id="4" name="內容版面配置區 3"/>
          <p:cNvSpPr>
            <a:spLocks noGrp="1"/>
          </p:cNvSpPr>
          <p:nvPr>
            <p:ph sz="quarter" idx="1"/>
          </p:nvPr>
        </p:nvSpPr>
        <p:spPr/>
        <p:txBody>
          <a:bodyPr/>
          <a:lstStyle/>
          <a:p>
            <a:r>
              <a:rPr lang="zh-TW" altLang="zh-TW" dirty="0"/>
              <a:t>加入早晚安訊息功能的網站執行畫面</a:t>
            </a:r>
            <a:endParaRPr lang="zh-TW" altLang="en-US" dirty="0"/>
          </a:p>
        </p:txBody>
      </p:sp>
      <p:pic>
        <p:nvPicPr>
          <p:cNvPr id="6" name="圖片 5">
            <a:extLst>
              <a:ext uri="{FF2B5EF4-FFF2-40B4-BE49-F238E27FC236}">
                <a16:creationId xmlns:a16="http://schemas.microsoft.com/office/drawing/2014/main" id="{AE5C773C-297C-136A-1A16-1C7EC886BBB5}"/>
              </a:ext>
            </a:extLst>
          </p:cNvPr>
          <p:cNvPicPr>
            <a:picLocks noChangeAspect="1"/>
          </p:cNvPicPr>
          <p:nvPr/>
        </p:nvPicPr>
        <p:blipFill>
          <a:blip r:embed="rId2"/>
          <a:stretch>
            <a:fillRect/>
          </a:stretch>
        </p:blipFill>
        <p:spPr>
          <a:xfrm>
            <a:off x="971600" y="2132856"/>
            <a:ext cx="7200800" cy="4183398"/>
          </a:xfrm>
          <a:prstGeom prst="rect">
            <a:avLst/>
          </a:prstGeom>
        </p:spPr>
      </p:pic>
    </p:spTree>
    <p:extLst>
      <p:ext uri="{BB962C8B-B14F-4D97-AF65-F5344CB8AC3E}">
        <p14:creationId xmlns:p14="http://schemas.microsoft.com/office/powerpoint/2010/main" val="1521882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迴圈指令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47</a:t>
            </a:fld>
            <a:endParaRPr lang="zh-TW" altLang="en-US"/>
          </a:p>
        </p:txBody>
      </p:sp>
      <p:sp>
        <p:nvSpPr>
          <p:cNvPr id="4" name="內容版面配置區 3"/>
          <p:cNvSpPr>
            <a:spLocks noGrp="1"/>
          </p:cNvSpPr>
          <p:nvPr>
            <p:ph sz="quarter" idx="1"/>
          </p:nvPr>
        </p:nvSpPr>
        <p:spPr/>
        <p:txBody>
          <a:bodyPr>
            <a:normAutofit fontScale="92500" lnSpcReduction="10000"/>
          </a:bodyPr>
          <a:lstStyle/>
          <a:p>
            <a:r>
              <a:rPr lang="zh-TW" altLang="zh-TW" dirty="0"/>
              <a:t>二手車庫存顯示網頁的例子。假設網站有以下的資料要依使用者的選擇顯示在網頁上：</a:t>
            </a:r>
            <a:endParaRPr lang="en-US" altLang="zh-TW" dirty="0"/>
          </a:p>
          <a:p>
            <a:pPr lvl="1"/>
            <a:r>
              <a:rPr lang="en-US" altLang="zh-TW" dirty="0" err="1"/>
              <a:t>car_maker</a:t>
            </a:r>
            <a:r>
              <a:rPr lang="zh-TW" altLang="zh-TW" dirty="0"/>
              <a:t>是車廠的名稱串列，而</a:t>
            </a:r>
            <a:r>
              <a:rPr lang="en-US" altLang="zh-TW" dirty="0" err="1"/>
              <a:t>car_list</a:t>
            </a:r>
            <a:r>
              <a:rPr lang="zh-TW" altLang="zh-TW" dirty="0"/>
              <a:t>則</a:t>
            </a:r>
            <a:r>
              <a:rPr lang="zh-TW" altLang="zh-TW"/>
              <a:t>是依</a:t>
            </a:r>
            <a:r>
              <a:rPr lang="en-US" altLang="zh-TW"/>
              <a:t>car_maker</a:t>
            </a:r>
            <a:r>
              <a:rPr lang="zh-TW" altLang="zh-TW"/>
              <a:t>中的順序填入目前有庫存的汽車型號</a:t>
            </a:r>
            <a:endParaRPr lang="en-US" altLang="zh-TW"/>
          </a:p>
          <a:p>
            <a:pPr marL="594360" lvl="2" indent="0">
              <a:buNone/>
            </a:pPr>
            <a:r>
              <a:rPr lang="en-US" altLang="zh-TW">
                <a:solidFill>
                  <a:srgbClr val="FF0000"/>
                </a:solidFill>
              </a:rPr>
              <a:t>car</a:t>
            </a:r>
            <a:r>
              <a:rPr lang="en-US" altLang="zh-TW" dirty="0" err="1">
                <a:solidFill>
                  <a:srgbClr val="FF0000"/>
                </a:solidFill>
              </a:rPr>
              <a:t>_maker</a:t>
            </a:r>
            <a:r>
              <a:rPr lang="en-US" altLang="zh-TW" dirty="0">
                <a:solidFill>
                  <a:srgbClr val="FF0000"/>
                </a:solidFill>
              </a:rPr>
              <a:t> </a:t>
            </a:r>
            <a:r>
              <a:rPr lang="en-US" altLang="zh-TW" dirty="0"/>
              <a:t>= ['SAAB', 'Ford', 'Honda', 'Mazda', '</a:t>
            </a:r>
            <a:r>
              <a:rPr lang="en-US" altLang="zh-TW" dirty="0" err="1"/>
              <a:t>Nissan','Toyota</a:t>
            </a:r>
            <a:r>
              <a:rPr lang="en-US" altLang="zh-TW" dirty="0"/>
              <a:t>' ]</a:t>
            </a:r>
          </a:p>
          <a:p>
            <a:pPr marL="594360" lvl="2" indent="0">
              <a:buNone/>
            </a:pPr>
            <a:r>
              <a:rPr lang="en-US" altLang="zh-TW" dirty="0" err="1">
                <a:solidFill>
                  <a:srgbClr val="FF0000"/>
                </a:solidFill>
              </a:rPr>
              <a:t>car_list</a:t>
            </a:r>
            <a:r>
              <a:rPr lang="en-US" altLang="zh-TW" dirty="0">
                <a:solidFill>
                  <a:srgbClr val="FF0000"/>
                </a:solidFill>
              </a:rPr>
              <a:t> </a:t>
            </a:r>
            <a:r>
              <a:rPr lang="en-US" altLang="zh-TW" dirty="0"/>
              <a:t>= [ [],</a:t>
            </a:r>
          </a:p>
          <a:p>
            <a:pPr marL="594360" lvl="2" indent="0">
              <a:buNone/>
            </a:pPr>
            <a:r>
              <a:rPr lang="en-US" altLang="zh-TW" dirty="0"/>
              <a:t>	['Fiesta', 'Focus', '</a:t>
            </a:r>
            <a:r>
              <a:rPr lang="en-US" altLang="zh-TW" dirty="0" err="1"/>
              <a:t>Modeo</a:t>
            </a:r>
            <a:r>
              <a:rPr lang="en-US" altLang="zh-TW" dirty="0"/>
              <a:t>', '</a:t>
            </a:r>
            <a:r>
              <a:rPr lang="en-US" altLang="zh-TW" dirty="0" err="1"/>
              <a:t>EcoSport</a:t>
            </a:r>
            <a:r>
              <a:rPr lang="en-US" altLang="zh-TW" dirty="0"/>
              <a:t>', 'Kuga', 'Mustang'],</a:t>
            </a:r>
          </a:p>
          <a:p>
            <a:pPr marL="594360" lvl="2" indent="0">
              <a:buNone/>
            </a:pPr>
            <a:r>
              <a:rPr lang="en-US" altLang="zh-TW" dirty="0"/>
              <a:t>		['Fit', 'Odyssey', 'CR-V', 'City', 'NSX'],</a:t>
            </a:r>
          </a:p>
          <a:p>
            <a:pPr marL="594360" lvl="2" indent="0">
              <a:buNone/>
            </a:pPr>
            <a:r>
              <a:rPr lang="en-US" altLang="zh-TW" dirty="0"/>
              <a:t>		['Mazda3', 'Mazda5', 'Mazda6', 'CX-3', 'CX-5', 'MX-5'],</a:t>
            </a:r>
          </a:p>
          <a:p>
            <a:pPr marL="594360" lvl="2" indent="0">
              <a:buNone/>
            </a:pPr>
            <a:r>
              <a:rPr lang="en-US" altLang="zh-TW" dirty="0"/>
              <a:t>	['</a:t>
            </a:r>
            <a:r>
              <a:rPr lang="en-US" altLang="zh-TW" dirty="0" err="1"/>
              <a:t>Tida</a:t>
            </a:r>
            <a:r>
              <a:rPr lang="en-US" altLang="zh-TW" dirty="0"/>
              <a:t>', 'March', '</a:t>
            </a:r>
            <a:r>
              <a:rPr lang="en-US" altLang="zh-TW" dirty="0" err="1"/>
              <a:t>Livina</a:t>
            </a:r>
            <a:r>
              <a:rPr lang="en-US" altLang="zh-TW" dirty="0"/>
              <a:t>', 'Sentra', '</a:t>
            </a:r>
            <a:r>
              <a:rPr lang="en-US" altLang="zh-TW" dirty="0" err="1"/>
              <a:t>Teana</a:t>
            </a:r>
            <a:r>
              <a:rPr lang="en-US" altLang="zh-TW" dirty="0"/>
              <a:t>', 'X-Trail', 'Juke', 'Murano'],</a:t>
            </a:r>
          </a:p>
          <a:p>
            <a:pPr marL="594360" lvl="2" indent="0">
              <a:buNone/>
            </a:pPr>
            <a:r>
              <a:rPr lang="en-US" altLang="zh-TW" dirty="0"/>
              <a:t>		['Camry','Altis','Yaris','86','Prius','Vios', 'RAV4', 'Wish']</a:t>
            </a:r>
          </a:p>
          <a:p>
            <a:pPr marL="594360" lvl="2" indent="0">
              <a:buNone/>
            </a:pPr>
            <a:r>
              <a:rPr lang="en-US" altLang="zh-TW" dirty="0"/>
              <a:t>]</a:t>
            </a:r>
          </a:p>
          <a:p>
            <a:pPr lvl="2"/>
            <a:endParaRPr lang="zh-TW" altLang="en-US" dirty="0"/>
          </a:p>
        </p:txBody>
      </p:sp>
    </p:spTree>
    <p:extLst>
      <p:ext uri="{BB962C8B-B14F-4D97-AF65-F5344CB8AC3E}">
        <p14:creationId xmlns:p14="http://schemas.microsoft.com/office/powerpoint/2010/main" val="166513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迴圈指令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48</a:t>
            </a:fld>
            <a:endParaRPr lang="zh-TW" altLang="en-US"/>
          </a:p>
        </p:txBody>
      </p:sp>
      <p:sp>
        <p:nvSpPr>
          <p:cNvPr id="4" name="內容版面配置區 3"/>
          <p:cNvSpPr>
            <a:spLocks noGrp="1"/>
          </p:cNvSpPr>
          <p:nvPr>
            <p:ph sz="quarter" idx="1"/>
          </p:nvPr>
        </p:nvSpPr>
        <p:spPr>
          <a:xfrm>
            <a:off x="301752" y="1527048"/>
            <a:ext cx="8662736" cy="5070304"/>
          </a:xfrm>
        </p:spPr>
        <p:txBody>
          <a:bodyPr>
            <a:normAutofit fontScale="77500" lnSpcReduction="20000"/>
          </a:bodyPr>
          <a:lstStyle/>
          <a:p>
            <a:r>
              <a:rPr lang="en-US" altLang="zh-TW" dirty="0"/>
              <a:t>urls.py</a:t>
            </a:r>
            <a:r>
              <a:rPr lang="zh-TW" altLang="zh-TW" dirty="0"/>
              <a:t>中的網址對應設計如下：</a:t>
            </a:r>
          </a:p>
          <a:p>
            <a:pPr marL="274320" lvl="1" indent="0">
              <a:buNone/>
            </a:pPr>
            <a:r>
              <a:rPr lang="en-US" altLang="zh-TW" dirty="0"/>
              <a:t>path('</a:t>
            </a:r>
            <a:r>
              <a:rPr lang="en-US" altLang="zh-TW" dirty="0" err="1"/>
              <a:t>carlist</a:t>
            </a:r>
            <a:r>
              <a:rPr lang="en-US" altLang="zh-TW" dirty="0"/>
              <a:t>/', </a:t>
            </a:r>
            <a:r>
              <a:rPr lang="en-US" altLang="zh-TW" dirty="0" err="1"/>
              <a:t>views.carlist</a:t>
            </a:r>
            <a:r>
              <a:rPr lang="en-US" altLang="zh-TW" dirty="0"/>
              <a:t>),</a:t>
            </a:r>
            <a:endParaRPr lang="zh-TW" altLang="zh-TW" dirty="0"/>
          </a:p>
          <a:p>
            <a:pPr marL="274320" lvl="1" indent="0">
              <a:buNone/>
            </a:pPr>
            <a:r>
              <a:rPr lang="en-US" altLang="zh-TW" dirty="0"/>
              <a:t>path('</a:t>
            </a:r>
            <a:r>
              <a:rPr lang="en-US" altLang="zh-TW" dirty="0" err="1"/>
              <a:t>carlist</a:t>
            </a:r>
            <a:r>
              <a:rPr lang="en-US" altLang="zh-TW" dirty="0"/>
              <a:t>/</a:t>
            </a:r>
            <a:r>
              <a:rPr lang="en-US" altLang="zh-TW" dirty="0">
                <a:solidFill>
                  <a:srgbClr val="FF0000"/>
                </a:solidFill>
              </a:rPr>
              <a:t>&lt;</a:t>
            </a:r>
            <a:r>
              <a:rPr lang="en-US" altLang="zh-TW" dirty="0" err="1">
                <a:solidFill>
                  <a:srgbClr val="FF0000"/>
                </a:solidFill>
              </a:rPr>
              <a:t>int:maker</a:t>
            </a:r>
            <a:r>
              <a:rPr lang="en-US" altLang="zh-TW" dirty="0">
                <a:solidFill>
                  <a:srgbClr val="FF0000"/>
                </a:solidFill>
              </a:rPr>
              <a:t>&gt;</a:t>
            </a:r>
            <a:r>
              <a:rPr lang="en-US" altLang="zh-TW" dirty="0"/>
              <a:t>/', </a:t>
            </a:r>
            <a:r>
              <a:rPr lang="en-US" altLang="zh-TW" dirty="0" err="1"/>
              <a:t>views.carlist</a:t>
            </a:r>
            <a:r>
              <a:rPr lang="en-US" altLang="zh-TW" dirty="0"/>
              <a:t>, name='</a:t>
            </a:r>
            <a:r>
              <a:rPr lang="en-US" altLang="zh-TW" dirty="0" err="1"/>
              <a:t>carlist-url</a:t>
            </a:r>
            <a:r>
              <a:rPr lang="en-US" altLang="zh-TW" dirty="0"/>
              <a:t>'),</a:t>
            </a:r>
          </a:p>
          <a:p>
            <a:r>
              <a:rPr lang="en-US" altLang="zh-TW" dirty="0"/>
              <a:t>Views.py</a:t>
            </a:r>
            <a:r>
              <a:rPr lang="zh-TW" altLang="en-US" dirty="0"/>
              <a:t>中定義</a:t>
            </a:r>
            <a:r>
              <a:rPr lang="en-US" altLang="zh-TW" dirty="0" err="1"/>
              <a:t>carlist</a:t>
            </a:r>
            <a:r>
              <a:rPr lang="zh-TW" altLang="zh-TW" dirty="0"/>
              <a:t>函數設計如下：</a:t>
            </a:r>
          </a:p>
          <a:p>
            <a:pPr marL="274320" lvl="1" indent="0">
              <a:buNone/>
            </a:pPr>
            <a:r>
              <a:rPr lang="en-US" altLang="zh-TW" dirty="0" err="1"/>
              <a:t>def</a:t>
            </a:r>
            <a:r>
              <a:rPr lang="en-US" altLang="zh-TW" dirty="0"/>
              <a:t> </a:t>
            </a:r>
            <a:r>
              <a:rPr lang="en-US" altLang="zh-TW" dirty="0" err="1"/>
              <a:t>carlist</a:t>
            </a:r>
            <a:r>
              <a:rPr lang="en-US" altLang="zh-TW" dirty="0"/>
              <a:t>(request, </a:t>
            </a:r>
            <a:r>
              <a:rPr lang="en-US" altLang="zh-TW" dirty="0">
                <a:solidFill>
                  <a:srgbClr val="FF0000"/>
                </a:solidFill>
              </a:rPr>
              <a:t>maker=0</a:t>
            </a:r>
            <a:r>
              <a:rPr lang="en-US" altLang="zh-TW" dirty="0"/>
              <a:t>):</a:t>
            </a:r>
          </a:p>
          <a:p>
            <a:pPr marL="274320" lvl="1" indent="0">
              <a:buNone/>
            </a:pPr>
            <a:r>
              <a:rPr lang="en-US" altLang="zh-TW" dirty="0"/>
              <a:t>	</a:t>
            </a:r>
            <a:r>
              <a:rPr lang="en-US" altLang="zh-TW" dirty="0" err="1"/>
              <a:t>car_maker</a:t>
            </a:r>
            <a:r>
              <a:rPr lang="en-US" altLang="zh-TW" dirty="0"/>
              <a:t> = ['SAAB', 'Ford', 'Honda', 'Mazda', '</a:t>
            </a:r>
            <a:r>
              <a:rPr lang="en-US" altLang="zh-TW" dirty="0" err="1"/>
              <a:t>Nissan','Toyota</a:t>
            </a:r>
            <a:r>
              <a:rPr lang="en-US" altLang="zh-TW" dirty="0"/>
              <a:t>' ]</a:t>
            </a:r>
          </a:p>
          <a:p>
            <a:pPr marL="274320" lvl="1" indent="0">
              <a:buNone/>
            </a:pPr>
            <a:r>
              <a:rPr lang="en-US" altLang="zh-TW" dirty="0"/>
              <a:t>	</a:t>
            </a:r>
            <a:r>
              <a:rPr lang="en-US" altLang="zh-TW" dirty="0" err="1"/>
              <a:t>car_list</a:t>
            </a:r>
            <a:r>
              <a:rPr lang="en-US" altLang="zh-TW" dirty="0"/>
              <a:t> = [ [],</a:t>
            </a:r>
          </a:p>
          <a:p>
            <a:pPr marL="274320" lvl="1" indent="0">
              <a:buNone/>
            </a:pPr>
            <a:r>
              <a:rPr lang="en-US" altLang="zh-TW" dirty="0"/>
              <a:t>	['Fiesta', 'Focus', '</a:t>
            </a:r>
            <a:r>
              <a:rPr lang="en-US" altLang="zh-TW" dirty="0" err="1"/>
              <a:t>Modeo</a:t>
            </a:r>
            <a:r>
              <a:rPr lang="en-US" altLang="zh-TW" dirty="0"/>
              <a:t>', '</a:t>
            </a:r>
            <a:r>
              <a:rPr lang="en-US" altLang="zh-TW" dirty="0" err="1"/>
              <a:t>EcoSport</a:t>
            </a:r>
            <a:r>
              <a:rPr lang="en-US" altLang="zh-TW" dirty="0"/>
              <a:t>', 'Kuga', 'Mustang'],</a:t>
            </a:r>
          </a:p>
          <a:p>
            <a:pPr marL="274320" lvl="1" indent="0">
              <a:buNone/>
            </a:pPr>
            <a:r>
              <a:rPr lang="en-US" altLang="zh-TW" dirty="0"/>
              <a:t>	['Fit', 'Odyssey', 'CR-V', 'City', 'NSX'],</a:t>
            </a:r>
          </a:p>
          <a:p>
            <a:pPr marL="274320" lvl="1" indent="0">
              <a:buNone/>
            </a:pPr>
            <a:r>
              <a:rPr lang="en-US" altLang="zh-TW" dirty="0"/>
              <a:t>	['Mazda3', 'Mazda5', 'Mazda6', 'CX-3', 'CX-5', 'MX-5'],</a:t>
            </a:r>
          </a:p>
          <a:p>
            <a:pPr marL="274320" lvl="1" indent="0">
              <a:buNone/>
            </a:pPr>
            <a:r>
              <a:rPr lang="en-US" altLang="zh-TW" dirty="0"/>
              <a:t>	['</a:t>
            </a:r>
            <a:r>
              <a:rPr lang="en-US" altLang="zh-TW" dirty="0" err="1"/>
              <a:t>Tida</a:t>
            </a:r>
            <a:r>
              <a:rPr lang="en-US" altLang="zh-TW" dirty="0"/>
              <a:t>', 'March', '</a:t>
            </a:r>
            <a:r>
              <a:rPr lang="en-US" altLang="zh-TW" dirty="0" err="1"/>
              <a:t>Livina</a:t>
            </a:r>
            <a:r>
              <a:rPr lang="en-US" altLang="zh-TW" dirty="0"/>
              <a:t>', 'Sentra', '</a:t>
            </a:r>
            <a:r>
              <a:rPr lang="en-US" altLang="zh-TW" dirty="0" err="1"/>
              <a:t>Teana</a:t>
            </a:r>
            <a:r>
              <a:rPr lang="en-US" altLang="zh-TW" dirty="0"/>
              <a:t>', 'X-Trail', 'Juke', 'Murano'],</a:t>
            </a:r>
          </a:p>
          <a:p>
            <a:pPr marL="274320" lvl="1" indent="0">
              <a:buNone/>
            </a:pPr>
            <a:r>
              <a:rPr lang="en-US" altLang="zh-TW" dirty="0"/>
              <a:t>	['Camry','Altis','Yaris','86','Prius','Vios', 'RAV4', 'Wish']</a:t>
            </a:r>
          </a:p>
          <a:p>
            <a:pPr marL="274320" lvl="1" indent="0">
              <a:buNone/>
            </a:pPr>
            <a:r>
              <a:rPr lang="en-US" altLang="zh-TW" dirty="0"/>
              <a:t>	]</a:t>
            </a:r>
          </a:p>
          <a:p>
            <a:pPr marL="274320" lvl="1" indent="0">
              <a:buNone/>
            </a:pPr>
            <a:r>
              <a:rPr lang="en-US" altLang="zh-TW" dirty="0"/>
              <a:t>	</a:t>
            </a:r>
            <a:r>
              <a:rPr lang="en-US" altLang="zh-TW" dirty="0">
                <a:solidFill>
                  <a:srgbClr val="FF0000"/>
                </a:solidFill>
              </a:rPr>
              <a:t>maker = maker</a:t>
            </a:r>
          </a:p>
          <a:p>
            <a:pPr marL="274320" lvl="1" indent="0">
              <a:buNone/>
            </a:pPr>
            <a:r>
              <a:rPr lang="en-US" altLang="zh-TW" dirty="0">
                <a:solidFill>
                  <a:srgbClr val="FF0000"/>
                </a:solidFill>
              </a:rPr>
              <a:t>	</a:t>
            </a:r>
            <a:r>
              <a:rPr lang="en-US" altLang="zh-TW" dirty="0" err="1">
                <a:solidFill>
                  <a:srgbClr val="FF0000"/>
                </a:solidFill>
              </a:rPr>
              <a:t>maker_name</a:t>
            </a:r>
            <a:r>
              <a:rPr lang="en-US" altLang="zh-TW" dirty="0">
                <a:solidFill>
                  <a:srgbClr val="FF0000"/>
                </a:solidFill>
              </a:rPr>
              <a:t> =  </a:t>
            </a:r>
            <a:r>
              <a:rPr lang="en-US" altLang="zh-TW" dirty="0" err="1">
                <a:solidFill>
                  <a:srgbClr val="FF0000"/>
                </a:solidFill>
              </a:rPr>
              <a:t>car_maker</a:t>
            </a:r>
            <a:r>
              <a:rPr lang="en-US" altLang="zh-TW" dirty="0">
                <a:solidFill>
                  <a:srgbClr val="FF0000"/>
                </a:solidFill>
              </a:rPr>
              <a:t>[maker]</a:t>
            </a:r>
          </a:p>
          <a:p>
            <a:pPr marL="274320" lvl="1" indent="0">
              <a:buNone/>
            </a:pPr>
            <a:r>
              <a:rPr lang="en-US" altLang="zh-TW" dirty="0">
                <a:solidFill>
                  <a:srgbClr val="FF0000"/>
                </a:solidFill>
              </a:rPr>
              <a:t>	cars = </a:t>
            </a:r>
            <a:r>
              <a:rPr lang="en-US" altLang="zh-TW" dirty="0" err="1">
                <a:solidFill>
                  <a:srgbClr val="FF0000"/>
                </a:solidFill>
              </a:rPr>
              <a:t>car_list</a:t>
            </a:r>
            <a:r>
              <a:rPr lang="en-US" altLang="zh-TW" dirty="0">
                <a:solidFill>
                  <a:srgbClr val="FF0000"/>
                </a:solidFill>
              </a:rPr>
              <a:t>[maker]</a:t>
            </a:r>
          </a:p>
          <a:p>
            <a:pPr marL="274320" lvl="1" indent="0">
              <a:buNone/>
            </a:pPr>
            <a:r>
              <a:rPr lang="en-US" altLang="zh-TW" dirty="0"/>
              <a:t>	return render(request, 'carlist.html', locals())</a:t>
            </a:r>
          </a:p>
          <a:p>
            <a:pPr lvl="1"/>
            <a:endParaRPr lang="zh-TW" altLang="zh-TW" dirty="0"/>
          </a:p>
        </p:txBody>
      </p:sp>
    </p:spTree>
    <p:extLst>
      <p:ext uri="{BB962C8B-B14F-4D97-AF65-F5344CB8AC3E}">
        <p14:creationId xmlns:p14="http://schemas.microsoft.com/office/powerpoint/2010/main" val="3903170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迴圈指令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49</a:t>
            </a:fld>
            <a:endParaRPr lang="zh-TW" altLang="en-US"/>
          </a:p>
        </p:txBody>
      </p:sp>
      <p:sp>
        <p:nvSpPr>
          <p:cNvPr id="4" name="內容版面配置區 3"/>
          <p:cNvSpPr>
            <a:spLocks noGrp="1"/>
          </p:cNvSpPr>
          <p:nvPr>
            <p:ph sz="quarter" idx="1"/>
          </p:nvPr>
        </p:nvSpPr>
        <p:spPr>
          <a:xfrm>
            <a:off x="301752" y="1527048"/>
            <a:ext cx="8662736" cy="5142312"/>
          </a:xfrm>
        </p:spPr>
        <p:txBody>
          <a:bodyPr>
            <a:normAutofit fontScale="85000" lnSpcReduction="20000"/>
          </a:bodyPr>
          <a:lstStyle/>
          <a:p>
            <a:r>
              <a:rPr lang="en-US" altLang="zh-TW" dirty="0"/>
              <a:t>carlist.html</a:t>
            </a:r>
            <a:r>
              <a:rPr lang="zh-TW" altLang="zh-TW" dirty="0"/>
              <a:t>的內容如下：</a:t>
            </a:r>
            <a:endParaRPr lang="en-US" altLang="zh-TW" dirty="0"/>
          </a:p>
          <a:p>
            <a:pPr marL="0" indent="0">
              <a:buNone/>
            </a:pPr>
            <a:r>
              <a:rPr lang="en-US" altLang="zh-TW" sz="1900" kern="100">
                <a:effectLst/>
                <a:latin typeface="Courier New" panose="02070309020205020404" pitchFamily="49" charset="0"/>
                <a:ea typeface="標楷體" panose="03000509000000000000" pitchFamily="65" charset="-120"/>
              </a:rPr>
              <a:t>&lt;!-- carlist.html (ch06 project) --&gt;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&lt;!DOCTYPE html&gt;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&lt;html&gt;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&lt;head&gt;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&lt;meta charset='utf-8'&gt;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&lt;title&gt;</a:t>
            </a:r>
            <a:r>
              <a:rPr lang="zh-TW" altLang="zh-TW" sz="1900" kern="100">
                <a:effectLst/>
                <a:latin typeface="Courier New" panose="02070309020205020404" pitchFamily="49" charset="0"/>
                <a:ea typeface="標楷體" panose="03000509000000000000" pitchFamily="65" charset="-120"/>
              </a:rPr>
              <a:t>二手車賣場</a:t>
            </a:r>
            <a:r>
              <a:rPr lang="en-US" altLang="zh-TW" sz="1900" kern="100">
                <a:effectLst/>
                <a:latin typeface="Courier New" panose="02070309020205020404" pitchFamily="49" charset="0"/>
                <a:ea typeface="標楷體" panose="03000509000000000000" pitchFamily="65" charset="-120"/>
              </a:rPr>
              <a:t>&lt;/title&gt;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&lt;/head&gt;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&lt;body&gt;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&lt;h2&gt;</a:t>
            </a:r>
            <a:r>
              <a:rPr lang="zh-TW" altLang="zh-TW" sz="1900" kern="100">
                <a:effectLst/>
                <a:latin typeface="Courier New" panose="02070309020205020404" pitchFamily="49" charset="0"/>
                <a:ea typeface="標楷體" panose="03000509000000000000" pitchFamily="65" charset="-120"/>
              </a:rPr>
              <a:t>歡迎光臨</a:t>
            </a:r>
            <a:r>
              <a:rPr lang="en-US" altLang="zh-TW" sz="1900" kern="100">
                <a:effectLst/>
                <a:latin typeface="Courier New" panose="02070309020205020404" pitchFamily="49" charset="0"/>
                <a:ea typeface="標楷體" panose="03000509000000000000" pitchFamily="65" charset="-120"/>
              </a:rPr>
              <a:t>DJ</a:t>
            </a:r>
            <a:r>
              <a:rPr lang="zh-TW" altLang="zh-TW" sz="1900" kern="100">
                <a:effectLst/>
                <a:latin typeface="Courier New" panose="02070309020205020404" pitchFamily="49" charset="0"/>
                <a:ea typeface="標楷體" panose="03000509000000000000" pitchFamily="65" charset="-120"/>
              </a:rPr>
              <a:t>二手車賣場</a:t>
            </a:r>
            <a:r>
              <a:rPr lang="en-US" altLang="zh-TW" sz="1900" kern="100">
                <a:effectLst/>
                <a:latin typeface="Courier New" panose="02070309020205020404" pitchFamily="49" charset="0"/>
                <a:ea typeface="標楷體" panose="03000509000000000000" pitchFamily="65" charset="-120"/>
              </a:rPr>
              <a:t>&lt;/h2&gt;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&lt;table&gt;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&lt;tr&gt;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 for m in car_maker %}</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&lt;td bgcolor="#ccffcc"&gt;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&lt;a href="{% url 'carlist-url' forloop.counter0 %}"&gt;{{m}}&lt;/a&gt;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&lt;/td&gt;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 endfor %}</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&lt;/tr&gt;</a:t>
            </a:r>
            <a:endParaRPr lang="zh-TW" altLang="zh-TW" sz="1900" kern="100">
              <a:effectLst/>
              <a:latin typeface="Courier New" panose="02070309020205020404" pitchFamily="49" charset="0"/>
              <a:ea typeface="標楷體" panose="03000509000000000000" pitchFamily="65" charset="-120"/>
            </a:endParaRPr>
          </a:p>
          <a:p>
            <a:pPr marL="0" indent="0">
              <a:buNone/>
            </a:pPr>
            <a:r>
              <a:rPr lang="en-US" altLang="zh-TW" sz="1900" kern="100">
                <a:effectLst/>
                <a:latin typeface="Courier New" panose="02070309020205020404" pitchFamily="49" charset="0"/>
                <a:ea typeface="標楷體" panose="03000509000000000000" pitchFamily="65" charset="-120"/>
              </a:rPr>
              <a:t>    &lt;/table&gt;</a:t>
            </a:r>
            <a:endParaRPr lang="zh-TW" altLang="zh-TW" sz="1900" kern="100">
              <a:effectLst/>
              <a:latin typeface="Courier New" panose="02070309020205020404" pitchFamily="49" charset="0"/>
              <a:ea typeface="標楷體" panose="03000509000000000000" pitchFamily="65" charset="-120"/>
            </a:endParaRPr>
          </a:p>
          <a:p>
            <a:pPr marL="274320" lvl="1" indent="0">
              <a:buNone/>
            </a:pPr>
            <a:endParaRPr lang="zh-TW" altLang="en-US" dirty="0"/>
          </a:p>
        </p:txBody>
      </p:sp>
    </p:spTree>
    <p:extLst>
      <p:ext uri="{BB962C8B-B14F-4D97-AF65-F5344CB8AC3E}">
        <p14:creationId xmlns:p14="http://schemas.microsoft.com/office/powerpoint/2010/main" val="394533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a:t>
            </a:r>
            <a:r>
              <a:rPr lang="en-US" altLang="zh-TW" dirty="0"/>
              <a:t>settings.py</a:t>
            </a:r>
            <a:r>
              <a:rPr lang="zh-TW" altLang="zh-TW" dirty="0"/>
              <a:t>設定</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a:t>
            </a:fld>
            <a:endParaRPr lang="zh-TW" altLang="en-US"/>
          </a:p>
        </p:txBody>
      </p:sp>
      <p:sp>
        <p:nvSpPr>
          <p:cNvPr id="4" name="內容版面配置區 3"/>
          <p:cNvSpPr>
            <a:spLocks noGrp="1"/>
          </p:cNvSpPr>
          <p:nvPr>
            <p:ph sz="quarter" idx="1"/>
          </p:nvPr>
        </p:nvSpPr>
        <p:spPr/>
        <p:txBody>
          <a:bodyPr/>
          <a:lstStyle/>
          <a:p>
            <a:r>
              <a:rPr lang="en-US" altLang="zh-TW" dirty="0"/>
              <a:t>BACKEND</a:t>
            </a:r>
          </a:p>
          <a:p>
            <a:pPr lvl="1"/>
            <a:r>
              <a:rPr lang="zh-TW" altLang="en-US" dirty="0"/>
              <a:t>指定要使用的模板引擎</a:t>
            </a:r>
            <a:r>
              <a:rPr lang="en-US" altLang="zh-TW" dirty="0"/>
              <a:t>(</a:t>
            </a:r>
            <a:r>
              <a:rPr lang="zh-TW" altLang="en-US" dirty="0"/>
              <a:t>預設為</a:t>
            </a:r>
            <a:r>
              <a:rPr lang="en-US" altLang="zh-TW" dirty="0"/>
              <a:t>Django</a:t>
            </a:r>
            <a:r>
              <a:rPr lang="zh-TW" altLang="en-US" dirty="0"/>
              <a:t>模板引擎，也可使用如</a:t>
            </a:r>
            <a:r>
              <a:rPr lang="en-US" altLang="zh-TW" dirty="0"/>
              <a:t>Jinja2</a:t>
            </a:r>
            <a:r>
              <a:rPr lang="zh-TW" altLang="en-US" dirty="0"/>
              <a:t>，修改成</a:t>
            </a:r>
            <a:r>
              <a:rPr lang="en-US" altLang="zh-TW" dirty="0"/>
              <a:t>django.template.backends.jinja2.Jinja2)</a:t>
            </a:r>
          </a:p>
          <a:p>
            <a:r>
              <a:rPr lang="en-US" altLang="zh-TW" dirty="0"/>
              <a:t>DIRS</a:t>
            </a:r>
          </a:p>
          <a:p>
            <a:pPr lvl="1"/>
            <a:r>
              <a:rPr lang="zh-TW" altLang="zh-TW" dirty="0"/>
              <a:t>指定</a:t>
            </a:r>
            <a:r>
              <a:rPr lang="en-US" altLang="zh-TW" dirty="0"/>
              <a:t>templates</a:t>
            </a:r>
            <a:r>
              <a:rPr lang="zh-TW" altLang="zh-TW" dirty="0"/>
              <a:t>網頁檔案</a:t>
            </a:r>
            <a:r>
              <a:rPr lang="zh-TW" altLang="en-US" dirty="0"/>
              <a:t>存放位置</a:t>
            </a:r>
            <a:endParaRPr lang="en-US" altLang="zh-TW" dirty="0"/>
          </a:p>
          <a:p>
            <a:r>
              <a:rPr lang="en-US" altLang="zh-TW" dirty="0"/>
              <a:t>APP_DIRS</a:t>
            </a:r>
          </a:p>
          <a:p>
            <a:pPr lvl="1"/>
            <a:r>
              <a:rPr lang="zh-TW" altLang="en-US" dirty="0"/>
              <a:t>設定成</a:t>
            </a:r>
            <a:r>
              <a:rPr lang="en-US" altLang="zh-TW" dirty="0"/>
              <a:t>True</a:t>
            </a:r>
            <a:r>
              <a:rPr lang="zh-TW" altLang="en-US" dirty="0"/>
              <a:t>，表示</a:t>
            </a:r>
            <a:r>
              <a:rPr lang="zh-TW" altLang="zh-TW" dirty="0"/>
              <a:t>當要使用</a:t>
            </a:r>
            <a:r>
              <a:rPr lang="en-US" altLang="zh-TW" dirty="0"/>
              <a:t>templates</a:t>
            </a:r>
            <a:r>
              <a:rPr lang="zh-TW" altLang="zh-TW" dirty="0"/>
              <a:t>網頁檔案時，則為</a:t>
            </a:r>
            <a:r>
              <a:rPr lang="zh-TW" altLang="zh-TW" dirty="0">
                <a:solidFill>
                  <a:srgbClr val="FF0000"/>
                </a:solidFill>
              </a:rPr>
              <a:t>從當前</a:t>
            </a:r>
            <a:r>
              <a:rPr lang="en-US" altLang="zh-TW" dirty="0">
                <a:solidFill>
                  <a:srgbClr val="FF0000"/>
                </a:solidFill>
              </a:rPr>
              <a:t>APP</a:t>
            </a:r>
            <a:r>
              <a:rPr lang="zh-TW" altLang="zh-TW" dirty="0">
                <a:solidFill>
                  <a:srgbClr val="FF0000"/>
                </a:solidFill>
              </a:rPr>
              <a:t>內的</a:t>
            </a:r>
            <a:r>
              <a:rPr lang="en-US" altLang="zh-TW" dirty="0">
                <a:solidFill>
                  <a:srgbClr val="FF0000"/>
                </a:solidFill>
              </a:rPr>
              <a:t>templates</a:t>
            </a:r>
            <a:r>
              <a:rPr lang="zh-TW" altLang="zh-TW" dirty="0">
                <a:solidFill>
                  <a:srgbClr val="FF0000"/>
                </a:solidFill>
              </a:rPr>
              <a:t>資料夾開始尋找</a:t>
            </a:r>
            <a:r>
              <a:rPr lang="zh-TW" altLang="zh-TW" dirty="0"/>
              <a:t>對應的模板，如果沒找到對應的模板，則會到</a:t>
            </a:r>
            <a:r>
              <a:rPr lang="en-US" altLang="zh-TW" dirty="0"/>
              <a:t>DIRS</a:t>
            </a:r>
            <a:r>
              <a:rPr lang="zh-TW" altLang="zh-TW" dirty="0"/>
              <a:t>設定的路徑找尋，假如全部都沒找到的話就會丟出</a:t>
            </a:r>
            <a:r>
              <a:rPr lang="en-US" altLang="zh-TW" dirty="0" err="1"/>
              <a:t>TemplateDoestNotExist</a:t>
            </a:r>
            <a:r>
              <a:rPr lang="zh-TW" altLang="zh-TW" dirty="0"/>
              <a:t>的例外</a:t>
            </a:r>
            <a:endParaRPr lang="zh-TW" altLang="en-US" dirty="0"/>
          </a:p>
        </p:txBody>
      </p:sp>
    </p:spTree>
    <p:extLst>
      <p:ext uri="{BB962C8B-B14F-4D97-AF65-F5344CB8AC3E}">
        <p14:creationId xmlns:p14="http://schemas.microsoft.com/office/powerpoint/2010/main" val="2527226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迴圈指令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50</a:t>
            </a:fld>
            <a:endParaRPr lang="zh-TW" altLang="en-US"/>
          </a:p>
        </p:txBody>
      </p:sp>
      <p:sp>
        <p:nvSpPr>
          <p:cNvPr id="4" name="內容版面配置區 3"/>
          <p:cNvSpPr>
            <a:spLocks noGrp="1"/>
          </p:cNvSpPr>
          <p:nvPr>
            <p:ph sz="quarter" idx="1"/>
          </p:nvPr>
        </p:nvSpPr>
        <p:spPr>
          <a:xfrm>
            <a:off x="301752" y="1527048"/>
            <a:ext cx="8534400" cy="5070304"/>
          </a:xfrm>
        </p:spPr>
        <p:txBody>
          <a:bodyPr>
            <a:normAutofit lnSpcReduction="10000"/>
          </a:bodyPr>
          <a:lstStyle/>
          <a:p>
            <a:pPr marL="0" indent="0">
              <a:buNone/>
            </a:pPr>
            <a:r>
              <a:rPr lang="en-US" altLang="zh-TW" sz="1800" kern="100">
                <a:effectLst/>
                <a:latin typeface="Courier New" panose="02070309020205020404" pitchFamily="49" charset="0"/>
                <a:ea typeface="標楷體" panose="03000509000000000000" pitchFamily="65" charset="-120"/>
              </a:rPr>
              <a:t>{% if cars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&lt;table&gt;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&lt;tr&gt;&lt;td&gt;</a:t>
            </a:r>
            <a:r>
              <a:rPr lang="zh-TW" altLang="zh-TW" sz="1800" kern="100">
                <a:effectLst/>
                <a:latin typeface="Courier New" panose="02070309020205020404" pitchFamily="49" charset="0"/>
                <a:ea typeface="標楷體" panose="03000509000000000000" pitchFamily="65" charset="-120"/>
              </a:rPr>
              <a:t>車廠</a:t>
            </a:r>
            <a:r>
              <a:rPr lang="en-US" altLang="zh-TW" sz="1800" kern="100">
                <a:effectLst/>
                <a:latin typeface="Courier New" panose="02070309020205020404" pitchFamily="49" charset="0"/>
                <a:ea typeface="標楷體" panose="03000509000000000000" pitchFamily="65" charset="-120"/>
              </a:rPr>
              <a:t>&lt;/td&gt;&lt;td&gt;</a:t>
            </a:r>
            <a:r>
              <a:rPr lang="zh-TW" altLang="zh-TW" sz="1800" kern="100">
                <a:effectLst/>
                <a:latin typeface="Courier New" panose="02070309020205020404" pitchFamily="49" charset="0"/>
                <a:ea typeface="標楷體" panose="03000509000000000000" pitchFamily="65" charset="-120"/>
              </a:rPr>
              <a:t>車款</a:t>
            </a:r>
            <a:r>
              <a:rPr lang="en-US" altLang="zh-TW" sz="1800" kern="100">
                <a:effectLst/>
                <a:latin typeface="Courier New" panose="02070309020205020404" pitchFamily="49" charset="0"/>
                <a:ea typeface="標楷體" panose="03000509000000000000" pitchFamily="65" charset="-120"/>
              </a:rPr>
              <a:t>&lt;/td&gt;&lt;/tr&gt;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endif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for c in cars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&lt;tr bgcolor="{% cycle '#eeeeee' '#cccccc' %}"&gt;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&lt;td&gt;{{maker_name}}&lt;/td&gt;&lt;td&gt;{{ c }}&lt;/td&gt;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&lt;/tr&gt;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empty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&lt;h3&gt;</a:t>
            </a:r>
            <a:r>
              <a:rPr lang="zh-TW" altLang="zh-TW" sz="1800" kern="100">
                <a:effectLst/>
                <a:latin typeface="Courier New" panose="02070309020205020404" pitchFamily="49" charset="0"/>
                <a:ea typeface="標楷體" panose="03000509000000000000" pitchFamily="65" charset="-120"/>
              </a:rPr>
              <a:t>車廠</a:t>
            </a:r>
            <a:r>
              <a:rPr lang="en-US" altLang="zh-TW" sz="1800" kern="100">
                <a:effectLst/>
                <a:latin typeface="Courier New" panose="02070309020205020404" pitchFamily="49" charset="0"/>
                <a:ea typeface="標楷體" panose="03000509000000000000" pitchFamily="65" charset="-120"/>
              </a:rPr>
              <a:t>&lt;em&gt;{{maker_name}}&lt;/em&gt;</a:t>
            </a:r>
            <a:r>
              <a:rPr lang="zh-TW" altLang="zh-TW" sz="1800" kern="100">
                <a:effectLst/>
                <a:latin typeface="Courier New" panose="02070309020205020404" pitchFamily="49" charset="0"/>
                <a:ea typeface="標楷體" panose="03000509000000000000" pitchFamily="65" charset="-120"/>
              </a:rPr>
              <a:t>目前無庫存車</a:t>
            </a:r>
            <a:r>
              <a:rPr lang="en-US" altLang="zh-TW" sz="1800" kern="100">
                <a:effectLst/>
                <a:latin typeface="Courier New" panose="02070309020205020404" pitchFamily="49" charset="0"/>
                <a:ea typeface="標楷體" panose="03000509000000000000" pitchFamily="65" charset="-120"/>
              </a:rPr>
              <a:t>&lt;/h3&gt;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endfor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if cars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&lt;/table&gt;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endif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&lt;/body&gt;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&lt;/html&gt;</a:t>
            </a:r>
            <a:endParaRPr lang="zh-TW" altLang="en-US" dirty="0"/>
          </a:p>
        </p:txBody>
      </p:sp>
    </p:spTree>
    <p:extLst>
      <p:ext uri="{BB962C8B-B14F-4D97-AF65-F5344CB8AC3E}">
        <p14:creationId xmlns:p14="http://schemas.microsoft.com/office/powerpoint/2010/main" val="1433407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迴圈指令</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51</a:t>
            </a:fld>
            <a:endParaRPr lang="zh-TW" altLang="en-US"/>
          </a:p>
        </p:txBody>
      </p:sp>
      <p:sp>
        <p:nvSpPr>
          <p:cNvPr id="4" name="內容版面配置區 3"/>
          <p:cNvSpPr>
            <a:spLocks noGrp="1"/>
          </p:cNvSpPr>
          <p:nvPr>
            <p:ph sz="quarter" idx="1"/>
          </p:nvPr>
        </p:nvSpPr>
        <p:spPr/>
        <p:txBody>
          <a:bodyPr>
            <a:normAutofit/>
          </a:bodyPr>
          <a:lstStyle/>
          <a:p>
            <a:r>
              <a:rPr lang="zh-TW" altLang="en-US" sz="2400" dirty="0"/>
              <a:t>顯示指定車廠之車款列表</a:t>
            </a:r>
          </a:p>
          <a:p>
            <a:endParaRPr lang="zh-TW" altLang="en-US" sz="2400" dirty="0"/>
          </a:p>
        </p:txBody>
      </p:sp>
      <p:sp>
        <p:nvSpPr>
          <p:cNvPr id="7" name="文字方塊 6"/>
          <p:cNvSpPr txBox="1"/>
          <p:nvPr/>
        </p:nvSpPr>
        <p:spPr>
          <a:xfrm>
            <a:off x="4716016" y="1527175"/>
            <a:ext cx="4185761" cy="461665"/>
          </a:xfrm>
          <a:prstGeom prst="rect">
            <a:avLst/>
          </a:prstGeom>
          <a:noFill/>
        </p:spPr>
        <p:txBody>
          <a:bodyPr wrap="none" rtlCol="0">
            <a:spAutoFit/>
          </a:bodyPr>
          <a:lstStyle/>
          <a:p>
            <a:r>
              <a:rPr lang="zh-TW" altLang="zh-TW" sz="2400" dirty="0"/>
              <a:t>指定車廠無車款時之顯示畫面</a:t>
            </a:r>
            <a:endParaRPr lang="zh-TW" altLang="en-US" sz="2400" dirty="0"/>
          </a:p>
        </p:txBody>
      </p:sp>
      <p:pic>
        <p:nvPicPr>
          <p:cNvPr id="8" name="圖片 7" descr="一張含有 文字 的圖片&#10;&#10;自動產生的描述">
            <a:extLst>
              <a:ext uri="{FF2B5EF4-FFF2-40B4-BE49-F238E27FC236}">
                <a16:creationId xmlns:a16="http://schemas.microsoft.com/office/drawing/2014/main" id="{70BC2941-431E-EEC8-31D8-35CE21914D13}"/>
              </a:ext>
            </a:extLst>
          </p:cNvPr>
          <p:cNvPicPr>
            <a:picLocks noChangeAspect="1"/>
          </p:cNvPicPr>
          <p:nvPr/>
        </p:nvPicPr>
        <p:blipFill>
          <a:blip r:embed="rId2"/>
          <a:stretch>
            <a:fillRect/>
          </a:stretch>
        </p:blipFill>
        <p:spPr>
          <a:xfrm>
            <a:off x="299677" y="2474003"/>
            <a:ext cx="4200315" cy="3523914"/>
          </a:xfrm>
          <a:prstGeom prst="rect">
            <a:avLst/>
          </a:prstGeom>
        </p:spPr>
      </p:pic>
      <p:pic>
        <p:nvPicPr>
          <p:cNvPr id="9" name="圖片 8" descr="一張含有 文字 的圖片&#10;&#10;自動產生的描述">
            <a:extLst>
              <a:ext uri="{FF2B5EF4-FFF2-40B4-BE49-F238E27FC236}">
                <a16:creationId xmlns:a16="http://schemas.microsoft.com/office/drawing/2014/main" id="{BECA3FC0-AE1B-BD73-CCE5-3524877F8144}"/>
              </a:ext>
            </a:extLst>
          </p:cNvPr>
          <p:cNvPicPr>
            <a:picLocks noChangeAspect="1"/>
          </p:cNvPicPr>
          <p:nvPr/>
        </p:nvPicPr>
        <p:blipFill>
          <a:blip r:embed="rId3"/>
          <a:stretch>
            <a:fillRect/>
          </a:stretch>
        </p:blipFill>
        <p:spPr>
          <a:xfrm>
            <a:off x="4679120" y="2470031"/>
            <a:ext cx="4215616" cy="3523913"/>
          </a:xfrm>
          <a:prstGeom prst="rect">
            <a:avLst/>
          </a:prstGeom>
        </p:spPr>
      </p:pic>
    </p:spTree>
    <p:extLst>
      <p:ext uri="{BB962C8B-B14F-4D97-AF65-F5344CB8AC3E}">
        <p14:creationId xmlns:p14="http://schemas.microsoft.com/office/powerpoint/2010/main" val="2697531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B41E4D-608B-C2A7-2A28-21545439369A}"/>
              </a:ext>
            </a:extLst>
          </p:cNvPr>
          <p:cNvSpPr>
            <a:spLocks noGrp="1"/>
          </p:cNvSpPr>
          <p:nvPr>
            <p:ph type="title"/>
          </p:nvPr>
        </p:nvSpPr>
        <p:spPr/>
        <p:txBody>
          <a:bodyPr/>
          <a:lstStyle/>
          <a:p>
            <a:r>
              <a:rPr lang="en-US" altLang="zh-TW"/>
              <a:t>forloop</a:t>
            </a:r>
            <a:r>
              <a:rPr lang="zh-TW" altLang="en-US"/>
              <a:t>的計數器相關變數</a:t>
            </a:r>
          </a:p>
        </p:txBody>
      </p:sp>
      <p:sp>
        <p:nvSpPr>
          <p:cNvPr id="3" name="投影片編號版面配置區 2">
            <a:extLst>
              <a:ext uri="{FF2B5EF4-FFF2-40B4-BE49-F238E27FC236}">
                <a16:creationId xmlns:a16="http://schemas.microsoft.com/office/drawing/2014/main" id="{A23C32BA-94E9-EF96-0A3E-F8309B78D04D}"/>
              </a:ext>
            </a:extLst>
          </p:cNvPr>
          <p:cNvSpPr>
            <a:spLocks noGrp="1"/>
          </p:cNvSpPr>
          <p:nvPr>
            <p:ph type="sldNum" sz="quarter" idx="12"/>
          </p:nvPr>
        </p:nvSpPr>
        <p:spPr/>
        <p:txBody>
          <a:bodyPr/>
          <a:lstStyle/>
          <a:p>
            <a:fld id="{369E457D-EE12-4164-8E32-9DDD40A95892}" type="slidenum">
              <a:rPr lang="zh-TW" altLang="en-US" smtClean="0"/>
              <a:pPr/>
              <a:t>52</a:t>
            </a:fld>
            <a:endParaRPr lang="zh-TW" altLang="en-US"/>
          </a:p>
        </p:txBody>
      </p:sp>
      <p:graphicFrame>
        <p:nvGraphicFramePr>
          <p:cNvPr id="5" name="內容版面配置區 4">
            <a:extLst>
              <a:ext uri="{FF2B5EF4-FFF2-40B4-BE49-F238E27FC236}">
                <a16:creationId xmlns:a16="http://schemas.microsoft.com/office/drawing/2014/main" id="{17E9F61C-918F-E121-EF0B-F78BCEB9295C}"/>
              </a:ext>
            </a:extLst>
          </p:cNvPr>
          <p:cNvGraphicFramePr>
            <a:graphicFrameLocks noGrp="1"/>
          </p:cNvGraphicFramePr>
          <p:nvPr>
            <p:ph sz="quarter" idx="1"/>
            <p:extLst>
              <p:ext uri="{D42A27DB-BD31-4B8C-83A1-F6EECF244321}">
                <p14:modId xmlns:p14="http://schemas.microsoft.com/office/powerpoint/2010/main" val="3367294634"/>
              </p:ext>
            </p:extLst>
          </p:nvPr>
        </p:nvGraphicFramePr>
        <p:xfrm>
          <a:off x="369980" y="1844824"/>
          <a:ext cx="8440616" cy="4265634"/>
        </p:xfrm>
        <a:graphic>
          <a:graphicData uri="http://schemas.openxmlformats.org/drawingml/2006/table">
            <a:tbl>
              <a:tblPr firstRow="1" firstCol="1" bandRow="1">
                <a:tableStyleId>{5C22544A-7EE6-4342-B048-85BDC9FD1C3A}</a:tableStyleId>
              </a:tblPr>
              <a:tblGrid>
                <a:gridCol w="3312368">
                  <a:extLst>
                    <a:ext uri="{9D8B030D-6E8A-4147-A177-3AD203B41FA5}">
                      <a16:colId xmlns:a16="http://schemas.microsoft.com/office/drawing/2014/main" val="4123821860"/>
                    </a:ext>
                  </a:extLst>
                </a:gridCol>
                <a:gridCol w="5128248">
                  <a:extLst>
                    <a:ext uri="{9D8B030D-6E8A-4147-A177-3AD203B41FA5}">
                      <a16:colId xmlns:a16="http://schemas.microsoft.com/office/drawing/2014/main" val="4105854117"/>
                    </a:ext>
                  </a:extLst>
                </a:gridCol>
              </a:tblGrid>
              <a:tr h="432048">
                <a:tc>
                  <a:txBody>
                    <a:bodyPr/>
                    <a:lstStyle/>
                    <a:p>
                      <a:pPr algn="just"/>
                      <a:r>
                        <a:rPr lang="en-US" sz="1800" kern="100">
                          <a:effectLst/>
                        </a:rPr>
                        <a:t>forloop</a:t>
                      </a:r>
                      <a:r>
                        <a:rPr lang="zh-TW" sz="1800" kern="100">
                          <a:effectLst/>
                        </a:rPr>
                        <a:t>變數名稱</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說明</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68783452"/>
                  </a:ext>
                </a:extLst>
              </a:tr>
              <a:tr h="432048">
                <a:tc>
                  <a:txBody>
                    <a:bodyPr/>
                    <a:lstStyle/>
                    <a:p>
                      <a:pPr algn="just"/>
                      <a:r>
                        <a:rPr lang="en-US" sz="1800" kern="100">
                          <a:effectLst/>
                        </a:rPr>
                        <a:t>forloop.counter</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從</a:t>
                      </a:r>
                      <a:r>
                        <a:rPr lang="en-US" sz="1800" kern="100">
                          <a:effectLst/>
                        </a:rPr>
                        <a:t>1</a:t>
                      </a:r>
                      <a:r>
                        <a:rPr lang="zh-TW" sz="1800" kern="100">
                          <a:effectLst/>
                        </a:rPr>
                        <a:t>開始計算的當前計數器</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67795412"/>
                  </a:ext>
                </a:extLst>
              </a:tr>
              <a:tr h="432048">
                <a:tc>
                  <a:txBody>
                    <a:bodyPr/>
                    <a:lstStyle/>
                    <a:p>
                      <a:pPr algn="just"/>
                      <a:r>
                        <a:rPr lang="en-US" sz="1800" kern="100">
                          <a:effectLst/>
                        </a:rPr>
                        <a:t>forloop.counter0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從</a:t>
                      </a:r>
                      <a:r>
                        <a:rPr lang="en-US" sz="1800" kern="100">
                          <a:effectLst/>
                        </a:rPr>
                        <a:t>0</a:t>
                      </a:r>
                      <a:r>
                        <a:rPr lang="zh-TW" sz="1800" kern="100">
                          <a:effectLst/>
                        </a:rPr>
                        <a:t>開始計算的當前計數器</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43870292"/>
                  </a:ext>
                </a:extLst>
              </a:tr>
              <a:tr h="432048">
                <a:tc>
                  <a:txBody>
                    <a:bodyPr/>
                    <a:lstStyle/>
                    <a:p>
                      <a:pPr algn="just"/>
                      <a:r>
                        <a:rPr lang="en-US" sz="1800" kern="100">
                          <a:effectLst/>
                        </a:rPr>
                        <a:t>forloop.revcounter</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從</a:t>
                      </a:r>
                      <a:r>
                        <a:rPr lang="en-US" sz="1800" kern="100">
                          <a:effectLst/>
                        </a:rPr>
                        <a:t>1</a:t>
                      </a:r>
                      <a:r>
                        <a:rPr lang="zh-TW" sz="1800" kern="100">
                          <a:effectLst/>
                        </a:rPr>
                        <a:t>開始索引的當前倒數計數器</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24208691"/>
                  </a:ext>
                </a:extLst>
              </a:tr>
              <a:tr h="576066">
                <a:tc>
                  <a:txBody>
                    <a:bodyPr/>
                    <a:lstStyle/>
                    <a:p>
                      <a:pPr algn="just"/>
                      <a:r>
                        <a:rPr lang="en-US" sz="1800" kern="100">
                          <a:effectLst/>
                        </a:rPr>
                        <a:t>forloop.revcounter0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從</a:t>
                      </a:r>
                      <a:r>
                        <a:rPr lang="en-US" sz="1800" kern="100">
                          <a:effectLst/>
                        </a:rPr>
                        <a:t>0</a:t>
                      </a:r>
                      <a:r>
                        <a:rPr lang="zh-TW" sz="1800" kern="100">
                          <a:effectLst/>
                        </a:rPr>
                        <a:t>開始索引的當前倒數計數器</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06860998"/>
                  </a:ext>
                </a:extLst>
              </a:tr>
              <a:tr h="432048">
                <a:tc>
                  <a:txBody>
                    <a:bodyPr/>
                    <a:lstStyle/>
                    <a:p>
                      <a:pPr algn="just"/>
                      <a:r>
                        <a:rPr lang="en-US" sz="1800" kern="100">
                          <a:effectLst/>
                        </a:rPr>
                        <a:t>forloop.first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如果現在是迴圈的第</a:t>
                      </a:r>
                      <a:r>
                        <a:rPr lang="en-US" sz="1800" kern="100">
                          <a:effectLst/>
                        </a:rPr>
                        <a:t>1</a:t>
                      </a:r>
                      <a:r>
                        <a:rPr lang="zh-TW" sz="1800" kern="100">
                          <a:effectLst/>
                        </a:rPr>
                        <a:t>圈，則它的內容為</a:t>
                      </a:r>
                      <a:r>
                        <a:rPr lang="en-US" sz="1800" kern="100">
                          <a:effectLst/>
                        </a:rPr>
                        <a:t>True</a:t>
                      </a:r>
                      <a:r>
                        <a:rPr lang="zh-TW" sz="1800" kern="100">
                          <a:effectLst/>
                        </a:rPr>
                        <a:t>，否則為</a:t>
                      </a:r>
                      <a:r>
                        <a:rPr lang="en-US" sz="1800" kern="100">
                          <a:effectLst/>
                        </a:rPr>
                        <a:t>False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49218300"/>
                  </a:ext>
                </a:extLst>
              </a:tr>
              <a:tr h="432048">
                <a:tc>
                  <a:txBody>
                    <a:bodyPr/>
                    <a:lstStyle/>
                    <a:p>
                      <a:pPr algn="just"/>
                      <a:r>
                        <a:rPr lang="en-US" sz="1800" kern="100">
                          <a:effectLst/>
                        </a:rPr>
                        <a:t>forloop.last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如果現在是迴圈的最後</a:t>
                      </a:r>
                      <a:r>
                        <a:rPr lang="en-US" sz="1800" kern="100">
                          <a:effectLst/>
                        </a:rPr>
                        <a:t>1</a:t>
                      </a:r>
                      <a:r>
                        <a:rPr lang="zh-TW" sz="1800" kern="100">
                          <a:effectLst/>
                        </a:rPr>
                        <a:t>圈，則它的內容為</a:t>
                      </a:r>
                      <a:r>
                        <a:rPr lang="en-US" sz="1800" kern="100">
                          <a:effectLst/>
                        </a:rPr>
                        <a:t>True</a:t>
                      </a:r>
                      <a:r>
                        <a:rPr lang="zh-TW" sz="1800" kern="100">
                          <a:effectLst/>
                        </a:rPr>
                        <a:t>，否則為</a:t>
                      </a:r>
                      <a:r>
                        <a:rPr lang="en-US" sz="1800" kern="100">
                          <a:effectLst/>
                        </a:rPr>
                        <a:t>False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85308274"/>
                  </a:ext>
                </a:extLst>
              </a:tr>
              <a:tr h="864096">
                <a:tc>
                  <a:txBody>
                    <a:bodyPr/>
                    <a:lstStyle/>
                    <a:p>
                      <a:pPr algn="just"/>
                      <a:r>
                        <a:rPr lang="en-US" sz="1800" kern="100">
                          <a:effectLst/>
                        </a:rPr>
                        <a:t>forloop.parentloop</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r>
                        <a:rPr lang="zh-TW" sz="1800" kern="100">
                          <a:effectLst/>
                        </a:rPr>
                        <a:t>如果是在巢狀迴圈的狀態下，可以讓內層的迴圈瞭解目前外層迴圈的當前計數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29109753"/>
                  </a:ext>
                </a:extLst>
              </a:tr>
            </a:tbl>
          </a:graphicData>
        </a:graphic>
      </p:graphicFrame>
    </p:spTree>
    <p:extLst>
      <p:ext uri="{BB962C8B-B14F-4D97-AF65-F5344CB8AC3E}">
        <p14:creationId xmlns:p14="http://schemas.microsoft.com/office/powerpoint/2010/main" val="1122753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過濾器與其它的語法標記</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53</a:t>
            </a:fld>
            <a:endParaRPr lang="zh-TW" altLang="en-US"/>
          </a:p>
        </p:txBody>
      </p:sp>
      <p:graphicFrame>
        <p:nvGraphicFramePr>
          <p:cNvPr id="5" name="內容版面配置區 4"/>
          <p:cNvGraphicFramePr>
            <a:graphicFrameLocks noGrp="1"/>
          </p:cNvGraphicFramePr>
          <p:nvPr>
            <p:ph sz="quarter" idx="1"/>
            <p:extLst>
              <p:ext uri="{D42A27DB-BD31-4B8C-83A1-F6EECF244321}">
                <p14:modId xmlns:p14="http://schemas.microsoft.com/office/powerpoint/2010/main" val="855387154"/>
              </p:ext>
            </p:extLst>
          </p:nvPr>
        </p:nvGraphicFramePr>
        <p:xfrm>
          <a:off x="179512" y="1412776"/>
          <a:ext cx="8784977" cy="5426761"/>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20000"/>
                    </a:ext>
                  </a:extLst>
                </a:gridCol>
                <a:gridCol w="1894493">
                  <a:extLst>
                    <a:ext uri="{9D8B030D-6E8A-4147-A177-3AD203B41FA5}">
                      <a16:colId xmlns:a16="http://schemas.microsoft.com/office/drawing/2014/main" val="20001"/>
                    </a:ext>
                  </a:extLst>
                </a:gridCol>
                <a:gridCol w="5090284">
                  <a:extLst>
                    <a:ext uri="{9D8B030D-6E8A-4147-A177-3AD203B41FA5}">
                      <a16:colId xmlns:a16="http://schemas.microsoft.com/office/drawing/2014/main" val="20002"/>
                    </a:ext>
                  </a:extLst>
                </a:gridCol>
              </a:tblGrid>
              <a:tr h="333037">
                <a:tc>
                  <a:txBody>
                    <a:bodyPr/>
                    <a:lstStyle/>
                    <a:p>
                      <a:pPr algn="just">
                        <a:spcBef>
                          <a:spcPts val="600"/>
                        </a:spcBef>
                        <a:spcAft>
                          <a:spcPts val="600"/>
                        </a:spcAft>
                      </a:pPr>
                      <a:r>
                        <a:rPr lang="zh-TW" sz="1800" kern="100" dirty="0">
                          <a:effectLst/>
                        </a:rPr>
                        <a:t>過濾器名稱</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用法</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範例</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66074">
                <a:tc>
                  <a:txBody>
                    <a:bodyPr/>
                    <a:lstStyle/>
                    <a:p>
                      <a:pPr algn="just">
                        <a:spcBef>
                          <a:spcPts val="600"/>
                        </a:spcBef>
                        <a:spcAft>
                          <a:spcPts val="600"/>
                        </a:spcAft>
                      </a:pPr>
                      <a:r>
                        <a:rPr lang="en-US" sz="1800" kern="100" dirty="0" err="1">
                          <a:effectLst/>
                        </a:rPr>
                        <a:t>addslashes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為字串需要的地方加上跳脫字元</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addslashes}}</a:t>
                      </a:r>
                      <a:r>
                        <a:rPr lang="zh-TW" sz="1800" kern="100">
                          <a:effectLst/>
                        </a:rPr>
                        <a:t>。如</a:t>
                      </a:r>
                      <a:r>
                        <a:rPr lang="en-US" sz="1800" kern="100">
                          <a:effectLst/>
                        </a:rPr>
                        <a:t>msg</a:t>
                      </a:r>
                      <a:r>
                        <a:rPr lang="zh-TW" sz="1800" kern="100">
                          <a:effectLst/>
                        </a:rPr>
                        <a:t>的內容為</a:t>
                      </a:r>
                      <a:r>
                        <a:rPr lang="en-US" sz="1800" kern="100">
                          <a:effectLst/>
                        </a:rPr>
                        <a:t>”It’s a cat”</a:t>
                      </a:r>
                      <a:r>
                        <a:rPr lang="zh-TW" sz="1800" kern="100">
                          <a:effectLst/>
                        </a:rPr>
                        <a:t>會變為</a:t>
                      </a:r>
                      <a:r>
                        <a:rPr lang="en-US" sz="1800" kern="100">
                          <a:effectLst/>
                        </a:rPr>
                        <a:t>”It\’s a cat”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66074">
                <a:tc>
                  <a:txBody>
                    <a:bodyPr/>
                    <a:lstStyle/>
                    <a:p>
                      <a:pPr algn="just">
                        <a:spcBef>
                          <a:spcPts val="600"/>
                        </a:spcBef>
                        <a:spcAft>
                          <a:spcPts val="600"/>
                        </a:spcAft>
                      </a:pPr>
                      <a:r>
                        <a:rPr lang="en-US" sz="1800" kern="100" dirty="0" err="1">
                          <a:effectLst/>
                        </a:rPr>
                        <a:t>capfirst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為字串加上首字大寫</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capfirst }}</a:t>
                      </a:r>
                      <a:r>
                        <a:rPr lang="zh-TW" sz="1800" kern="100">
                          <a:effectLst/>
                        </a:rPr>
                        <a:t>。如</a:t>
                      </a:r>
                      <a:r>
                        <a:rPr lang="en-US" sz="1800" kern="100">
                          <a:effectLst/>
                        </a:rPr>
                        <a:t>msg</a:t>
                      </a:r>
                      <a:r>
                        <a:rPr lang="zh-TW" sz="1800" kern="100">
                          <a:effectLst/>
                        </a:rPr>
                        <a:t>的內容為</a:t>
                      </a:r>
                      <a:r>
                        <a:rPr lang="en-US" sz="1800" kern="100">
                          <a:effectLst/>
                        </a:rPr>
                        <a:t>”django”</a:t>
                      </a:r>
                      <a:r>
                        <a:rPr lang="zh-TW" sz="1800" kern="100">
                          <a:effectLst/>
                        </a:rPr>
                        <a:t>，會變為</a:t>
                      </a:r>
                      <a:r>
                        <a:rPr lang="en-US" sz="1800" kern="100">
                          <a:effectLst/>
                        </a:rPr>
                        <a:t>”Django”</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99111">
                <a:tc>
                  <a:txBody>
                    <a:bodyPr/>
                    <a:lstStyle/>
                    <a:p>
                      <a:pPr algn="just">
                        <a:spcBef>
                          <a:spcPts val="600"/>
                        </a:spcBef>
                        <a:spcAft>
                          <a:spcPts val="600"/>
                        </a:spcAft>
                      </a:pPr>
                      <a:r>
                        <a:rPr lang="en-US" sz="1800" kern="100">
                          <a:effectLst/>
                        </a:rPr>
                        <a:t>center, ljust, rjust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為字串內容加上指定空格之後置中，靠左、靠右對齊</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a:t>
                      </a:r>
                      <a:r>
                        <a:rPr lang="en-US" sz="1800" kern="100" dirty="0" err="1">
                          <a:effectLst/>
                        </a:rPr>
                        <a:t>msg</a:t>
                      </a:r>
                      <a:r>
                        <a:rPr lang="en-US" sz="1800" kern="100" dirty="0">
                          <a:effectLst/>
                        </a:rPr>
                        <a:t> | center:”15”}}</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66074">
                <a:tc>
                  <a:txBody>
                    <a:bodyPr/>
                    <a:lstStyle/>
                    <a:p>
                      <a:pPr algn="just">
                        <a:spcBef>
                          <a:spcPts val="600"/>
                        </a:spcBef>
                        <a:spcAft>
                          <a:spcPts val="600"/>
                        </a:spcAft>
                      </a:pPr>
                      <a:r>
                        <a:rPr lang="en-US" sz="1800" kern="100">
                          <a:effectLst/>
                        </a:rPr>
                        <a:t>cut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在字串中移除指定之子字串</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cut:” “ }}</a:t>
                      </a:r>
                      <a:r>
                        <a:rPr lang="zh-TW" sz="1800" kern="100">
                          <a:effectLst/>
                        </a:rPr>
                        <a:t>。移除所有的空白</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332148">
                <a:tc>
                  <a:txBody>
                    <a:bodyPr/>
                    <a:lstStyle/>
                    <a:p>
                      <a:pPr algn="just">
                        <a:spcBef>
                          <a:spcPts val="600"/>
                        </a:spcBef>
                        <a:spcAft>
                          <a:spcPts val="600"/>
                        </a:spcAft>
                      </a:pPr>
                      <a:r>
                        <a:rPr lang="en-US" sz="1800" kern="100">
                          <a:effectLst/>
                        </a:rPr>
                        <a:t>date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設定日期的顯示格式</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value | date:”D d M Y”}}</a:t>
                      </a:r>
                      <a:r>
                        <a:rPr lang="zh-TW" sz="1800" kern="100">
                          <a:effectLst/>
                        </a:rPr>
                        <a:t>。</a:t>
                      </a:r>
                      <a:r>
                        <a:rPr lang="en-US" sz="1800" kern="100">
                          <a:effectLst/>
                        </a:rPr>
                        <a:t>value</a:t>
                      </a:r>
                      <a:r>
                        <a:rPr lang="zh-TW" sz="1800" kern="100">
                          <a:effectLst/>
                        </a:rPr>
                        <a:t>為</a:t>
                      </a:r>
                      <a:r>
                        <a:rPr lang="en-US" sz="1800" kern="100">
                          <a:effectLst/>
                        </a:rPr>
                        <a:t>datetime</a:t>
                      </a:r>
                      <a:r>
                        <a:rPr lang="zh-TW" sz="1800" kern="100">
                          <a:effectLst/>
                        </a:rPr>
                        <a:t>的標準格式，而我們可以使用</a:t>
                      </a:r>
                      <a:r>
                        <a:rPr lang="en-US" sz="1800" kern="100">
                          <a:effectLst/>
                        </a:rPr>
                        <a:t>date</a:t>
                      </a:r>
                      <a:r>
                        <a:rPr lang="zh-TW" sz="1800" kern="100">
                          <a:effectLst/>
                        </a:rPr>
                        <a:t>來指定按顯示的格式與內容。詳細的設定方法請參考網頁上的說明。</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66074">
                <a:tc>
                  <a:txBody>
                    <a:bodyPr/>
                    <a:lstStyle/>
                    <a:p>
                      <a:pPr algn="just">
                        <a:spcBef>
                          <a:spcPts val="600"/>
                        </a:spcBef>
                        <a:spcAft>
                          <a:spcPts val="600"/>
                        </a:spcAft>
                      </a:pPr>
                      <a:r>
                        <a:rPr lang="en-US" sz="1800" kern="100" dirty="0">
                          <a:effectLst/>
                        </a:rPr>
                        <a:t>default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如果沒有值，則使用預設值</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a:t>
                      </a:r>
                      <a:r>
                        <a:rPr lang="en-US" sz="1800" kern="100" dirty="0" err="1">
                          <a:effectLst/>
                        </a:rPr>
                        <a:t>msg</a:t>
                      </a:r>
                      <a:r>
                        <a:rPr lang="en-US" sz="1800" kern="100" dirty="0">
                          <a:effectLst/>
                        </a:rPr>
                        <a:t> | default:”</a:t>
                      </a:r>
                      <a:r>
                        <a:rPr lang="zh-TW" sz="1800" kern="100" dirty="0">
                          <a:effectLst/>
                        </a:rPr>
                        <a:t>沒有訊息</a:t>
                      </a: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9320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過濾器與其它的語法標記</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54</a:t>
            </a:fld>
            <a:endParaRPr lang="zh-TW" altLang="en-US"/>
          </a:p>
        </p:txBody>
      </p:sp>
      <p:graphicFrame>
        <p:nvGraphicFramePr>
          <p:cNvPr id="7" name="內容版面配置區 6"/>
          <p:cNvGraphicFramePr>
            <a:graphicFrameLocks noGrp="1"/>
          </p:cNvGraphicFramePr>
          <p:nvPr>
            <p:ph sz="quarter" idx="1"/>
            <p:extLst>
              <p:ext uri="{D42A27DB-BD31-4B8C-83A1-F6EECF244321}">
                <p14:modId xmlns:p14="http://schemas.microsoft.com/office/powerpoint/2010/main" val="3993185709"/>
              </p:ext>
            </p:extLst>
          </p:nvPr>
        </p:nvGraphicFramePr>
        <p:xfrm>
          <a:off x="179512" y="1340768"/>
          <a:ext cx="8784977" cy="5533264"/>
        </p:xfrm>
        <a:graphic>
          <a:graphicData uri="http://schemas.openxmlformats.org/drawingml/2006/table">
            <a:tbl>
              <a:tblPr firstRow="1" firstCol="1" bandRow="1">
                <a:tableStyleId>{5C22544A-7EE6-4342-B048-85BDC9FD1C3A}</a:tableStyleId>
              </a:tblPr>
              <a:tblGrid>
                <a:gridCol w="1944216">
                  <a:extLst>
                    <a:ext uri="{9D8B030D-6E8A-4147-A177-3AD203B41FA5}">
                      <a16:colId xmlns:a16="http://schemas.microsoft.com/office/drawing/2014/main" val="20000"/>
                    </a:ext>
                  </a:extLst>
                </a:gridCol>
                <a:gridCol w="1750477">
                  <a:extLst>
                    <a:ext uri="{9D8B030D-6E8A-4147-A177-3AD203B41FA5}">
                      <a16:colId xmlns:a16="http://schemas.microsoft.com/office/drawing/2014/main" val="20001"/>
                    </a:ext>
                  </a:extLst>
                </a:gridCol>
                <a:gridCol w="5090284">
                  <a:extLst>
                    <a:ext uri="{9D8B030D-6E8A-4147-A177-3AD203B41FA5}">
                      <a16:colId xmlns:a16="http://schemas.microsoft.com/office/drawing/2014/main" val="20002"/>
                    </a:ext>
                  </a:extLst>
                </a:gridCol>
              </a:tblGrid>
              <a:tr h="697516">
                <a:tc>
                  <a:txBody>
                    <a:bodyPr/>
                    <a:lstStyle/>
                    <a:p>
                      <a:pPr algn="just">
                        <a:spcBef>
                          <a:spcPts val="600"/>
                        </a:spcBef>
                        <a:spcAft>
                          <a:spcPts val="600"/>
                        </a:spcAft>
                      </a:pPr>
                      <a:r>
                        <a:rPr lang="en-US" sz="1800" kern="100" dirty="0" err="1">
                          <a:effectLst/>
                        </a:rPr>
                        <a:t>dictsort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b="0" kern="100" dirty="0">
                          <a:solidFill>
                            <a:schemeClr val="tx1"/>
                          </a:solidFill>
                          <a:effectLst/>
                        </a:rPr>
                        <a:t>為字典型式內容的變數排列順序</a:t>
                      </a:r>
                      <a:endParaRPr lang="zh-TW" sz="18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AE9"/>
                    </a:solidFill>
                  </a:tcPr>
                </a:tc>
                <a:tc>
                  <a:txBody>
                    <a:bodyPr/>
                    <a:lstStyle/>
                    <a:p>
                      <a:pPr algn="just">
                        <a:spcBef>
                          <a:spcPts val="600"/>
                        </a:spcBef>
                        <a:spcAft>
                          <a:spcPts val="600"/>
                        </a:spcAft>
                      </a:pPr>
                      <a:r>
                        <a:rPr lang="en-US" sz="1800" b="0" kern="100" dirty="0">
                          <a:solidFill>
                            <a:schemeClr val="tx1"/>
                          </a:solidFill>
                          <a:effectLst/>
                        </a:rPr>
                        <a:t>{{ value | </a:t>
                      </a:r>
                      <a:r>
                        <a:rPr lang="en-US" sz="1800" b="0" kern="100" dirty="0" err="1">
                          <a:solidFill>
                            <a:schemeClr val="tx1"/>
                          </a:solidFill>
                          <a:effectLst/>
                        </a:rPr>
                        <a:t>dictsort</a:t>
                      </a:r>
                      <a:r>
                        <a:rPr lang="en-US" sz="1800" b="0" kern="100" dirty="0">
                          <a:solidFill>
                            <a:schemeClr val="tx1"/>
                          </a:solidFill>
                          <a:effectLst/>
                        </a:rPr>
                        <a:t>:”name”}}</a:t>
                      </a:r>
                      <a:r>
                        <a:rPr lang="zh-TW" sz="1800" b="0" kern="100" dirty="0">
                          <a:solidFill>
                            <a:schemeClr val="tx1"/>
                          </a:solidFill>
                          <a:effectLst/>
                        </a:rPr>
                        <a:t>。以名字欄位來做為排序的依據。</a:t>
                      </a:r>
                      <a:endParaRPr lang="zh-TW" sz="18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AE9"/>
                    </a:solidFill>
                  </a:tcPr>
                </a:tc>
                <a:extLst>
                  <a:ext uri="{0D108BD9-81ED-4DB2-BD59-A6C34878D82A}">
                    <a16:rowId xmlns:a16="http://schemas.microsoft.com/office/drawing/2014/main" val="10000"/>
                  </a:ext>
                </a:extLst>
              </a:tr>
              <a:tr h="697516">
                <a:tc>
                  <a:txBody>
                    <a:bodyPr/>
                    <a:lstStyle/>
                    <a:p>
                      <a:pPr algn="just">
                        <a:spcBef>
                          <a:spcPts val="600"/>
                        </a:spcBef>
                        <a:spcAft>
                          <a:spcPts val="600"/>
                        </a:spcAft>
                      </a:pPr>
                      <a:r>
                        <a:rPr lang="en-US" sz="1800" kern="100">
                          <a:effectLst/>
                        </a:rPr>
                        <a:t>dictsortreversed</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上一指令的反向排序</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97516">
                <a:tc>
                  <a:txBody>
                    <a:bodyPr/>
                    <a:lstStyle/>
                    <a:p>
                      <a:pPr algn="just">
                        <a:spcBef>
                          <a:spcPts val="600"/>
                        </a:spcBef>
                        <a:spcAft>
                          <a:spcPts val="600"/>
                        </a:spcAft>
                      </a:pPr>
                      <a:r>
                        <a:rPr lang="en-US" sz="1800" kern="100">
                          <a:effectLst/>
                        </a:rPr>
                        <a:t>divisibleby</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測試數值資料是否可被指定的數整除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value | divisibleby:5}}</a:t>
                      </a:r>
                      <a:r>
                        <a:rPr lang="zh-TW" sz="1800" kern="100">
                          <a:effectLst/>
                        </a:rPr>
                        <a:t>。測試</a:t>
                      </a:r>
                      <a:r>
                        <a:rPr lang="en-US" sz="1800" kern="100">
                          <a:effectLst/>
                        </a:rPr>
                        <a:t>value</a:t>
                      </a:r>
                      <a:r>
                        <a:rPr lang="zh-TW" sz="1800" kern="100">
                          <a:effectLst/>
                        </a:rPr>
                        <a:t>是否可為</a:t>
                      </a:r>
                      <a:r>
                        <a:rPr lang="en-US" sz="1800" kern="100">
                          <a:effectLst/>
                        </a:rPr>
                        <a:t>5</a:t>
                      </a:r>
                      <a:r>
                        <a:rPr lang="zh-TW" sz="1800" kern="100">
                          <a:effectLst/>
                        </a:rPr>
                        <a:t>整除。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97516">
                <a:tc>
                  <a:txBody>
                    <a:bodyPr/>
                    <a:lstStyle/>
                    <a:p>
                      <a:pPr algn="just">
                        <a:spcBef>
                          <a:spcPts val="600"/>
                        </a:spcBef>
                        <a:spcAft>
                          <a:spcPts val="600"/>
                        </a:spcAft>
                      </a:pPr>
                      <a:r>
                        <a:rPr lang="en-US" sz="1800" kern="100">
                          <a:effectLst/>
                        </a:rPr>
                        <a:t>escape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把字串中的</a:t>
                      </a:r>
                      <a:r>
                        <a:rPr lang="en-US" sz="1800" kern="100">
                          <a:effectLst/>
                        </a:rPr>
                        <a:t>HTML</a:t>
                      </a:r>
                      <a:r>
                        <a:rPr lang="zh-TW" sz="1800" kern="100">
                          <a:effectLst/>
                        </a:rPr>
                        <a:t>標記變成顯示用的字串</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escape }}</a:t>
                      </a:r>
                      <a:r>
                        <a:rPr lang="zh-TW" sz="1800" kern="100">
                          <a:effectLst/>
                        </a:rPr>
                        <a:t>。</a:t>
                      </a:r>
                      <a:r>
                        <a:rPr lang="en-US" sz="1800" kern="100">
                          <a:effectLst/>
                        </a:rPr>
                        <a:t>msg</a:t>
                      </a:r>
                      <a:r>
                        <a:rPr lang="zh-TW" sz="1800" kern="100">
                          <a:effectLst/>
                        </a:rPr>
                        <a:t>中若有</a:t>
                      </a:r>
                      <a:r>
                        <a:rPr lang="en-US" sz="1800" kern="100">
                          <a:effectLst/>
                        </a:rPr>
                        <a:t>HTML</a:t>
                      </a:r>
                      <a:r>
                        <a:rPr lang="zh-TW" sz="1800" kern="100">
                          <a:effectLst/>
                        </a:rPr>
                        <a:t>標誌，會失去作用且被以文字的型式顯示出來。</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046273">
                <a:tc>
                  <a:txBody>
                    <a:bodyPr/>
                    <a:lstStyle/>
                    <a:p>
                      <a:pPr algn="just">
                        <a:spcBef>
                          <a:spcPts val="600"/>
                        </a:spcBef>
                        <a:spcAft>
                          <a:spcPts val="600"/>
                        </a:spcAft>
                      </a:pPr>
                      <a:r>
                        <a:rPr lang="en-US" sz="1800" kern="100">
                          <a:effectLst/>
                        </a:rPr>
                        <a:t>filesizeformat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以人們習慣的方式顯示檔案大小的格式（</a:t>
                      </a:r>
                      <a:r>
                        <a:rPr lang="en-US" sz="1800" kern="100">
                          <a:effectLst/>
                        </a:rPr>
                        <a:t>KB, MB</a:t>
                      </a:r>
                      <a:r>
                        <a:rPr lang="zh-TW" sz="1800" kern="100">
                          <a:effectLst/>
                        </a:rPr>
                        <a:t>等等）</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value | filesizeformat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97516">
                <a:tc>
                  <a:txBody>
                    <a:bodyPr/>
                    <a:lstStyle/>
                    <a:p>
                      <a:pPr algn="just">
                        <a:spcBef>
                          <a:spcPts val="600"/>
                        </a:spcBef>
                        <a:spcAft>
                          <a:spcPts val="600"/>
                        </a:spcAft>
                      </a:pPr>
                      <a:r>
                        <a:rPr lang="en-US" sz="1800" kern="100">
                          <a:effectLst/>
                        </a:rPr>
                        <a:t>first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只取出串列資料中的第</a:t>
                      </a:r>
                      <a:r>
                        <a:rPr lang="en-US" sz="1800" kern="100">
                          <a:effectLst/>
                        </a:rPr>
                        <a:t>1</a:t>
                      </a:r>
                      <a:r>
                        <a:rPr lang="zh-TW" sz="1800" kern="100">
                          <a:effectLst/>
                        </a:rPr>
                        <a:t>個</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values | first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97516">
                <a:tc>
                  <a:txBody>
                    <a:bodyPr/>
                    <a:lstStyle/>
                    <a:p>
                      <a:pPr algn="just">
                        <a:spcBef>
                          <a:spcPts val="600"/>
                        </a:spcBef>
                        <a:spcAft>
                          <a:spcPts val="600"/>
                        </a:spcAft>
                      </a:pPr>
                      <a:r>
                        <a:rPr lang="en-US" sz="1800" kern="100">
                          <a:effectLst/>
                        </a:rPr>
                        <a:t>last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只取出串列資料中的最後</a:t>
                      </a:r>
                      <a:r>
                        <a:rPr lang="en-US" sz="1800" kern="100">
                          <a:effectLst/>
                        </a:rPr>
                        <a:t>1</a:t>
                      </a:r>
                      <a:r>
                        <a:rPr lang="zh-TW" sz="1800" kern="100">
                          <a:effectLst/>
                        </a:rPr>
                        <a:t>個</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values | last}}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1201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過濾器與其它的語法標記</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55</a:t>
            </a:fld>
            <a:endParaRPr lang="zh-TW" altLang="en-US"/>
          </a:p>
        </p:txBody>
      </p:sp>
      <p:graphicFrame>
        <p:nvGraphicFramePr>
          <p:cNvPr id="5" name="內容版面配置區 4"/>
          <p:cNvGraphicFramePr>
            <a:graphicFrameLocks noGrp="1"/>
          </p:cNvGraphicFramePr>
          <p:nvPr>
            <p:ph sz="quarter" idx="1"/>
            <p:extLst>
              <p:ext uri="{D42A27DB-BD31-4B8C-83A1-F6EECF244321}">
                <p14:modId xmlns:p14="http://schemas.microsoft.com/office/powerpoint/2010/main" val="737492031"/>
              </p:ext>
            </p:extLst>
          </p:nvPr>
        </p:nvGraphicFramePr>
        <p:xfrm>
          <a:off x="179512" y="1340768"/>
          <a:ext cx="8784977" cy="5319963"/>
        </p:xfrm>
        <a:graphic>
          <a:graphicData uri="http://schemas.openxmlformats.org/drawingml/2006/table">
            <a:tbl>
              <a:tblPr firstRow="1" firstCol="1" bandRow="1">
                <a:tableStyleId>{5C22544A-7EE6-4342-B048-85BDC9FD1C3A}</a:tableStyleId>
              </a:tblPr>
              <a:tblGrid>
                <a:gridCol w="1944216">
                  <a:extLst>
                    <a:ext uri="{9D8B030D-6E8A-4147-A177-3AD203B41FA5}">
                      <a16:colId xmlns:a16="http://schemas.microsoft.com/office/drawing/2014/main" val="20000"/>
                    </a:ext>
                  </a:extLst>
                </a:gridCol>
                <a:gridCol w="1750477">
                  <a:extLst>
                    <a:ext uri="{9D8B030D-6E8A-4147-A177-3AD203B41FA5}">
                      <a16:colId xmlns:a16="http://schemas.microsoft.com/office/drawing/2014/main" val="20001"/>
                    </a:ext>
                  </a:extLst>
                </a:gridCol>
                <a:gridCol w="5090284">
                  <a:extLst>
                    <a:ext uri="{9D8B030D-6E8A-4147-A177-3AD203B41FA5}">
                      <a16:colId xmlns:a16="http://schemas.microsoft.com/office/drawing/2014/main" val="20002"/>
                    </a:ext>
                  </a:extLst>
                </a:gridCol>
              </a:tblGrid>
              <a:tr h="554133">
                <a:tc>
                  <a:txBody>
                    <a:bodyPr/>
                    <a:lstStyle/>
                    <a:p>
                      <a:pPr algn="just">
                        <a:spcBef>
                          <a:spcPts val="600"/>
                        </a:spcBef>
                        <a:spcAft>
                          <a:spcPts val="600"/>
                        </a:spcAft>
                      </a:pPr>
                      <a:r>
                        <a:rPr lang="en-US" sz="1800" kern="100" dirty="0">
                          <a:effectLst/>
                        </a:rPr>
                        <a:t>length</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0" algn="just" rtl="0" eaLnBrk="1" latinLnBrk="0" hangingPunct="1">
                        <a:spcBef>
                          <a:spcPts val="600"/>
                        </a:spcBef>
                        <a:spcAft>
                          <a:spcPts val="600"/>
                        </a:spcAft>
                      </a:pPr>
                      <a:r>
                        <a:rPr kumimoji="0" lang="zh-TW" sz="1800" b="0" kern="100" dirty="0">
                          <a:solidFill>
                            <a:schemeClr val="tx1"/>
                          </a:solidFill>
                          <a:effectLst/>
                          <a:latin typeface="+mn-lt"/>
                          <a:ea typeface="+mn-ea"/>
                          <a:cs typeface="+mn-cs"/>
                        </a:rPr>
                        <a:t>傳回串列資料的長度</a:t>
                      </a:r>
                    </a:p>
                  </a:txBody>
                  <a:tcPr marL="68580" marR="68580" marT="0" marB="0">
                    <a:solidFill>
                      <a:srgbClr val="F7EAE9"/>
                    </a:solidFill>
                  </a:tcPr>
                </a:tc>
                <a:tc>
                  <a:txBody>
                    <a:bodyPr/>
                    <a:lstStyle/>
                    <a:p>
                      <a:pPr marL="0" algn="just" rtl="0" eaLnBrk="1" latinLnBrk="0" hangingPunct="1">
                        <a:spcBef>
                          <a:spcPts val="600"/>
                        </a:spcBef>
                        <a:spcAft>
                          <a:spcPts val="600"/>
                        </a:spcAft>
                      </a:pPr>
                      <a:r>
                        <a:rPr kumimoji="0" lang="en-US" sz="1800" b="0" kern="100" dirty="0">
                          <a:solidFill>
                            <a:schemeClr val="tx1"/>
                          </a:solidFill>
                          <a:effectLst/>
                          <a:latin typeface="+mn-lt"/>
                          <a:ea typeface="+mn-ea"/>
                          <a:cs typeface="+mn-cs"/>
                        </a:rPr>
                        <a:t>{{ values | length }}</a:t>
                      </a:r>
                      <a:endParaRPr kumimoji="0" lang="zh-TW" sz="1800" b="0" kern="100" dirty="0">
                        <a:solidFill>
                          <a:schemeClr val="tx1"/>
                        </a:solidFill>
                        <a:effectLst/>
                        <a:latin typeface="+mn-lt"/>
                        <a:ea typeface="+mn-ea"/>
                        <a:cs typeface="+mn-cs"/>
                      </a:endParaRPr>
                    </a:p>
                  </a:txBody>
                  <a:tcPr marL="68580" marR="68580" marT="0" marB="0">
                    <a:solidFill>
                      <a:srgbClr val="F7EAE9"/>
                    </a:solidFill>
                  </a:tcPr>
                </a:tc>
                <a:extLst>
                  <a:ext uri="{0D108BD9-81ED-4DB2-BD59-A6C34878D82A}">
                    <a16:rowId xmlns:a16="http://schemas.microsoft.com/office/drawing/2014/main" val="10000"/>
                  </a:ext>
                </a:extLst>
              </a:tr>
              <a:tr h="788574">
                <a:tc>
                  <a:txBody>
                    <a:bodyPr/>
                    <a:lstStyle/>
                    <a:p>
                      <a:pPr algn="just">
                        <a:spcBef>
                          <a:spcPts val="600"/>
                        </a:spcBef>
                        <a:spcAft>
                          <a:spcPts val="600"/>
                        </a:spcAft>
                      </a:pPr>
                      <a:r>
                        <a:rPr lang="en-US" sz="1800" kern="100">
                          <a:effectLst/>
                        </a:rPr>
                        <a:t>length_is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測試資料是否為指定長度</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values | length_is:”3” }}</a:t>
                      </a:r>
                      <a:r>
                        <a:rPr lang="zh-TW" sz="1800" kern="100" dirty="0">
                          <a:effectLst/>
                        </a:rPr>
                        <a:t>。測試</a:t>
                      </a:r>
                      <a:r>
                        <a:rPr lang="en-US" sz="1800" kern="100" dirty="0">
                          <a:effectLst/>
                        </a:rPr>
                        <a:t>values</a:t>
                      </a:r>
                      <a:r>
                        <a:rPr lang="zh-TW" sz="1800" kern="100" dirty="0">
                          <a:effectLst/>
                        </a:rPr>
                        <a:t>的長度是否為</a:t>
                      </a:r>
                      <a:r>
                        <a:rPr lang="en-US" sz="1800" kern="100" dirty="0">
                          <a:effectLst/>
                        </a:rPr>
                        <a:t>3</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88574">
                <a:tc>
                  <a:txBody>
                    <a:bodyPr/>
                    <a:lstStyle/>
                    <a:p>
                      <a:pPr algn="just">
                        <a:spcBef>
                          <a:spcPts val="600"/>
                        </a:spcBef>
                        <a:spcAft>
                          <a:spcPts val="600"/>
                        </a:spcAft>
                      </a:pPr>
                      <a:r>
                        <a:rPr lang="en-US" sz="1800" kern="100">
                          <a:effectLst/>
                        </a:rPr>
                        <a:t>floatformat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以指定的符點數格式來顯示資料</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{{value | floatformat:3}}</a:t>
                      </a:r>
                      <a:r>
                        <a:rPr lang="zh-TW" sz="1800" kern="100" dirty="0">
                          <a:effectLst/>
                        </a:rPr>
                        <a:t>。指定</a:t>
                      </a:r>
                      <a:r>
                        <a:rPr lang="en-US" sz="1800" kern="100" dirty="0">
                          <a:effectLst/>
                        </a:rPr>
                        <a:t>3</a:t>
                      </a:r>
                      <a:r>
                        <a:rPr lang="zh-TW" sz="1800" kern="100" dirty="0">
                          <a:effectLst/>
                        </a:rPr>
                        <a:t>位小數位數。</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577148">
                <a:tc>
                  <a:txBody>
                    <a:bodyPr/>
                    <a:lstStyle/>
                    <a:p>
                      <a:pPr algn="just">
                        <a:spcBef>
                          <a:spcPts val="600"/>
                        </a:spcBef>
                        <a:spcAft>
                          <a:spcPts val="600"/>
                        </a:spcAft>
                      </a:pPr>
                      <a:r>
                        <a:rPr lang="en-US" sz="1800" kern="100">
                          <a:effectLst/>
                        </a:rPr>
                        <a:t>linebreaks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把文字的內容之換行符號轉換為</a:t>
                      </a:r>
                      <a:r>
                        <a:rPr lang="en-US" sz="1800" kern="100">
                          <a:effectLst/>
                        </a:rPr>
                        <a:t>HTML</a:t>
                      </a:r>
                      <a:r>
                        <a:rPr lang="zh-TW" sz="1800" kern="100">
                          <a:effectLst/>
                        </a:rPr>
                        <a:t>的</a:t>
                      </a:r>
                      <a:r>
                        <a:rPr lang="en-US" sz="1800" kern="100">
                          <a:effectLst/>
                        </a:rPr>
                        <a:t>&lt;br /&gt;</a:t>
                      </a:r>
                      <a:r>
                        <a:rPr lang="zh-TW" sz="1800" kern="100">
                          <a:effectLst/>
                        </a:rPr>
                        <a:t>和</a:t>
                      </a:r>
                      <a:r>
                        <a:rPr lang="en-US" sz="1800" kern="100">
                          <a:effectLst/>
                        </a:rPr>
                        <a:t>&lt;p&gt;&lt;/p&gt;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linebreaks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91630">
                <a:tc>
                  <a:txBody>
                    <a:bodyPr/>
                    <a:lstStyle/>
                    <a:p>
                      <a:pPr algn="just">
                        <a:spcBef>
                          <a:spcPts val="600"/>
                        </a:spcBef>
                        <a:spcAft>
                          <a:spcPts val="600"/>
                        </a:spcAft>
                      </a:pPr>
                      <a:r>
                        <a:rPr lang="en-US" sz="1800" kern="100">
                          <a:effectLst/>
                        </a:rPr>
                        <a:t>linebreaksbr</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把文字的內容之換行符號轉換為</a:t>
                      </a:r>
                      <a:r>
                        <a:rPr lang="en-US" sz="1800" kern="100">
                          <a:effectLst/>
                        </a:rPr>
                        <a:t>&lt;br /&gt;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linebreaksbr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88574">
                <a:tc>
                  <a:txBody>
                    <a:bodyPr/>
                    <a:lstStyle/>
                    <a:p>
                      <a:pPr algn="just">
                        <a:spcBef>
                          <a:spcPts val="600"/>
                        </a:spcBef>
                        <a:spcAft>
                          <a:spcPts val="600"/>
                        </a:spcAft>
                      </a:pPr>
                      <a:r>
                        <a:rPr lang="en-US" sz="1800" kern="100">
                          <a:effectLst/>
                        </a:rPr>
                        <a:t>linenumber</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把顯示的文字加上行號</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a:t>
                      </a:r>
                      <a:r>
                        <a:rPr lang="en-US" sz="1800" kern="100" dirty="0" err="1">
                          <a:effectLst/>
                        </a:rPr>
                        <a:t>msg</a:t>
                      </a:r>
                      <a:r>
                        <a:rPr lang="en-US" sz="1800" kern="100" dirty="0">
                          <a:effectLst/>
                        </a:rPr>
                        <a:t> | </a:t>
                      </a:r>
                      <a:r>
                        <a:rPr lang="en-US" sz="1800" kern="100" dirty="0" err="1">
                          <a:effectLst/>
                        </a:rPr>
                        <a:t>linenumbers</a:t>
                      </a: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73162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過濾器與其它的語法標記</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56</a:t>
            </a:fld>
            <a:endParaRPr lang="zh-TW" altLang="en-US"/>
          </a:p>
        </p:txBody>
      </p:sp>
      <p:graphicFrame>
        <p:nvGraphicFramePr>
          <p:cNvPr id="9" name="內容版面配置區 8"/>
          <p:cNvGraphicFramePr>
            <a:graphicFrameLocks noGrp="1"/>
          </p:cNvGraphicFramePr>
          <p:nvPr>
            <p:ph sz="quarter" idx="1"/>
            <p:extLst>
              <p:ext uri="{D42A27DB-BD31-4B8C-83A1-F6EECF244321}">
                <p14:modId xmlns:p14="http://schemas.microsoft.com/office/powerpoint/2010/main" val="1025264296"/>
              </p:ext>
            </p:extLst>
          </p:nvPr>
        </p:nvGraphicFramePr>
        <p:xfrm>
          <a:off x="179512" y="1340768"/>
          <a:ext cx="8784977" cy="5331768"/>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822485">
                  <a:extLst>
                    <a:ext uri="{9D8B030D-6E8A-4147-A177-3AD203B41FA5}">
                      <a16:colId xmlns:a16="http://schemas.microsoft.com/office/drawing/2014/main" val="20001"/>
                    </a:ext>
                  </a:extLst>
                </a:gridCol>
                <a:gridCol w="5090284">
                  <a:extLst>
                    <a:ext uri="{9D8B030D-6E8A-4147-A177-3AD203B41FA5}">
                      <a16:colId xmlns:a16="http://schemas.microsoft.com/office/drawing/2014/main" val="20002"/>
                    </a:ext>
                  </a:extLst>
                </a:gridCol>
              </a:tblGrid>
              <a:tr h="819783">
                <a:tc>
                  <a:txBody>
                    <a:bodyPr/>
                    <a:lstStyle/>
                    <a:p>
                      <a:pPr algn="just">
                        <a:spcBef>
                          <a:spcPts val="600"/>
                        </a:spcBef>
                        <a:spcAft>
                          <a:spcPts val="600"/>
                        </a:spcAft>
                      </a:pPr>
                      <a:r>
                        <a:rPr lang="en-US" sz="1800" kern="100" dirty="0">
                          <a:effectLst/>
                        </a:rPr>
                        <a:t>lower/upper</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b="0" kern="100" dirty="0">
                          <a:solidFill>
                            <a:schemeClr val="tx1"/>
                          </a:solidFill>
                          <a:effectLst/>
                        </a:rPr>
                        <a:t>把字串內容全部換成小寫</a:t>
                      </a:r>
                      <a:r>
                        <a:rPr lang="en-US" sz="1800" b="0" kern="100" dirty="0">
                          <a:solidFill>
                            <a:schemeClr val="tx1"/>
                          </a:solidFill>
                          <a:effectLst/>
                        </a:rPr>
                        <a:t>/</a:t>
                      </a:r>
                      <a:r>
                        <a:rPr lang="zh-TW" sz="1800" b="0" kern="100" dirty="0">
                          <a:solidFill>
                            <a:schemeClr val="tx1"/>
                          </a:solidFill>
                          <a:effectLst/>
                        </a:rPr>
                        <a:t>大寫</a:t>
                      </a:r>
                      <a:endParaRPr lang="zh-TW" sz="18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9EA"/>
                    </a:solidFill>
                  </a:tcPr>
                </a:tc>
                <a:tc>
                  <a:txBody>
                    <a:bodyPr/>
                    <a:lstStyle/>
                    <a:p>
                      <a:pPr algn="just">
                        <a:spcBef>
                          <a:spcPts val="600"/>
                        </a:spcBef>
                        <a:spcAft>
                          <a:spcPts val="600"/>
                        </a:spcAft>
                      </a:pP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9EA"/>
                    </a:solidFill>
                  </a:tcPr>
                </a:tc>
                <a:extLst>
                  <a:ext uri="{0D108BD9-81ED-4DB2-BD59-A6C34878D82A}">
                    <a16:rowId xmlns:a16="http://schemas.microsoft.com/office/drawing/2014/main" val="10000"/>
                  </a:ext>
                </a:extLst>
              </a:tr>
              <a:tr h="819783">
                <a:tc>
                  <a:txBody>
                    <a:bodyPr/>
                    <a:lstStyle/>
                    <a:p>
                      <a:pPr algn="just">
                        <a:spcBef>
                          <a:spcPts val="600"/>
                        </a:spcBef>
                        <a:spcAft>
                          <a:spcPts val="600"/>
                        </a:spcAft>
                      </a:pPr>
                      <a:r>
                        <a:rPr lang="en-US" sz="1800" kern="100">
                          <a:effectLst/>
                        </a:rPr>
                        <a:t>random</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dirty="0">
                          <a:effectLst/>
                        </a:rPr>
                        <a:t>以亂數來把前面的資料內容擇一顯示</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values | random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29675">
                <a:tc>
                  <a:txBody>
                    <a:bodyPr/>
                    <a:lstStyle/>
                    <a:p>
                      <a:pPr algn="just">
                        <a:spcBef>
                          <a:spcPts val="600"/>
                        </a:spcBef>
                        <a:spcAft>
                          <a:spcPts val="600"/>
                        </a:spcAft>
                      </a:pPr>
                      <a:r>
                        <a:rPr lang="en-US" sz="1800" kern="100">
                          <a:effectLst/>
                        </a:rPr>
                        <a:t>safe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標記字串為安全的，不需要再處理跳脫字元</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safe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639567">
                <a:tc>
                  <a:txBody>
                    <a:bodyPr/>
                    <a:lstStyle/>
                    <a:p>
                      <a:pPr algn="just">
                        <a:spcBef>
                          <a:spcPts val="600"/>
                        </a:spcBef>
                        <a:spcAft>
                          <a:spcPts val="600"/>
                        </a:spcAft>
                      </a:pPr>
                      <a:r>
                        <a:rPr lang="en-US" sz="1800" kern="100">
                          <a:effectLst/>
                        </a:rPr>
                        <a:t>slugify</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把前面的字串空格變成「</a:t>
                      </a:r>
                      <a:r>
                        <a:rPr lang="en-US" sz="1800" kern="100">
                          <a:effectLst/>
                        </a:rPr>
                        <a:t>-</a:t>
                      </a:r>
                      <a:r>
                        <a:rPr lang="zh-TW" sz="1800" kern="100">
                          <a:effectLst/>
                        </a:rPr>
                        <a:t>」號，讓此字串可以安全地放在網址列上</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slugify }}</a:t>
                      </a:r>
                      <a:r>
                        <a:rPr lang="zh-TW" sz="1800" kern="100">
                          <a:effectLst/>
                        </a:rPr>
                        <a:t>。若原本的</a:t>
                      </a:r>
                      <a:r>
                        <a:rPr lang="en-US" sz="1800" kern="100">
                          <a:effectLst/>
                        </a:rPr>
                        <a:t>msg</a:t>
                      </a:r>
                      <a:r>
                        <a:rPr lang="zh-TW" sz="1800" kern="100">
                          <a:effectLst/>
                        </a:rPr>
                        <a:t>內容為</a:t>
                      </a:r>
                      <a:r>
                        <a:rPr lang="en-US" sz="1800" kern="100">
                          <a:effectLst/>
                        </a:rPr>
                        <a:t>”It’s a cat”</a:t>
                      </a:r>
                      <a:r>
                        <a:rPr lang="zh-TW" sz="1800" kern="100">
                          <a:effectLst/>
                        </a:rPr>
                        <a:t>，則會傳回</a:t>
                      </a:r>
                      <a:r>
                        <a:rPr lang="en-US" sz="1800" kern="100">
                          <a:effectLst/>
                        </a:rPr>
                        <a:t>”its-a-cat”</a:t>
                      </a:r>
                      <a:r>
                        <a:rPr lang="zh-TW" sz="1800" kern="100">
                          <a:effectLst/>
                        </a:rPr>
                        <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819783">
                <a:tc>
                  <a:txBody>
                    <a:bodyPr/>
                    <a:lstStyle/>
                    <a:p>
                      <a:pPr algn="just">
                        <a:spcBef>
                          <a:spcPts val="600"/>
                        </a:spcBef>
                        <a:spcAft>
                          <a:spcPts val="600"/>
                        </a:spcAft>
                      </a:pPr>
                      <a:r>
                        <a:rPr lang="en-US" sz="1800" kern="100">
                          <a:effectLst/>
                        </a:rPr>
                        <a:t>striptags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把所有的</a:t>
                      </a:r>
                      <a:r>
                        <a:rPr lang="en-US" sz="1800" kern="100">
                          <a:effectLst/>
                        </a:rPr>
                        <a:t>HTML</a:t>
                      </a:r>
                      <a:r>
                        <a:rPr lang="zh-TW" sz="1800" kern="100">
                          <a:effectLst/>
                        </a:rPr>
                        <a:t>標記均移除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a:t>
                      </a:r>
                      <a:r>
                        <a:rPr lang="en-US" sz="1800" kern="100" dirty="0" err="1">
                          <a:effectLst/>
                        </a:rPr>
                        <a:t>msg</a:t>
                      </a:r>
                      <a:r>
                        <a:rPr lang="en-US" sz="1800" kern="100" dirty="0">
                          <a:effectLst/>
                        </a:rPr>
                        <a:t> | </a:t>
                      </a:r>
                      <a:r>
                        <a:rPr lang="en-US" sz="1800" kern="100" dirty="0" err="1">
                          <a:effectLst/>
                        </a:rPr>
                        <a:t>striptags</a:t>
                      </a: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63563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過濾器與其它的語法標記</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57</a:t>
            </a:fld>
            <a:endParaRPr lang="zh-TW" altLang="en-US"/>
          </a:p>
        </p:txBody>
      </p:sp>
      <p:graphicFrame>
        <p:nvGraphicFramePr>
          <p:cNvPr id="5" name="內容版面配置區 4"/>
          <p:cNvGraphicFramePr>
            <a:graphicFrameLocks noGrp="1"/>
          </p:cNvGraphicFramePr>
          <p:nvPr>
            <p:ph sz="quarter" idx="1"/>
            <p:extLst>
              <p:ext uri="{D42A27DB-BD31-4B8C-83A1-F6EECF244321}">
                <p14:modId xmlns:p14="http://schemas.microsoft.com/office/powerpoint/2010/main" val="3018910639"/>
              </p:ext>
            </p:extLst>
          </p:nvPr>
        </p:nvGraphicFramePr>
        <p:xfrm>
          <a:off x="177384" y="1450577"/>
          <a:ext cx="8787104" cy="4517706"/>
        </p:xfrm>
        <a:graphic>
          <a:graphicData uri="http://schemas.openxmlformats.org/drawingml/2006/table">
            <a:tbl>
              <a:tblPr firstRow="1" firstCol="1" bandRow="1">
                <a:tableStyleId>{5C22544A-7EE6-4342-B048-85BDC9FD1C3A}</a:tableStyleId>
              </a:tblPr>
              <a:tblGrid>
                <a:gridCol w="2234376">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608512">
                  <a:extLst>
                    <a:ext uri="{9D8B030D-6E8A-4147-A177-3AD203B41FA5}">
                      <a16:colId xmlns:a16="http://schemas.microsoft.com/office/drawing/2014/main" val="20002"/>
                    </a:ext>
                  </a:extLst>
                </a:gridCol>
              </a:tblGrid>
              <a:tr h="1618383">
                <a:tc>
                  <a:txBody>
                    <a:bodyPr/>
                    <a:lstStyle/>
                    <a:p>
                      <a:pPr algn="just">
                        <a:spcBef>
                          <a:spcPts val="600"/>
                        </a:spcBef>
                        <a:spcAft>
                          <a:spcPts val="600"/>
                        </a:spcAft>
                      </a:pPr>
                      <a:r>
                        <a:rPr lang="en-US" sz="1800" kern="100" dirty="0" err="1">
                          <a:effectLst/>
                        </a:rPr>
                        <a:t>truncatechars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b="0" kern="100" dirty="0">
                          <a:solidFill>
                            <a:schemeClr val="tx1"/>
                          </a:solidFill>
                          <a:effectLst/>
                        </a:rPr>
                        <a:t>把過長的字串裁切成指定的長度，同時在最後面的</a:t>
                      </a:r>
                      <a:r>
                        <a:rPr lang="en-US" sz="1800" b="0" kern="100" dirty="0">
                          <a:solidFill>
                            <a:schemeClr val="tx1"/>
                          </a:solidFill>
                          <a:effectLst/>
                        </a:rPr>
                        <a:t>3</a:t>
                      </a:r>
                      <a:r>
                        <a:rPr lang="zh-TW" sz="1800" b="0" kern="100" dirty="0">
                          <a:solidFill>
                            <a:schemeClr val="tx1"/>
                          </a:solidFill>
                          <a:effectLst/>
                        </a:rPr>
                        <a:t>個字元會換成「</a:t>
                      </a:r>
                      <a:r>
                        <a:rPr lang="en-US" sz="1800" b="0" kern="100" dirty="0">
                          <a:solidFill>
                            <a:schemeClr val="tx1"/>
                          </a:solidFill>
                          <a:effectLst/>
                        </a:rPr>
                        <a:t>...</a:t>
                      </a:r>
                      <a:r>
                        <a:rPr lang="zh-TW" sz="1800" b="0" kern="100" dirty="0">
                          <a:solidFill>
                            <a:schemeClr val="tx1"/>
                          </a:solidFill>
                          <a:effectLst/>
                        </a:rPr>
                        <a:t>」</a:t>
                      </a:r>
                      <a:endParaRPr lang="zh-TW" sz="18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AE9"/>
                    </a:solidFill>
                  </a:tcPr>
                </a:tc>
                <a:tc>
                  <a:txBody>
                    <a:bodyPr/>
                    <a:lstStyle/>
                    <a:p>
                      <a:pPr algn="just">
                        <a:spcBef>
                          <a:spcPts val="600"/>
                        </a:spcBef>
                        <a:spcAft>
                          <a:spcPts val="600"/>
                        </a:spcAft>
                      </a:pPr>
                      <a:r>
                        <a:rPr lang="en-US" sz="1800" b="0" kern="100" dirty="0">
                          <a:solidFill>
                            <a:schemeClr val="tx1"/>
                          </a:solidFill>
                          <a:effectLst/>
                        </a:rPr>
                        <a:t>{{ </a:t>
                      </a:r>
                      <a:r>
                        <a:rPr lang="en-US" sz="1800" b="0" kern="100" dirty="0" err="1">
                          <a:solidFill>
                            <a:schemeClr val="tx1"/>
                          </a:solidFill>
                          <a:effectLst/>
                        </a:rPr>
                        <a:t>msg</a:t>
                      </a:r>
                      <a:r>
                        <a:rPr lang="en-US" sz="1800" b="0" kern="100" dirty="0">
                          <a:solidFill>
                            <a:schemeClr val="tx1"/>
                          </a:solidFill>
                          <a:effectLst/>
                        </a:rPr>
                        <a:t> | truncatechars:12 }}</a:t>
                      </a:r>
                      <a:endParaRPr lang="zh-TW" sz="18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solidFill>
                      <a:srgbClr val="F7EAE9"/>
                    </a:solidFill>
                  </a:tcPr>
                </a:tc>
                <a:extLst>
                  <a:ext uri="{0D108BD9-81ED-4DB2-BD59-A6C34878D82A}">
                    <a16:rowId xmlns:a16="http://schemas.microsoft.com/office/drawing/2014/main" val="10000"/>
                  </a:ext>
                </a:extLst>
              </a:tr>
              <a:tr h="579864">
                <a:tc>
                  <a:txBody>
                    <a:bodyPr/>
                    <a:lstStyle/>
                    <a:p>
                      <a:pPr algn="just">
                        <a:spcBef>
                          <a:spcPts val="600"/>
                        </a:spcBef>
                        <a:spcAft>
                          <a:spcPts val="600"/>
                        </a:spcAft>
                      </a:pPr>
                      <a:r>
                        <a:rPr lang="en-US" sz="1800" kern="100">
                          <a:effectLst/>
                        </a:rPr>
                        <a:t>wordcount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計算字數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a:effectLst/>
                        </a:rPr>
                        <a:t>{{ msg | wordcount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9459">
                <a:tc>
                  <a:txBody>
                    <a:bodyPr/>
                    <a:lstStyle/>
                    <a:p>
                      <a:pPr algn="just">
                        <a:spcBef>
                          <a:spcPts val="600"/>
                        </a:spcBef>
                        <a:spcAft>
                          <a:spcPts val="600"/>
                        </a:spcAft>
                      </a:pPr>
                      <a:r>
                        <a:rPr lang="en-US" sz="1800" kern="100">
                          <a:effectLst/>
                        </a:rPr>
                        <a:t>yesno</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zh-TW" sz="1800" kern="100">
                          <a:effectLst/>
                        </a:rPr>
                        <a:t>依照值的內容是</a:t>
                      </a:r>
                      <a:r>
                        <a:rPr lang="en-US" sz="1800" kern="100">
                          <a:effectLst/>
                        </a:rPr>
                        <a:t>True, False</a:t>
                      </a:r>
                      <a:r>
                        <a:rPr lang="zh-TW" sz="1800" kern="100">
                          <a:effectLst/>
                        </a:rPr>
                        <a:t>還是</a:t>
                      </a:r>
                      <a:r>
                        <a:rPr lang="en-US" sz="1800" kern="100">
                          <a:effectLst/>
                        </a:rPr>
                        <a:t>None</a:t>
                      </a:r>
                      <a:r>
                        <a:rPr lang="zh-TW" sz="1800" kern="100">
                          <a:effectLst/>
                        </a:rPr>
                        <a:t>，顯示出有意義的內容</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just">
                        <a:spcBef>
                          <a:spcPts val="600"/>
                        </a:spcBef>
                        <a:spcAft>
                          <a:spcPts val="600"/>
                        </a:spcAft>
                      </a:pPr>
                      <a:r>
                        <a:rPr lang="en-US" sz="1800" kern="100" dirty="0">
                          <a:effectLst/>
                        </a:rPr>
                        <a:t>{{ value | </a:t>
                      </a:r>
                      <a:r>
                        <a:rPr lang="en-US" sz="1800" kern="100" dirty="0" err="1">
                          <a:effectLst/>
                        </a:rPr>
                        <a:t>yesno</a:t>
                      </a:r>
                      <a:r>
                        <a:rPr lang="en-US" sz="1800" kern="100" dirty="0">
                          <a:effectLst/>
                        </a:rPr>
                        <a:t>:”</a:t>
                      </a:r>
                      <a:r>
                        <a:rPr lang="zh-TW" sz="1800" kern="100" dirty="0">
                          <a:effectLst/>
                        </a:rPr>
                        <a:t>是，否，可能吧</a:t>
                      </a: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96375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django.contrib.humanize</a:t>
            </a:r>
            <a:r>
              <a:rPr lang="zh-TW" altLang="en-US" dirty="0"/>
              <a:t>模組</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58</a:t>
            </a:fld>
            <a:endParaRPr lang="zh-TW" altLang="en-US"/>
          </a:p>
        </p:txBody>
      </p:sp>
      <p:sp>
        <p:nvSpPr>
          <p:cNvPr id="4" name="內容版面配置區 3"/>
          <p:cNvSpPr>
            <a:spLocks noGrp="1"/>
          </p:cNvSpPr>
          <p:nvPr>
            <p:ph sz="quarter" idx="1"/>
          </p:nvPr>
        </p:nvSpPr>
        <p:spPr/>
        <p:txBody>
          <a:bodyPr/>
          <a:lstStyle/>
          <a:p>
            <a:r>
              <a:rPr lang="zh-TW" altLang="en-US" dirty="0"/>
              <a:t>能使</a:t>
            </a:r>
            <a:r>
              <a:rPr lang="zh-TW" altLang="zh-TW" dirty="0"/>
              <a:t>顯示內容的表達想要更人性化</a:t>
            </a:r>
            <a:endParaRPr lang="en-US" altLang="zh-TW" dirty="0"/>
          </a:p>
          <a:p>
            <a:r>
              <a:rPr lang="zh-TW" altLang="en-US" dirty="0"/>
              <a:t>將</a:t>
            </a:r>
            <a:r>
              <a:rPr lang="en-US" altLang="zh-TW" dirty="0" err="1"/>
              <a:t>django.contrib.humanize</a:t>
            </a:r>
            <a:r>
              <a:rPr lang="zh-TW" altLang="en-US" dirty="0"/>
              <a:t>加入到</a:t>
            </a:r>
            <a:r>
              <a:rPr lang="en-US" altLang="zh-TW" dirty="0"/>
              <a:t>settings.py</a:t>
            </a:r>
            <a:r>
              <a:rPr lang="zh-TW" altLang="zh-TW" dirty="0"/>
              <a:t>中的</a:t>
            </a:r>
            <a:r>
              <a:rPr lang="en-US" altLang="zh-TW" dirty="0"/>
              <a:t>INSTALLED_APP</a:t>
            </a:r>
            <a:r>
              <a:rPr lang="zh-TW" altLang="zh-TW" dirty="0"/>
              <a:t>中</a:t>
            </a:r>
            <a:endParaRPr lang="en-US" altLang="zh-TW" dirty="0"/>
          </a:p>
          <a:p>
            <a:r>
              <a:rPr lang="zh-TW" altLang="en-US" dirty="0"/>
              <a:t>使用</a:t>
            </a:r>
            <a:r>
              <a:rPr lang="en-US" altLang="zh-TW" dirty="0" err="1"/>
              <a:t>intcomma</a:t>
            </a:r>
            <a:r>
              <a:rPr lang="zh-TW" altLang="zh-TW" dirty="0"/>
              <a:t>過濾器，把數字加上千分位顯示</a:t>
            </a:r>
            <a:endParaRPr lang="en-US" altLang="zh-TW" dirty="0"/>
          </a:p>
          <a:p>
            <a:r>
              <a:rPr lang="zh-TW" altLang="en-US" dirty="0"/>
              <a:t>簡</a:t>
            </a:r>
            <a:r>
              <a:rPr lang="zh-TW" altLang="zh-TW" dirty="0"/>
              <a:t>化二手車的資料項目數，但增加一個價格的欄位，如下所示：</a:t>
            </a:r>
            <a:endParaRPr lang="en-US" altLang="zh-TW" dirty="0"/>
          </a:p>
          <a:p>
            <a:pPr marL="274320" lvl="1" indent="0">
              <a:buNone/>
            </a:pPr>
            <a:r>
              <a:rPr lang="en-US" altLang="zh-TW" dirty="0" err="1"/>
              <a:t>def</a:t>
            </a:r>
            <a:r>
              <a:rPr lang="en-US" altLang="zh-TW" dirty="0"/>
              <a:t> </a:t>
            </a:r>
            <a:r>
              <a:rPr lang="en-US" altLang="zh-TW" dirty="0" err="1"/>
              <a:t>carprice</a:t>
            </a:r>
            <a:r>
              <a:rPr lang="en-US" altLang="zh-TW" dirty="0"/>
              <a:t>(request, maker=0):</a:t>
            </a:r>
          </a:p>
          <a:p>
            <a:pPr marL="274320" lvl="1" indent="0">
              <a:buNone/>
            </a:pPr>
            <a:r>
              <a:rPr lang="en-US" altLang="zh-TW" dirty="0"/>
              <a:t>	</a:t>
            </a:r>
            <a:r>
              <a:rPr lang="en-US" altLang="zh-TW" dirty="0" err="1"/>
              <a:t>car_maker</a:t>
            </a:r>
            <a:r>
              <a:rPr lang="en-US" altLang="zh-TW" dirty="0"/>
              <a:t> = ['Ford', 'Honda', 'Mazda']</a:t>
            </a:r>
          </a:p>
          <a:p>
            <a:pPr marL="274320" lvl="1" indent="0">
              <a:buNone/>
            </a:pPr>
            <a:r>
              <a:rPr lang="zh-TW" altLang="en-US" dirty="0"/>
              <a:t>    </a:t>
            </a:r>
            <a:r>
              <a:rPr lang="en-US" altLang="zh-TW" dirty="0" err="1"/>
              <a:t>car_list</a:t>
            </a:r>
            <a:r>
              <a:rPr lang="en-US" altLang="zh-TW" dirty="0"/>
              <a:t> = [[	{'</a:t>
            </a:r>
            <a:r>
              <a:rPr lang="en-US" altLang="zh-TW" dirty="0" err="1"/>
              <a:t>model':'Fiesta</a:t>
            </a:r>
            <a:r>
              <a:rPr lang="en-US" altLang="zh-TW" dirty="0"/>
              <a:t>', 'price': 203500},</a:t>
            </a:r>
            <a:endParaRPr lang="zh-TW" altLang="zh-TW" dirty="0"/>
          </a:p>
          <a:p>
            <a:pPr marL="274320" lvl="1" indent="0">
              <a:buNone/>
            </a:pPr>
            <a:r>
              <a:rPr lang="zh-TW" altLang="en-US" dirty="0"/>
              <a:t>                       </a:t>
            </a:r>
            <a:r>
              <a:rPr lang="en-US" altLang="zh-TW" dirty="0"/>
              <a:t>{'</a:t>
            </a:r>
            <a:r>
              <a:rPr lang="en-US" altLang="zh-TW" dirty="0" err="1"/>
              <a:t>model':'Focus','price</a:t>
            </a:r>
            <a:r>
              <a:rPr lang="en-US" altLang="zh-TW" dirty="0"/>
              <a:t>': 605000},</a:t>
            </a:r>
            <a:endParaRPr lang="zh-TW" altLang="zh-TW" dirty="0"/>
          </a:p>
          <a:p>
            <a:endParaRPr lang="zh-TW" altLang="en-US" dirty="0"/>
          </a:p>
        </p:txBody>
      </p:sp>
    </p:spTree>
    <p:extLst>
      <p:ext uri="{BB962C8B-B14F-4D97-AF65-F5344CB8AC3E}">
        <p14:creationId xmlns:p14="http://schemas.microsoft.com/office/powerpoint/2010/main" val="4055374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django.contrib.humanize</a:t>
            </a:r>
            <a:r>
              <a:rPr lang="zh-TW" altLang="en-US" dirty="0"/>
              <a:t>模組</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59</a:t>
            </a:fld>
            <a:endParaRPr lang="zh-TW" altLang="en-US"/>
          </a:p>
        </p:txBody>
      </p:sp>
      <p:sp>
        <p:nvSpPr>
          <p:cNvPr id="4" name="內容版面配置區 3"/>
          <p:cNvSpPr>
            <a:spLocks noGrp="1"/>
          </p:cNvSpPr>
          <p:nvPr>
            <p:ph sz="quarter" idx="1"/>
          </p:nvPr>
        </p:nvSpPr>
        <p:spPr/>
        <p:txBody>
          <a:bodyPr>
            <a:normAutofit/>
          </a:bodyPr>
          <a:lstStyle/>
          <a:p>
            <a:pPr marL="274320" lvl="1" indent="0">
              <a:buNone/>
            </a:pPr>
            <a:r>
              <a:rPr lang="en-US" altLang="zh-TW" dirty="0"/>
              <a:t>{		'</a:t>
            </a:r>
            <a:r>
              <a:rPr lang="en-US" altLang="zh-TW" dirty="0" err="1"/>
              <a:t>model':'Mustang','price</a:t>
            </a:r>
            <a:r>
              <a:rPr lang="en-US" altLang="zh-TW" dirty="0"/>
              <a:t>': 900000}],</a:t>
            </a:r>
          </a:p>
          <a:p>
            <a:pPr marL="274320" lvl="1" indent="0">
              <a:buNone/>
            </a:pPr>
            <a:r>
              <a:rPr lang="en-US" altLang="zh-TW" dirty="0"/>
              <a:t>		[{'</a:t>
            </a:r>
            <a:r>
              <a:rPr lang="en-US" altLang="zh-TW" dirty="0" err="1"/>
              <a:t>model':'Fit</a:t>
            </a:r>
            <a:r>
              <a:rPr lang="en-US" altLang="zh-TW" dirty="0"/>
              <a:t>', 'price': 450000}, </a:t>
            </a:r>
          </a:p>
          <a:p>
            <a:pPr marL="274320" lvl="1" indent="0">
              <a:buNone/>
            </a:pPr>
            <a:r>
              <a:rPr lang="en-US" altLang="zh-TW" dirty="0"/>
              <a:t>		</a:t>
            </a:r>
            <a:r>
              <a:rPr lang="zh-TW" altLang="en-US" dirty="0"/>
              <a:t> </a:t>
            </a:r>
            <a:r>
              <a:rPr lang="en-US" altLang="zh-TW" dirty="0"/>
              <a:t>{'</a:t>
            </a:r>
            <a:r>
              <a:rPr lang="en-US" altLang="zh-TW" dirty="0" err="1"/>
              <a:t>model':'City</a:t>
            </a:r>
            <a:r>
              <a:rPr lang="en-US" altLang="zh-TW" dirty="0"/>
              <a:t>', 'price': 150000}, </a:t>
            </a:r>
          </a:p>
          <a:p>
            <a:pPr marL="274320" lvl="1" indent="0">
              <a:buNone/>
            </a:pPr>
            <a:r>
              <a:rPr lang="en-US" altLang="zh-TW" dirty="0"/>
              <a:t>		 {'</a:t>
            </a:r>
            <a:r>
              <a:rPr lang="en-US" altLang="zh-TW" dirty="0" err="1"/>
              <a:t>model':'NSX</a:t>
            </a:r>
            <a:r>
              <a:rPr lang="en-US" altLang="zh-TW" dirty="0"/>
              <a:t>', 'price':1200000}],</a:t>
            </a:r>
          </a:p>
          <a:p>
            <a:pPr marL="274320" lvl="1" indent="0">
              <a:buNone/>
            </a:pPr>
            <a:r>
              <a:rPr lang="en-US" altLang="zh-TW" dirty="0"/>
              <a:t>		[{'model':'Mazda3', 'price': 329999}, </a:t>
            </a:r>
          </a:p>
          <a:p>
            <a:pPr marL="274320" lvl="1" indent="0">
              <a:buNone/>
            </a:pPr>
            <a:r>
              <a:rPr lang="en-US" altLang="zh-TW" dirty="0"/>
              <a:t>		</a:t>
            </a:r>
            <a:r>
              <a:rPr lang="zh-TW" altLang="en-US" dirty="0"/>
              <a:t> </a:t>
            </a:r>
            <a:r>
              <a:rPr lang="en-US" altLang="zh-TW" dirty="0"/>
              <a:t>{'model':'Mazda5', 'price': 603000},</a:t>
            </a:r>
          </a:p>
          <a:p>
            <a:pPr marL="274320" lvl="1" indent="0">
              <a:buNone/>
            </a:pPr>
            <a:r>
              <a:rPr lang="en-US" altLang="zh-TW" dirty="0"/>
              <a:t>		</a:t>
            </a:r>
            <a:r>
              <a:rPr lang="zh-TW" altLang="en-US" dirty="0"/>
              <a:t> </a:t>
            </a:r>
            <a:r>
              <a:rPr lang="en-US" altLang="zh-TW" dirty="0"/>
              <a:t>{'model':'Mazda6', 'price':850000}],]</a:t>
            </a:r>
          </a:p>
          <a:p>
            <a:pPr marL="274320" lvl="1" indent="0">
              <a:buNone/>
            </a:pPr>
            <a:r>
              <a:rPr lang="en-US" altLang="zh-TW" dirty="0"/>
              <a:t>	maker = maker</a:t>
            </a:r>
          </a:p>
          <a:p>
            <a:pPr marL="274320" lvl="1" indent="0">
              <a:buNone/>
            </a:pPr>
            <a:r>
              <a:rPr lang="en-US" altLang="zh-TW" dirty="0"/>
              <a:t>	</a:t>
            </a:r>
            <a:r>
              <a:rPr lang="en-US" altLang="zh-TW" dirty="0" err="1"/>
              <a:t>maker_name</a:t>
            </a:r>
            <a:r>
              <a:rPr lang="en-US" altLang="zh-TW" dirty="0"/>
              <a:t> =  </a:t>
            </a:r>
            <a:r>
              <a:rPr lang="en-US" altLang="zh-TW" dirty="0" err="1"/>
              <a:t>car_maker</a:t>
            </a:r>
            <a:r>
              <a:rPr lang="en-US" altLang="zh-TW" dirty="0"/>
              <a:t>[maker]</a:t>
            </a:r>
          </a:p>
          <a:p>
            <a:pPr marL="274320" lvl="1" indent="0">
              <a:buNone/>
            </a:pPr>
            <a:r>
              <a:rPr lang="en-US" altLang="zh-TW" dirty="0"/>
              <a:t>	cars = </a:t>
            </a:r>
            <a:r>
              <a:rPr lang="en-US" altLang="zh-TW" dirty="0" err="1"/>
              <a:t>car_list</a:t>
            </a:r>
            <a:r>
              <a:rPr lang="en-US" altLang="zh-TW" dirty="0"/>
              <a:t>[maker]</a:t>
            </a:r>
          </a:p>
          <a:p>
            <a:pPr marL="274320" lvl="1" indent="0">
              <a:buNone/>
            </a:pPr>
            <a:r>
              <a:rPr lang="en-US" altLang="zh-TW" dirty="0"/>
              <a:t>	return render(request, 'carprice.html', locals())</a:t>
            </a:r>
          </a:p>
        </p:txBody>
      </p:sp>
    </p:spTree>
    <p:extLst>
      <p:ext uri="{BB962C8B-B14F-4D97-AF65-F5344CB8AC3E}">
        <p14:creationId xmlns:p14="http://schemas.microsoft.com/office/powerpoint/2010/main" val="303182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a:t>
            </a:r>
            <a:r>
              <a:rPr lang="en-US" altLang="zh-TW" dirty="0"/>
              <a:t>settings.py</a:t>
            </a:r>
            <a:r>
              <a:rPr lang="zh-TW" altLang="zh-TW" dirty="0"/>
              <a:t>設定</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a:t>
            </a:fld>
            <a:endParaRPr lang="zh-TW" altLang="en-US"/>
          </a:p>
        </p:txBody>
      </p:sp>
      <p:sp>
        <p:nvSpPr>
          <p:cNvPr id="4" name="內容版面配置區 3"/>
          <p:cNvSpPr>
            <a:spLocks noGrp="1"/>
          </p:cNvSpPr>
          <p:nvPr>
            <p:ph sz="quarter" idx="1"/>
          </p:nvPr>
        </p:nvSpPr>
        <p:spPr>
          <a:xfrm>
            <a:off x="301752" y="1506516"/>
            <a:ext cx="8503920" cy="5122883"/>
          </a:xfrm>
        </p:spPr>
        <p:txBody>
          <a:bodyPr>
            <a:normAutofit fontScale="92500" lnSpcReduction="20000"/>
          </a:bodyPr>
          <a:lstStyle/>
          <a:p>
            <a:pPr marL="0" indent="0">
              <a:buNone/>
            </a:pPr>
            <a:r>
              <a:rPr lang="en-US" altLang="zh-TW" sz="1400" kern="100">
                <a:effectLst/>
                <a:latin typeface="Courier New" panose="02070309020205020404" pitchFamily="49" charset="0"/>
                <a:ea typeface="標楷體" panose="03000509000000000000" pitchFamily="65" charset="-120"/>
              </a:rPr>
              <a:t>(dj4ch06) PS D:\dj4book&gt; tree dj4ch06 /f</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列出磁碟區</a:t>
            </a:r>
            <a:r>
              <a:rPr lang="en-US" altLang="zh-TW" sz="1400" kern="100">
                <a:effectLst/>
                <a:latin typeface="Courier New" panose="02070309020205020404" pitchFamily="49" charset="0"/>
                <a:ea typeface="標楷體" panose="03000509000000000000" pitchFamily="65" charset="-120"/>
              </a:rPr>
              <a:t> DATA </a:t>
            </a:r>
            <a:r>
              <a:rPr lang="zh-TW" altLang="zh-TW" sz="1400" kern="100">
                <a:effectLst/>
                <a:latin typeface="Courier New" panose="02070309020205020404" pitchFamily="49" charset="0"/>
                <a:ea typeface="標楷體" panose="03000509000000000000" pitchFamily="65" charset="-120"/>
              </a:rPr>
              <a:t>的資料夾</a:t>
            </a:r>
            <a:r>
              <a:rPr lang="en-US" altLang="zh-TW" sz="1400" kern="100">
                <a:effectLst/>
                <a:latin typeface="Courier New" panose="02070309020205020404" pitchFamily="49" charset="0"/>
                <a:ea typeface="標楷體" panose="03000509000000000000" pitchFamily="65" charset="-120"/>
              </a:rPr>
              <a:t> PATH</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磁碟區序號為</a:t>
            </a:r>
            <a:r>
              <a:rPr lang="en-US" altLang="zh-TW" sz="1400" kern="100">
                <a:effectLst/>
                <a:latin typeface="Courier New" panose="02070309020205020404" pitchFamily="49" charset="0"/>
                <a:ea typeface="標楷體" panose="03000509000000000000" pitchFamily="65" charset="-120"/>
              </a:rPr>
              <a:t> 00000044 62B9:847B</a:t>
            </a:r>
            <a:endParaRPr lang="zh-TW" altLang="zh-TW" sz="1400" kern="100">
              <a:effectLst/>
              <a:latin typeface="Courier New" panose="02070309020205020404" pitchFamily="49" charset="0"/>
              <a:ea typeface="標楷體" panose="03000509000000000000" pitchFamily="65" charset="-120"/>
            </a:endParaRPr>
          </a:p>
          <a:p>
            <a:pPr marL="0" indent="0">
              <a:buNone/>
            </a:pPr>
            <a:r>
              <a:rPr lang="en-US" altLang="zh-TW" sz="1400" kern="100">
                <a:effectLst/>
                <a:latin typeface="Courier New" panose="02070309020205020404" pitchFamily="49" charset="0"/>
                <a:ea typeface="標楷體" panose="03000509000000000000" pitchFamily="65" charset="-120"/>
              </a:rPr>
              <a:t>D:\DJ4BOOK\DJ4CH06</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db.sqlite3</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manage.py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requirements.txt</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dj4ch06</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asgi.py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settings.py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urls.py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wsgi.py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__init__.py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mysite</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admin.py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apps.py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models.py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tests.py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views.py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__init__.py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migrations</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__init__.py</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  </a:t>
            </a: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templates</a:t>
            </a:r>
            <a:endParaRPr lang="zh-TW" altLang="zh-TW" sz="1400" kern="100">
              <a:effectLst/>
              <a:latin typeface="Courier New" panose="02070309020205020404" pitchFamily="49" charset="0"/>
              <a:ea typeface="標楷體" panose="03000509000000000000" pitchFamily="65" charset="-120"/>
            </a:endParaRPr>
          </a:p>
          <a:p>
            <a:pPr marL="0" indent="0">
              <a:buNone/>
            </a:pPr>
            <a:r>
              <a:rPr lang="zh-TW" altLang="zh-TW" sz="1400" kern="100">
                <a:effectLst/>
                <a:latin typeface="Courier New" panose="02070309020205020404" pitchFamily="49" charset="0"/>
                <a:ea typeface="標楷體" panose="03000509000000000000" pitchFamily="65" charset="-120"/>
              </a:rPr>
              <a:t>└─</a:t>
            </a:r>
            <a:r>
              <a:rPr lang="en-US" altLang="zh-TW" sz="1400" kern="100">
                <a:effectLst/>
                <a:latin typeface="Courier New" panose="02070309020205020404" pitchFamily="49" charset="0"/>
                <a:ea typeface="標楷體" panose="03000509000000000000" pitchFamily="65" charset="-120"/>
              </a:rPr>
              <a:t>templates</a:t>
            </a:r>
            <a:endParaRPr lang="zh-TW" altLang="zh-TW" sz="1400" kern="100">
              <a:effectLst/>
              <a:latin typeface="Courier New" panose="02070309020205020404" pitchFamily="49" charset="0"/>
              <a:ea typeface="標楷體" panose="03000509000000000000" pitchFamily="65" charset="-120"/>
            </a:endParaRPr>
          </a:p>
        </p:txBody>
      </p:sp>
    </p:spTree>
    <p:extLst>
      <p:ext uri="{BB962C8B-B14F-4D97-AF65-F5344CB8AC3E}">
        <p14:creationId xmlns:p14="http://schemas.microsoft.com/office/powerpoint/2010/main" val="1771981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django.contrib.humanize</a:t>
            </a:r>
            <a:r>
              <a:rPr lang="zh-TW" altLang="en-US" dirty="0"/>
              <a:t>模組</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60</a:t>
            </a:fld>
            <a:endParaRPr lang="zh-TW" altLang="en-US"/>
          </a:p>
        </p:txBody>
      </p:sp>
      <p:sp>
        <p:nvSpPr>
          <p:cNvPr id="4" name="內容版面配置區 3"/>
          <p:cNvSpPr>
            <a:spLocks noGrp="1"/>
          </p:cNvSpPr>
          <p:nvPr>
            <p:ph sz="quarter" idx="1"/>
          </p:nvPr>
        </p:nvSpPr>
        <p:spPr>
          <a:xfrm>
            <a:off x="301752" y="1516429"/>
            <a:ext cx="8503920" cy="4572000"/>
          </a:xfrm>
        </p:spPr>
        <p:txBody>
          <a:bodyPr/>
          <a:lstStyle/>
          <a:p>
            <a:r>
              <a:rPr lang="zh-TW" altLang="zh-TW" dirty="0"/>
              <a:t>把這個網頁叫做</a:t>
            </a:r>
            <a:r>
              <a:rPr lang="en-US" altLang="zh-TW" dirty="0" err="1"/>
              <a:t>carprice</a:t>
            </a:r>
            <a:r>
              <a:rPr lang="zh-TW" altLang="zh-TW" dirty="0"/>
              <a:t>，因此在</a:t>
            </a:r>
            <a:r>
              <a:rPr lang="en-US" altLang="zh-TW" dirty="0"/>
              <a:t>urls.py</a:t>
            </a:r>
            <a:r>
              <a:rPr lang="zh-TW" altLang="zh-TW" dirty="0"/>
              <a:t>也別忘了做相對應的修正</a:t>
            </a:r>
            <a:endParaRPr lang="en-US" altLang="zh-TW" dirty="0"/>
          </a:p>
          <a:p>
            <a:r>
              <a:rPr lang="zh-TW" altLang="en-US" dirty="0"/>
              <a:t>為了可以顯示出正確的價格格式，在顯示價格時使用了以下的過濾器：</a:t>
            </a:r>
          </a:p>
          <a:p>
            <a:pPr marL="274320" lvl="1" indent="0">
              <a:buNone/>
            </a:pPr>
            <a:r>
              <a:rPr lang="en-US" altLang="zh-TW" dirty="0"/>
              <a:t>&lt;td align='right'&gt;NT${{ </a:t>
            </a:r>
            <a:r>
              <a:rPr lang="en-US" altLang="zh-TW" dirty="0" err="1">
                <a:solidFill>
                  <a:srgbClr val="FF0000"/>
                </a:solidFill>
              </a:rPr>
              <a:t>c.price</a:t>
            </a:r>
            <a:r>
              <a:rPr lang="en-US" altLang="zh-TW" dirty="0">
                <a:solidFill>
                  <a:srgbClr val="FF0000"/>
                </a:solidFill>
              </a:rPr>
              <a:t> | floatformat:2 | </a:t>
            </a:r>
            <a:r>
              <a:rPr lang="en-US" altLang="zh-TW" dirty="0" err="1">
                <a:solidFill>
                  <a:srgbClr val="FF0000"/>
                </a:solidFill>
              </a:rPr>
              <a:t>intcomma</a:t>
            </a:r>
            <a:r>
              <a:rPr lang="en-US" altLang="zh-TW" dirty="0">
                <a:solidFill>
                  <a:srgbClr val="FF0000"/>
                </a:solidFill>
              </a:rPr>
              <a:t> </a:t>
            </a:r>
            <a:r>
              <a:rPr lang="en-US" altLang="zh-TW" dirty="0"/>
              <a:t>}}&lt;td&gt;</a:t>
            </a:r>
          </a:p>
          <a:p>
            <a:endParaRPr lang="zh-TW" altLang="en-US" dirty="0"/>
          </a:p>
        </p:txBody>
      </p:sp>
    </p:spTree>
    <p:extLst>
      <p:ext uri="{BB962C8B-B14F-4D97-AF65-F5344CB8AC3E}">
        <p14:creationId xmlns:p14="http://schemas.microsoft.com/office/powerpoint/2010/main" val="2396760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django.contrib.humanize</a:t>
            </a:r>
            <a:r>
              <a:rPr lang="zh-TW" altLang="en-US" dirty="0"/>
              <a:t>模組</a:t>
            </a:r>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61</a:t>
            </a:fld>
            <a:endParaRPr lang="zh-TW" altLang="en-US"/>
          </a:p>
        </p:txBody>
      </p:sp>
      <p:sp>
        <p:nvSpPr>
          <p:cNvPr id="4" name="內容版面配置區 3"/>
          <p:cNvSpPr>
            <a:spLocks noGrp="1"/>
          </p:cNvSpPr>
          <p:nvPr>
            <p:ph sz="quarter" idx="1"/>
          </p:nvPr>
        </p:nvSpPr>
        <p:spPr/>
        <p:txBody>
          <a:bodyPr/>
          <a:lstStyle/>
          <a:p>
            <a:r>
              <a:rPr lang="zh-TW" altLang="zh-TW" dirty="0"/>
              <a:t>加上千分位以及小數點格式的價格列表網頁</a:t>
            </a:r>
            <a:endParaRPr lang="zh-TW" altLang="en-US" dirty="0"/>
          </a:p>
        </p:txBody>
      </p:sp>
      <p:pic>
        <p:nvPicPr>
          <p:cNvPr id="6" name="圖片 5" descr="一張含有 文字 的圖片&#10;&#10;自動產生的描述">
            <a:extLst>
              <a:ext uri="{FF2B5EF4-FFF2-40B4-BE49-F238E27FC236}">
                <a16:creationId xmlns:a16="http://schemas.microsoft.com/office/drawing/2014/main" id="{CDBB1186-704B-E545-B02A-8716BD9F2864}"/>
              </a:ext>
            </a:extLst>
          </p:cNvPr>
          <p:cNvPicPr>
            <a:picLocks noChangeAspect="1"/>
          </p:cNvPicPr>
          <p:nvPr/>
        </p:nvPicPr>
        <p:blipFill>
          <a:blip r:embed="rId2"/>
          <a:stretch>
            <a:fillRect/>
          </a:stretch>
        </p:blipFill>
        <p:spPr>
          <a:xfrm>
            <a:off x="971600" y="2036618"/>
            <a:ext cx="6956259" cy="4142544"/>
          </a:xfrm>
          <a:prstGeom prst="rect">
            <a:avLst/>
          </a:prstGeom>
        </p:spPr>
      </p:pic>
    </p:spTree>
    <p:extLst>
      <p:ext uri="{BB962C8B-B14F-4D97-AF65-F5344CB8AC3E}">
        <p14:creationId xmlns:p14="http://schemas.microsoft.com/office/powerpoint/2010/main" val="34052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a:t>
            </a:r>
            <a:r>
              <a:rPr lang="en-US" altLang="zh-TW" dirty="0"/>
              <a:t>settings.py</a:t>
            </a:r>
            <a:r>
              <a:rPr lang="zh-TW" altLang="zh-TW" dirty="0"/>
              <a:t>設定</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7</a:t>
            </a:fld>
            <a:endParaRPr lang="zh-TW" altLang="en-US"/>
          </a:p>
        </p:txBody>
      </p:sp>
      <p:sp>
        <p:nvSpPr>
          <p:cNvPr id="4" name="內容版面配置區 3"/>
          <p:cNvSpPr>
            <a:spLocks noGrp="1"/>
          </p:cNvSpPr>
          <p:nvPr>
            <p:ph sz="quarter" idx="1"/>
          </p:nvPr>
        </p:nvSpPr>
        <p:spPr/>
        <p:txBody>
          <a:bodyPr/>
          <a:lstStyle/>
          <a:p>
            <a:r>
              <a:rPr lang="zh-TW" altLang="zh-TW" dirty="0"/>
              <a:t>使用了以下的設定網站的首頁：</a:t>
            </a:r>
            <a:endParaRPr lang="en-US" altLang="zh-TW" dirty="0"/>
          </a:p>
          <a:p>
            <a:pPr marL="274320" lvl="1" indent="0">
              <a:buNone/>
            </a:pPr>
            <a:r>
              <a:rPr lang="en-US" altLang="zh-TW" dirty="0"/>
              <a:t>from </a:t>
            </a:r>
            <a:r>
              <a:rPr lang="en-US" altLang="zh-TW" dirty="0" err="1"/>
              <a:t>django.contrib</a:t>
            </a:r>
            <a:r>
              <a:rPr lang="en-US" altLang="zh-TW" dirty="0"/>
              <a:t> import admin</a:t>
            </a:r>
          </a:p>
          <a:p>
            <a:pPr marL="274320" lvl="1" indent="0">
              <a:buNone/>
            </a:pPr>
            <a:r>
              <a:rPr lang="en-US" altLang="zh-TW" dirty="0"/>
              <a:t>from </a:t>
            </a:r>
            <a:r>
              <a:rPr lang="en-US" altLang="zh-TW" dirty="0" err="1"/>
              <a:t>django.urls</a:t>
            </a:r>
            <a:r>
              <a:rPr lang="en-US" altLang="zh-TW" dirty="0"/>
              <a:t> import path</a:t>
            </a:r>
          </a:p>
          <a:p>
            <a:pPr marL="274320" lvl="1" indent="0">
              <a:buNone/>
            </a:pPr>
            <a:r>
              <a:rPr lang="en-US" altLang="zh-TW" dirty="0"/>
              <a:t>from </a:t>
            </a:r>
            <a:r>
              <a:rPr lang="en-US" altLang="zh-TW" dirty="0" err="1"/>
              <a:t>mysite</a:t>
            </a:r>
            <a:r>
              <a:rPr lang="en-US" altLang="zh-TW" dirty="0"/>
              <a:t> import views</a:t>
            </a:r>
          </a:p>
          <a:p>
            <a:pPr marL="274320" lvl="1" indent="0">
              <a:buNone/>
            </a:pPr>
            <a:endParaRPr lang="en-US" altLang="zh-TW" dirty="0"/>
          </a:p>
          <a:p>
            <a:pPr marL="274320" lvl="1" indent="0">
              <a:buNone/>
            </a:pPr>
            <a:r>
              <a:rPr lang="en-US" altLang="zh-TW" dirty="0" err="1"/>
              <a:t>urlpatterns</a:t>
            </a:r>
            <a:r>
              <a:rPr lang="en-US" altLang="zh-TW" dirty="0"/>
              <a:t> = [</a:t>
            </a:r>
          </a:p>
          <a:p>
            <a:pPr marL="274320" lvl="1" indent="0">
              <a:buNone/>
            </a:pPr>
            <a:r>
              <a:rPr lang="en-US" altLang="zh-TW" dirty="0"/>
              <a:t>    path('admin/', </a:t>
            </a:r>
            <a:r>
              <a:rPr lang="en-US" altLang="zh-TW" dirty="0" err="1"/>
              <a:t>admin.site.urls</a:t>
            </a:r>
            <a:r>
              <a:rPr lang="en-US" altLang="zh-TW" dirty="0"/>
              <a:t>),</a:t>
            </a:r>
          </a:p>
          <a:p>
            <a:pPr marL="274320" lvl="1" indent="0">
              <a:buNone/>
            </a:pPr>
            <a:r>
              <a:rPr lang="en-US" altLang="zh-TW" dirty="0"/>
              <a:t>    </a:t>
            </a:r>
            <a:r>
              <a:rPr lang="en-US" altLang="zh-TW" dirty="0">
                <a:solidFill>
                  <a:srgbClr val="FF0000"/>
                </a:solidFill>
              </a:rPr>
              <a:t>path('', </a:t>
            </a:r>
            <a:r>
              <a:rPr lang="en-US" altLang="zh-TW" dirty="0" err="1">
                <a:solidFill>
                  <a:srgbClr val="FF0000"/>
                </a:solidFill>
              </a:rPr>
              <a:t>views.index</a:t>
            </a:r>
            <a:r>
              <a:rPr lang="en-US" altLang="zh-TW" dirty="0">
                <a:solidFill>
                  <a:srgbClr val="FF0000"/>
                </a:solidFill>
              </a:rPr>
              <a:t>),</a:t>
            </a:r>
          </a:p>
          <a:p>
            <a:pPr marL="274320" lvl="1" indent="0">
              <a:buNone/>
            </a:pPr>
            <a:r>
              <a:rPr lang="en-US" altLang="zh-TW" dirty="0"/>
              <a:t>]</a:t>
            </a:r>
          </a:p>
          <a:p>
            <a:pPr lvl="1"/>
            <a:endParaRPr lang="zh-TW" altLang="en-US" dirty="0"/>
          </a:p>
        </p:txBody>
      </p:sp>
    </p:spTree>
    <p:extLst>
      <p:ext uri="{BB962C8B-B14F-4D97-AF65-F5344CB8AC3E}">
        <p14:creationId xmlns:p14="http://schemas.microsoft.com/office/powerpoint/2010/main" val="38235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 </a:t>
            </a:r>
            <a:r>
              <a:rPr lang="en-US" altLang="zh-TW" dirty="0"/>
              <a:t>settings.py</a:t>
            </a:r>
            <a:r>
              <a:rPr lang="zh-TW" altLang="zh-TW" dirty="0"/>
              <a:t>設定</a:t>
            </a:r>
            <a:endParaRPr lang="zh-TW" altLang="en-US" dirty="0"/>
          </a:p>
        </p:txBody>
      </p:sp>
      <p:sp>
        <p:nvSpPr>
          <p:cNvPr id="3" name="投影片編號版面配置區 2"/>
          <p:cNvSpPr>
            <a:spLocks noGrp="1"/>
          </p:cNvSpPr>
          <p:nvPr>
            <p:ph type="sldNum" sz="quarter" idx="12"/>
          </p:nvPr>
        </p:nvSpPr>
        <p:spPr/>
        <p:txBody>
          <a:bodyPr/>
          <a:lstStyle/>
          <a:p>
            <a:fld id="{369E457D-EE12-4164-8E32-9DDD40A95892}" type="slidenum">
              <a:rPr lang="zh-TW" altLang="en-US" smtClean="0"/>
              <a:pPr/>
              <a:t>8</a:t>
            </a:fld>
            <a:endParaRPr lang="zh-TW" altLang="en-US"/>
          </a:p>
        </p:txBody>
      </p:sp>
      <p:sp>
        <p:nvSpPr>
          <p:cNvPr id="4" name="內容版面配置區 3"/>
          <p:cNvSpPr>
            <a:spLocks noGrp="1"/>
          </p:cNvSpPr>
          <p:nvPr>
            <p:ph sz="quarter" idx="1"/>
          </p:nvPr>
        </p:nvSpPr>
        <p:spPr/>
        <p:txBody>
          <a:bodyPr/>
          <a:lstStyle/>
          <a:p>
            <a:r>
              <a:rPr lang="zh-TW" altLang="zh-TW" dirty="0"/>
              <a:t>在</a:t>
            </a:r>
            <a:r>
              <a:rPr lang="en-US" altLang="zh-TW" dirty="0"/>
              <a:t>views.py</a:t>
            </a:r>
            <a:r>
              <a:rPr lang="zh-TW" altLang="zh-TW" dirty="0"/>
              <a:t>中就要編寫一個</a:t>
            </a:r>
            <a:r>
              <a:rPr lang="en-US" altLang="zh-TW" dirty="0"/>
              <a:t>index</a:t>
            </a:r>
            <a:r>
              <a:rPr lang="zh-TW" altLang="zh-TW" dirty="0"/>
              <a:t>函數，如下所示：</a:t>
            </a:r>
          </a:p>
          <a:p>
            <a:pPr marL="274320" lvl="1" indent="0">
              <a:buNone/>
            </a:pPr>
            <a:r>
              <a:rPr lang="en-US" altLang="zh-TW" dirty="0"/>
              <a:t>from </a:t>
            </a:r>
            <a:r>
              <a:rPr lang="en-US" altLang="zh-TW" dirty="0" err="1"/>
              <a:t>django.shortcuts</a:t>
            </a:r>
            <a:r>
              <a:rPr lang="en-US" altLang="zh-TW" dirty="0"/>
              <a:t> import render</a:t>
            </a:r>
            <a:endParaRPr lang="zh-TW" altLang="zh-TW" dirty="0"/>
          </a:p>
          <a:p>
            <a:pPr marL="274320" lvl="1" indent="0">
              <a:buNone/>
            </a:pPr>
            <a:r>
              <a:rPr lang="en-US" altLang="zh-TW"/>
              <a:t> </a:t>
            </a:r>
            <a:endParaRPr lang="zh-TW" altLang="zh-TW"/>
          </a:p>
          <a:p>
            <a:pPr marL="274320" lvl="1" indent="0">
              <a:buNone/>
            </a:pPr>
            <a:r>
              <a:rPr lang="en-US" altLang="zh-TW"/>
              <a:t>def </a:t>
            </a:r>
            <a:r>
              <a:rPr lang="en-US" altLang="zh-TW" dirty="0"/>
              <a:t>index(request):</a:t>
            </a:r>
            <a:endParaRPr lang="zh-TW" altLang="zh-TW" dirty="0"/>
          </a:p>
          <a:p>
            <a:pPr marL="274320" lvl="1" indent="0">
              <a:buNone/>
            </a:pPr>
            <a:r>
              <a:rPr lang="en-US" altLang="zh-TW" dirty="0"/>
              <a:t>    return render(request, 'index.html', {'</a:t>
            </a:r>
            <a:r>
              <a:rPr lang="en-US" altLang="zh-TW" dirty="0" err="1"/>
              <a:t>msg</a:t>
            </a:r>
            <a:r>
              <a:rPr lang="en-US" altLang="zh-TW" dirty="0"/>
              <a:t>':'Hello'})</a:t>
            </a:r>
            <a:endParaRPr lang="zh-TW" altLang="zh-TW" dirty="0"/>
          </a:p>
        </p:txBody>
      </p:sp>
    </p:spTree>
    <p:extLst>
      <p:ext uri="{BB962C8B-B14F-4D97-AF65-F5344CB8AC3E}">
        <p14:creationId xmlns:p14="http://schemas.microsoft.com/office/powerpoint/2010/main" val="133527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BC7BA3-1F02-6583-9D35-02F8ABEA9D75}"/>
              </a:ext>
            </a:extLst>
          </p:cNvPr>
          <p:cNvSpPr>
            <a:spLocks noGrp="1"/>
          </p:cNvSpPr>
          <p:nvPr>
            <p:ph type="title"/>
          </p:nvPr>
        </p:nvSpPr>
        <p:spPr/>
        <p:txBody>
          <a:bodyPr/>
          <a:lstStyle/>
          <a:p>
            <a:r>
              <a:rPr lang="en-US" altLang="zh-TW"/>
              <a:t>index.html</a:t>
            </a:r>
            <a:endParaRPr lang="zh-TW" altLang="en-US"/>
          </a:p>
        </p:txBody>
      </p:sp>
      <p:sp>
        <p:nvSpPr>
          <p:cNvPr id="3" name="投影片編號版面配置區 2">
            <a:extLst>
              <a:ext uri="{FF2B5EF4-FFF2-40B4-BE49-F238E27FC236}">
                <a16:creationId xmlns:a16="http://schemas.microsoft.com/office/drawing/2014/main" id="{3E085D0B-9BB4-F173-788E-C9904BDC4A55}"/>
              </a:ext>
            </a:extLst>
          </p:cNvPr>
          <p:cNvSpPr>
            <a:spLocks noGrp="1"/>
          </p:cNvSpPr>
          <p:nvPr>
            <p:ph type="sldNum" sz="quarter" idx="12"/>
          </p:nvPr>
        </p:nvSpPr>
        <p:spPr/>
        <p:txBody>
          <a:bodyPr/>
          <a:lstStyle/>
          <a:p>
            <a:fld id="{369E457D-EE12-4164-8E32-9DDD40A95892}" type="slidenum">
              <a:rPr lang="zh-TW" altLang="en-US" smtClean="0"/>
              <a:pPr/>
              <a:t>9</a:t>
            </a:fld>
            <a:endParaRPr lang="zh-TW" altLang="en-US"/>
          </a:p>
        </p:txBody>
      </p:sp>
      <p:sp>
        <p:nvSpPr>
          <p:cNvPr id="4" name="內容版面配置區 3">
            <a:extLst>
              <a:ext uri="{FF2B5EF4-FFF2-40B4-BE49-F238E27FC236}">
                <a16:creationId xmlns:a16="http://schemas.microsoft.com/office/drawing/2014/main" id="{DF5A5FB7-066F-2EBA-0BC6-634BE8E622B7}"/>
              </a:ext>
            </a:extLst>
          </p:cNvPr>
          <p:cNvSpPr>
            <a:spLocks noGrp="1"/>
          </p:cNvSpPr>
          <p:nvPr>
            <p:ph sz="quarter" idx="1"/>
          </p:nvPr>
        </p:nvSpPr>
        <p:spPr>
          <a:xfrm>
            <a:off x="301752" y="1506517"/>
            <a:ext cx="8503920" cy="4758280"/>
          </a:xfrm>
        </p:spPr>
        <p:txBody>
          <a:bodyPr>
            <a:normAutofit fontScale="92500" lnSpcReduction="20000"/>
          </a:bodyPr>
          <a:lstStyle/>
          <a:p>
            <a:pPr marL="0" indent="0">
              <a:buNone/>
            </a:pPr>
            <a:r>
              <a:rPr lang="en-US" altLang="zh-TW" sz="1800" kern="100">
                <a:effectLst/>
                <a:latin typeface="Courier New" panose="02070309020205020404" pitchFamily="49" charset="0"/>
                <a:ea typeface="標楷體" panose="03000509000000000000" pitchFamily="65" charset="-120"/>
              </a:rPr>
              <a:t>&lt;!-- index.html (ch06www project) --&gt;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&lt;!DOCTYPE html&gt;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&lt;html&gt;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&lt;head&gt;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&lt;meta charset='utf-8'&gt;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&lt;title&gt;Home Page&lt;/title&gt;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&lt;/head&gt;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&lt;body&gt;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&lt;h2&gt;Hello world!&lt;/h2&gt;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&lt;hr&gt;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 msg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&lt;hr&gt;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&lt;em&gt;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a:t>
            </a:r>
            <a:r>
              <a:rPr lang="zh-TW" altLang="zh-TW" sz="1800" kern="100">
                <a:effectLst/>
                <a:latin typeface="Courier New" panose="02070309020205020404" pitchFamily="49" charset="0"/>
                <a:ea typeface="標楷體" panose="03000509000000000000" pitchFamily="65" charset="-120"/>
              </a:rPr>
              <a:t>現在時刻：</a:t>
            </a:r>
            <a:r>
              <a:rPr lang="en-US" altLang="zh-TW" sz="1800" kern="100">
                <a:effectLst/>
                <a:latin typeface="Courier New" panose="02070309020205020404" pitchFamily="49" charset="0"/>
                <a:ea typeface="標楷體" panose="03000509000000000000" pitchFamily="65" charset="-120"/>
              </a:rPr>
              <a:t>{{ now }}</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    &lt;/em&gt;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kern="100">
                <a:effectLst/>
                <a:latin typeface="Courier New" panose="02070309020205020404" pitchFamily="49" charset="0"/>
                <a:ea typeface="標楷體" panose="03000509000000000000" pitchFamily="65" charset="-120"/>
              </a:rPr>
              <a:t>&lt;/body&gt;</a:t>
            </a:r>
            <a:endParaRPr lang="zh-TW" altLang="zh-TW" sz="1800" kern="100">
              <a:effectLst/>
              <a:latin typeface="Courier New" panose="02070309020205020404" pitchFamily="49" charset="0"/>
              <a:ea typeface="標楷體" panose="03000509000000000000" pitchFamily="65" charset="-120"/>
            </a:endParaRPr>
          </a:p>
          <a:p>
            <a:pPr marL="0" indent="0">
              <a:buNone/>
            </a:pPr>
            <a:r>
              <a:rPr lang="en-US" altLang="zh-TW" sz="1800">
                <a:effectLst/>
                <a:latin typeface="Calibri" panose="020F0502020204030204" pitchFamily="34" charset="0"/>
                <a:ea typeface="新細明體" panose="02020500000000000000" pitchFamily="18" charset="-120"/>
                <a:cs typeface="Times New Roman" panose="02020603050405020304" pitchFamily="18" charset="0"/>
              </a:rPr>
              <a:t>&lt;/html&gt;</a:t>
            </a:r>
            <a:endParaRPr lang="zh-TW" altLang="en-US" sz="2400"/>
          </a:p>
        </p:txBody>
      </p:sp>
    </p:spTree>
    <p:extLst>
      <p:ext uri="{BB962C8B-B14F-4D97-AF65-F5344CB8AC3E}">
        <p14:creationId xmlns:p14="http://schemas.microsoft.com/office/powerpoint/2010/main" val="4205149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觀點">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652</TotalTime>
  <Words>5732</Words>
  <Application>Microsoft Office PowerPoint</Application>
  <PresentationFormat>如螢幕大小 (4:3)</PresentationFormat>
  <Paragraphs>681</Paragraphs>
  <Slides>61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61</vt:i4>
      </vt:variant>
    </vt:vector>
  </HeadingPairs>
  <TitlesOfParts>
    <vt:vector size="68" baseType="lpstr">
      <vt:lpstr>微軟正黑體</vt:lpstr>
      <vt:lpstr>Calibri</vt:lpstr>
      <vt:lpstr>Courier New</vt:lpstr>
      <vt:lpstr>Verdana</vt:lpstr>
      <vt:lpstr>Wingdings</vt:lpstr>
      <vt:lpstr>Wingdings 2</vt:lpstr>
      <vt:lpstr>市鎮</vt:lpstr>
      <vt:lpstr>第六堂 Template深入探討</vt:lpstr>
      <vt:lpstr>學習目標</vt:lpstr>
      <vt:lpstr>Template的設定與運作</vt:lpstr>
      <vt:lpstr> settings.py設定</vt:lpstr>
      <vt:lpstr> settings.py設定</vt:lpstr>
      <vt:lpstr> settings.py設定</vt:lpstr>
      <vt:lpstr> settings.py設定</vt:lpstr>
      <vt:lpstr> settings.py設定</vt:lpstr>
      <vt:lpstr>index.html</vt:lpstr>
      <vt:lpstr>模板工作原理</vt:lpstr>
      <vt:lpstr>建立templates檔案</vt:lpstr>
      <vt:lpstr>模板的工作原理</vt:lpstr>
      <vt:lpstr>模板的工作原理</vt:lpstr>
      <vt:lpstr>模板的工在templates檔案中使用現有的網頁框架作原理</vt:lpstr>
      <vt:lpstr>模板的工作原理</vt:lpstr>
      <vt:lpstr>直播電視網站應用範例</vt:lpstr>
      <vt:lpstr>直播電視網站應用範例</vt:lpstr>
      <vt:lpstr>直播電視網站應用範例</vt:lpstr>
      <vt:lpstr>直播電視網站應用範例</vt:lpstr>
      <vt:lpstr>直播電視網站應用範例</vt:lpstr>
      <vt:lpstr>直播電視網站應用範例</vt:lpstr>
      <vt:lpstr>直播電視網站應用範例</vt:lpstr>
      <vt:lpstr>直播電視網站應用範例</vt:lpstr>
      <vt:lpstr>直播電視網站應用範例</vt:lpstr>
      <vt:lpstr>直播電視網站應用範例</vt:lpstr>
      <vt:lpstr>在template中使用static檔案</vt:lpstr>
      <vt:lpstr>直播電視網站應用範例</vt:lpstr>
      <vt:lpstr>直播電視網站應用範例 本範例網站的目錄結構</vt:lpstr>
      <vt:lpstr>直播電視網站應用範例</vt:lpstr>
      <vt:lpstr>直播電視網站應用範例</vt:lpstr>
      <vt:lpstr>進階Template技巧</vt:lpstr>
      <vt:lpstr>Template模板的繼承</vt:lpstr>
      <vt:lpstr>Template模板的繼承</vt:lpstr>
      <vt:lpstr>Template模板的繼承</vt:lpstr>
      <vt:lpstr>Template模板的繼承</vt:lpstr>
      <vt:lpstr>Template模板的繼承</vt:lpstr>
      <vt:lpstr>Template模板的繼承</vt:lpstr>
      <vt:lpstr>Template模板的繼承</vt:lpstr>
      <vt:lpstr>Template模板的繼承</vt:lpstr>
      <vt:lpstr>共用模板的使用範例</vt:lpstr>
      <vt:lpstr>Template模板的繼承</vt:lpstr>
      <vt:lpstr>Template模板的繼承</vt:lpstr>
      <vt:lpstr>Template語言</vt:lpstr>
      <vt:lpstr>決策指令</vt:lpstr>
      <vt:lpstr>決策指令</vt:lpstr>
      <vt:lpstr>決策指令</vt:lpstr>
      <vt:lpstr>迴圈指令</vt:lpstr>
      <vt:lpstr>迴圈指令</vt:lpstr>
      <vt:lpstr>迴圈指令</vt:lpstr>
      <vt:lpstr>迴圈指令</vt:lpstr>
      <vt:lpstr>迴圈指令</vt:lpstr>
      <vt:lpstr>forloop的計數器相關變數</vt:lpstr>
      <vt:lpstr>過濾器與其它的語法標記</vt:lpstr>
      <vt:lpstr>過濾器與其它的語法標記</vt:lpstr>
      <vt:lpstr>過濾器與其它的語法標記</vt:lpstr>
      <vt:lpstr>過濾器與其它的語法標記</vt:lpstr>
      <vt:lpstr>過濾器與其它的語法標記</vt:lpstr>
      <vt:lpstr>django.contrib.humanize模組</vt:lpstr>
      <vt:lpstr>django.contrib.humanize模組</vt:lpstr>
      <vt:lpstr>django.contrib.humanize模組</vt:lpstr>
      <vt:lpstr>django.contrib.humanize模組</vt:lpstr>
    </vt:vector>
  </TitlesOfParts>
  <Company>SYNNEX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第一堂 程式設計所需要的基礎知識</dc:title>
  <dc:creator>USER</dc:creator>
  <cp:lastModifiedBy>Min-Huang Ho</cp:lastModifiedBy>
  <cp:revision>162</cp:revision>
  <dcterms:created xsi:type="dcterms:W3CDTF">2017-10-09T22:32:02Z</dcterms:created>
  <dcterms:modified xsi:type="dcterms:W3CDTF">2023-05-22T00:17:46Z</dcterms:modified>
</cp:coreProperties>
</file>