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 id="2147483671" r:id="rId2"/>
  </p:sldMasterIdLst>
  <p:notesMasterIdLst>
    <p:notesMasterId r:id="rId6"/>
  </p:notesMasterIdLst>
  <p:sldIdLst>
    <p:sldId id="435" r:id="rId3"/>
    <p:sldId id="436" r:id="rId4"/>
    <p:sldId id="437" r:id="rId5"/>
  </p:sldIdLst>
  <p:sldSz cx="9144000" cy="6858000" type="screen4x3"/>
  <p:notesSz cx="6400800" cy="86868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300">
          <p15:clr>
            <a:srgbClr val="A4A3A4"/>
          </p15:clr>
        </p15:guide>
        <p15:guide id="2" pos="2848">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napToObjects="1" showGuides="1">
      <p:cViewPr varScale="1">
        <p:scale>
          <a:sx n="114" d="100"/>
          <a:sy n="114" d="100"/>
        </p:scale>
        <p:origin x="1566" y="96"/>
      </p:cViewPr>
      <p:guideLst>
        <p:guide orient="horz" pos="2300"/>
        <p:guide pos="284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680" cy="435849"/>
          </a:xfrm>
          <a:prstGeom prst="rect">
            <a:avLst/>
          </a:prstGeom>
        </p:spPr>
        <p:txBody>
          <a:bodyPr vert="horz" lIns="86210" tIns="43105" rIns="86210" bIns="43105" rtlCol="0"/>
          <a:lstStyle>
            <a:lvl1pPr algn="l">
              <a:defRPr sz="1100"/>
            </a:lvl1pPr>
          </a:lstStyle>
          <a:p>
            <a:endParaRPr lang="en-US" dirty="0"/>
          </a:p>
        </p:txBody>
      </p:sp>
      <p:sp>
        <p:nvSpPr>
          <p:cNvPr id="3" name="Date Placeholder 2"/>
          <p:cNvSpPr>
            <a:spLocks noGrp="1"/>
          </p:cNvSpPr>
          <p:nvPr>
            <p:ph type="dt" idx="1"/>
          </p:nvPr>
        </p:nvSpPr>
        <p:spPr>
          <a:xfrm>
            <a:off x="3625639" y="0"/>
            <a:ext cx="2773680" cy="435849"/>
          </a:xfrm>
          <a:prstGeom prst="rect">
            <a:avLst/>
          </a:prstGeom>
        </p:spPr>
        <p:txBody>
          <a:bodyPr vert="horz" lIns="86210" tIns="43105" rIns="86210" bIns="43105" rtlCol="0"/>
          <a:lstStyle>
            <a:lvl1pPr algn="r">
              <a:defRPr sz="1100"/>
            </a:lvl1pPr>
          </a:lstStyle>
          <a:p>
            <a:fld id="{3EFD42F7-718C-4B98-AAEC-167E6DDD60A7}" type="datetimeFigureOut">
              <a:rPr lang="en-US" smtClean="0"/>
              <a:t>3/7/2020</a:t>
            </a:fld>
            <a:endParaRPr lang="en-US" dirty="0"/>
          </a:p>
        </p:txBody>
      </p:sp>
      <p:sp>
        <p:nvSpPr>
          <p:cNvPr id="4" name="Slide Image Placeholder 3"/>
          <p:cNvSpPr>
            <a:spLocks noGrp="1" noRot="1" noChangeAspect="1"/>
          </p:cNvSpPr>
          <p:nvPr>
            <p:ph type="sldImg" idx="2"/>
          </p:nvPr>
        </p:nvSpPr>
        <p:spPr>
          <a:xfrm>
            <a:off x="1246188" y="1085850"/>
            <a:ext cx="3908425" cy="2932113"/>
          </a:xfrm>
          <a:prstGeom prst="rect">
            <a:avLst/>
          </a:prstGeom>
          <a:noFill/>
          <a:ln w="12700">
            <a:solidFill>
              <a:prstClr val="black"/>
            </a:solidFill>
          </a:ln>
        </p:spPr>
        <p:txBody>
          <a:bodyPr vert="horz" lIns="86210" tIns="43105" rIns="86210" bIns="43105" rtlCol="0" anchor="ctr"/>
          <a:lstStyle/>
          <a:p>
            <a:endParaRPr lang="en-US" dirty="0"/>
          </a:p>
        </p:txBody>
      </p:sp>
      <p:sp>
        <p:nvSpPr>
          <p:cNvPr id="5" name="Notes Placeholder 4"/>
          <p:cNvSpPr>
            <a:spLocks noGrp="1"/>
          </p:cNvSpPr>
          <p:nvPr>
            <p:ph type="body" sz="quarter" idx="3"/>
          </p:nvPr>
        </p:nvSpPr>
        <p:spPr>
          <a:xfrm>
            <a:off x="640080" y="4180522"/>
            <a:ext cx="5120640" cy="3420428"/>
          </a:xfrm>
          <a:prstGeom prst="rect">
            <a:avLst/>
          </a:prstGeom>
        </p:spPr>
        <p:txBody>
          <a:bodyPr vert="horz" lIns="86210" tIns="43105" rIns="86210" bIns="4310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2773680" cy="435848"/>
          </a:xfrm>
          <a:prstGeom prst="rect">
            <a:avLst/>
          </a:prstGeom>
        </p:spPr>
        <p:txBody>
          <a:bodyPr vert="horz" lIns="86210" tIns="43105" rIns="86210" bIns="43105" rtlCol="0" anchor="b"/>
          <a:lstStyle>
            <a:lvl1pPr algn="l">
              <a:defRPr sz="1100"/>
            </a:lvl1pPr>
          </a:lstStyle>
          <a:p>
            <a:endParaRPr lang="en-US" dirty="0"/>
          </a:p>
        </p:txBody>
      </p:sp>
      <p:sp>
        <p:nvSpPr>
          <p:cNvPr id="7" name="Slide Number Placeholder 6"/>
          <p:cNvSpPr>
            <a:spLocks noGrp="1"/>
          </p:cNvSpPr>
          <p:nvPr>
            <p:ph type="sldNum" sz="quarter" idx="5"/>
          </p:nvPr>
        </p:nvSpPr>
        <p:spPr>
          <a:xfrm>
            <a:off x="3625639" y="8250953"/>
            <a:ext cx="2773680" cy="435848"/>
          </a:xfrm>
          <a:prstGeom prst="rect">
            <a:avLst/>
          </a:prstGeom>
        </p:spPr>
        <p:txBody>
          <a:bodyPr vert="horz" lIns="86210" tIns="43105" rIns="86210" bIns="43105" rtlCol="0" anchor="b"/>
          <a:lstStyle>
            <a:lvl1pPr algn="r">
              <a:defRPr sz="1100"/>
            </a:lvl1pPr>
          </a:lstStyle>
          <a:p>
            <a:fld id="{21B2AA4F-B828-4D7C-AFD3-893933DAFCB4}" type="slidenum">
              <a:rPr lang="en-US" smtClean="0"/>
              <a:t>‹#›</a:t>
            </a:fld>
            <a:endParaRPr lang="en-US" dirty="0"/>
          </a:p>
        </p:txBody>
      </p:sp>
    </p:spTree>
    <p:extLst>
      <p:ext uri="{BB962C8B-B14F-4D97-AF65-F5344CB8AC3E}">
        <p14:creationId xmlns:p14="http://schemas.microsoft.com/office/powerpoint/2010/main" val="249541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notes"/>
          <p:cNvSpPr txBox="1">
            <a:spLocks noGrp="1"/>
          </p:cNvSpPr>
          <p:nvPr>
            <p:ph type="body" idx="1"/>
          </p:nvPr>
        </p:nvSpPr>
        <p:spPr>
          <a:xfrm>
            <a:off x="144676" y="4024576"/>
            <a:ext cx="5986920" cy="3909060"/>
          </a:xfrm>
          <a:prstGeom prst="rect">
            <a:avLst/>
          </a:prstGeom>
        </p:spPr>
        <p:txBody>
          <a:bodyPr spcFirstLastPara="1" wrap="square" lIns="86195" tIns="43086" rIns="86195" bIns="43086" anchor="t" anchorCtr="0">
            <a:noAutofit/>
          </a:bodyPr>
          <a:lstStyle/>
          <a:p>
            <a:pPr>
              <a:spcBef>
                <a:spcPts val="754"/>
              </a:spcBef>
              <a:spcAft>
                <a:spcPts val="566"/>
              </a:spcAft>
            </a:pPr>
            <a:r>
              <a:rPr lang="en-US" dirty="0"/>
              <a:t> </a:t>
            </a:r>
            <a:endParaRPr dirty="0"/>
          </a:p>
        </p:txBody>
      </p:sp>
      <p:sp>
        <p:nvSpPr>
          <p:cNvPr id="441" name="Google Shape;441;p3:notes"/>
          <p:cNvSpPr>
            <a:spLocks noGrp="1" noRot="1" noChangeAspect="1"/>
          </p:cNvSpPr>
          <p:nvPr>
            <p:ph type="sldImg" idx="2"/>
          </p:nvPr>
        </p:nvSpPr>
        <p:spPr>
          <a:xfrm>
            <a:off x="1174750" y="806450"/>
            <a:ext cx="4051300" cy="30400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194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notes"/>
          <p:cNvSpPr txBox="1">
            <a:spLocks noGrp="1"/>
          </p:cNvSpPr>
          <p:nvPr>
            <p:ph type="body" idx="1"/>
          </p:nvPr>
        </p:nvSpPr>
        <p:spPr>
          <a:xfrm>
            <a:off x="144676" y="4024576"/>
            <a:ext cx="5986920" cy="3909060"/>
          </a:xfrm>
          <a:prstGeom prst="rect">
            <a:avLst/>
          </a:prstGeom>
        </p:spPr>
        <p:txBody>
          <a:bodyPr spcFirstLastPara="1" wrap="square" lIns="86195" tIns="43086" rIns="86195" bIns="43086" anchor="t" anchorCtr="0">
            <a:noAutofit/>
          </a:bodyPr>
          <a:lstStyle/>
          <a:p>
            <a:pPr>
              <a:spcBef>
                <a:spcPts val="754"/>
              </a:spcBef>
              <a:spcAft>
                <a:spcPts val="566"/>
              </a:spcAft>
            </a:pPr>
            <a:r>
              <a:rPr lang="en-US" dirty="0"/>
              <a:t> </a:t>
            </a:r>
            <a:endParaRPr dirty="0"/>
          </a:p>
        </p:txBody>
      </p:sp>
      <p:sp>
        <p:nvSpPr>
          <p:cNvPr id="441" name="Google Shape;441;p3:notes"/>
          <p:cNvSpPr>
            <a:spLocks noGrp="1" noRot="1" noChangeAspect="1"/>
          </p:cNvSpPr>
          <p:nvPr>
            <p:ph type="sldImg" idx="2"/>
          </p:nvPr>
        </p:nvSpPr>
        <p:spPr>
          <a:xfrm>
            <a:off x="1174750" y="806450"/>
            <a:ext cx="4051300" cy="30400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71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notes"/>
          <p:cNvSpPr txBox="1">
            <a:spLocks noGrp="1"/>
          </p:cNvSpPr>
          <p:nvPr>
            <p:ph type="body" idx="1"/>
          </p:nvPr>
        </p:nvSpPr>
        <p:spPr>
          <a:xfrm>
            <a:off x="144676" y="4024576"/>
            <a:ext cx="5986920" cy="3909060"/>
          </a:xfrm>
          <a:prstGeom prst="rect">
            <a:avLst/>
          </a:prstGeom>
        </p:spPr>
        <p:txBody>
          <a:bodyPr spcFirstLastPara="1" wrap="square" lIns="86195" tIns="43086" rIns="86195" bIns="43086" anchor="t" anchorCtr="0">
            <a:noAutofit/>
          </a:bodyPr>
          <a:lstStyle/>
          <a:p>
            <a:pPr>
              <a:spcBef>
                <a:spcPts val="754"/>
              </a:spcBef>
              <a:spcAft>
                <a:spcPts val="566"/>
              </a:spcAft>
            </a:pPr>
            <a:r>
              <a:rPr lang="en-US" dirty="0"/>
              <a:t> </a:t>
            </a:r>
            <a:endParaRPr dirty="0"/>
          </a:p>
        </p:txBody>
      </p:sp>
      <p:sp>
        <p:nvSpPr>
          <p:cNvPr id="441" name="Google Shape;441;p3:notes"/>
          <p:cNvSpPr>
            <a:spLocks noGrp="1" noRot="1" noChangeAspect="1"/>
          </p:cNvSpPr>
          <p:nvPr>
            <p:ph type="sldImg" idx="2"/>
          </p:nvPr>
        </p:nvSpPr>
        <p:spPr>
          <a:xfrm>
            <a:off x="1174750" y="806450"/>
            <a:ext cx="4051300" cy="30400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6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9"/>
        <p:cNvGrpSpPr/>
        <p:nvPr/>
      </p:nvGrpSpPr>
      <p:grpSpPr>
        <a:xfrm>
          <a:off x="0" y="0"/>
          <a:ext cx="0" cy="0"/>
          <a:chOff x="0" y="0"/>
          <a:chExt cx="0" cy="0"/>
        </a:xfrm>
      </p:grpSpPr>
      <p:sp>
        <p:nvSpPr>
          <p:cNvPr id="10" name="Google Shape;10;p14"/>
          <p:cNvSpPr/>
          <p:nvPr/>
        </p:nvSpPr>
        <p:spPr>
          <a:xfrm rot="5400000">
            <a:off x="7226352" y="274629"/>
            <a:ext cx="2191600" cy="1643700"/>
          </a:xfrm>
          <a:prstGeom prst="diagStripe">
            <a:avLst>
              <a:gd name="adj" fmla="val 0"/>
            </a:avLst>
          </a:prstGeom>
          <a:solidFill>
            <a:schemeClr val="lt1">
              <a:alpha val="1568"/>
            </a:schemeClr>
          </a:solidFill>
          <a:ln>
            <a:noFill/>
          </a:ln>
        </p:spPr>
        <p:txBody>
          <a:bodyPr spcFirstLastPara="1" wrap="square" lIns="68475" tIns="68475" rIns="68475" bIns="684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nvGrpSpPr>
          <p:cNvPr id="11" name="Google Shape;11;p14"/>
          <p:cNvGrpSpPr/>
          <p:nvPr/>
        </p:nvGrpSpPr>
        <p:grpSpPr>
          <a:xfrm>
            <a:off x="17" y="633703"/>
            <a:ext cx="5153705" cy="6845865"/>
            <a:chOff x="0" y="75"/>
            <a:chExt cx="5153705" cy="5152950"/>
          </a:xfrm>
        </p:grpSpPr>
        <p:sp>
          <p:nvSpPr>
            <p:cNvPr id="12" name="Google Shape;12;p14"/>
            <p:cNvSpPr/>
            <p:nvPr/>
          </p:nvSpPr>
          <p:spPr>
            <a:xfrm rot="-5400000">
              <a:off x="455" y="-225"/>
              <a:ext cx="5152800" cy="5153700"/>
            </a:xfrm>
            <a:prstGeom prst="diagStripe">
              <a:avLst>
                <a:gd name="adj" fmla="val 50000"/>
              </a:avLst>
            </a:prstGeom>
            <a:solidFill>
              <a:schemeClr val="lt1">
                <a:alpha val="156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13" name="Google Shape;13;p14"/>
            <p:cNvSpPr/>
            <p:nvPr/>
          </p:nvSpPr>
          <p:spPr>
            <a:xfrm rot="-5400000">
              <a:off x="150" y="1145825"/>
              <a:ext cx="3996600" cy="3996900"/>
            </a:xfrm>
            <a:prstGeom prst="diagStripe">
              <a:avLst>
                <a:gd name="adj" fmla="val 58774"/>
              </a:avLst>
            </a:prstGeom>
            <a:solidFill>
              <a:schemeClr val="lt1">
                <a:alpha val="156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14" name="Google Shape;14;p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15" name="Google Shape;15;p1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16" name="Google Shape;16;p14"/>
          <p:cNvSpPr txBox="1">
            <a:spLocks noGrp="1"/>
          </p:cNvSpPr>
          <p:nvPr>
            <p:ph type="ctrTitle"/>
          </p:nvPr>
        </p:nvSpPr>
        <p:spPr>
          <a:xfrm>
            <a:off x="3537150" y="2104535"/>
            <a:ext cx="5017500" cy="21052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4000"/>
              <a:buFont typeface="Montserrat"/>
              <a:buNone/>
              <a:defRPr sz="297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9pPr>
          </a:lstStyle>
          <a:p>
            <a:endParaRPr/>
          </a:p>
        </p:txBody>
      </p:sp>
      <p:grpSp>
        <p:nvGrpSpPr>
          <p:cNvPr id="17" name="Google Shape;17;p14"/>
          <p:cNvGrpSpPr/>
          <p:nvPr/>
        </p:nvGrpSpPr>
        <p:grpSpPr>
          <a:xfrm>
            <a:off x="7004306" y="3751620"/>
            <a:ext cx="2139697" cy="2737105"/>
            <a:chOff x="-4279865" y="1145973"/>
            <a:chExt cx="2951426" cy="2889757"/>
          </a:xfrm>
        </p:grpSpPr>
        <p:sp>
          <p:nvSpPr>
            <p:cNvPr id="18" name="Google Shape;18;p14"/>
            <p:cNvSpPr/>
            <p:nvPr/>
          </p:nvSpPr>
          <p:spPr>
            <a:xfrm rot="-5400000">
              <a:off x="-4279714" y="1145822"/>
              <a:ext cx="2299799" cy="2300101"/>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19" name="Google Shape;19;p14"/>
            <p:cNvSpPr/>
            <p:nvPr/>
          </p:nvSpPr>
          <p:spPr>
            <a:xfrm flipH="1">
              <a:off x="-3628540" y="1735931"/>
              <a:ext cx="2300101" cy="2299799"/>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21" name="Google Shape;21;p14"/>
          <p:cNvSpPr txBox="1"/>
          <p:nvPr/>
        </p:nvSpPr>
        <p:spPr>
          <a:xfrm>
            <a:off x="1335024" y="135031"/>
            <a:ext cx="686409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dirty="0">
                <a:solidFill>
                  <a:schemeClr val="lt1"/>
                </a:solidFill>
                <a:latin typeface="Arial"/>
                <a:ea typeface="Arial"/>
                <a:cs typeface="Arial"/>
                <a:sym typeface="Arial"/>
              </a:rPr>
              <a:t>                                  JWCLab invests in Blockchain talent around the world </a:t>
            </a:r>
            <a:endParaRPr sz="1200" dirty="0"/>
          </a:p>
          <a:p>
            <a:pPr marL="0" marR="0" lvl="0" indent="0" algn="l" rtl="0">
              <a:spcBef>
                <a:spcPts val="0"/>
              </a:spcBef>
              <a:spcAft>
                <a:spcPts val="0"/>
              </a:spcAft>
              <a:buNone/>
            </a:pPr>
            <a:r>
              <a:rPr lang="en-US" sz="1200" b="0" i="0" dirty="0">
                <a:solidFill>
                  <a:schemeClr val="lt1"/>
                </a:solidFill>
                <a:latin typeface="Arial"/>
                <a:ea typeface="Arial"/>
                <a:cs typeface="Arial"/>
                <a:sym typeface="Arial"/>
              </a:rPr>
              <a:t>and integrate Blockchain with AI, IoT, Big Data Analytics to build the solutions for you today</a:t>
            </a:r>
            <a:endParaRPr sz="1200" dirty="0"/>
          </a:p>
        </p:txBody>
      </p:sp>
      <p:sp>
        <p:nvSpPr>
          <p:cNvPr id="20" name="Google Shape;409;p1"/>
          <p:cNvSpPr txBox="1"/>
          <p:nvPr userDrawn="1"/>
        </p:nvSpPr>
        <p:spPr>
          <a:xfrm>
            <a:off x="125256" y="5045500"/>
            <a:ext cx="8687704" cy="462135"/>
          </a:xfrm>
          <a:prstGeom prst="rect">
            <a:avLst/>
          </a:prstGeom>
          <a:noFill/>
          <a:ln>
            <a:noFill/>
          </a:ln>
        </p:spPr>
        <p:txBody>
          <a:bodyPr spcFirstLastPara="1" wrap="square" lIns="82175" tIns="82175" rIns="82175" bIns="82175" anchor="t" anchorCtr="0">
            <a:noAutofit/>
          </a:bodyPr>
          <a:lstStyle/>
          <a:p>
            <a:r>
              <a:rPr lang="en-US" sz="1300" dirty="0">
                <a:solidFill>
                  <a:schemeClr val="bg1"/>
                </a:solidFill>
              </a:rPr>
              <a:t>Presented by Prof. Luan D. Nguyen, PhD ECE, MBA</a:t>
            </a:r>
          </a:p>
        </p:txBody>
      </p:sp>
    </p:spTree>
    <p:extLst>
      <p:ext uri="{BB962C8B-B14F-4D97-AF65-F5344CB8AC3E}">
        <p14:creationId xmlns:p14="http://schemas.microsoft.com/office/powerpoint/2010/main" val="81610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ConfideTitle and Content with Imagential Slide" preserve="1">
  <p:cSld name="2_ConfideTitle and Content with Imagential Slide">
    <p:spTree>
      <p:nvGrpSpPr>
        <p:cNvPr id="1" name="Shape 124"/>
        <p:cNvGrpSpPr/>
        <p:nvPr/>
      </p:nvGrpSpPr>
      <p:grpSpPr>
        <a:xfrm>
          <a:off x="0" y="0"/>
          <a:ext cx="0" cy="0"/>
          <a:chOff x="0" y="0"/>
          <a:chExt cx="0" cy="0"/>
        </a:xfrm>
      </p:grpSpPr>
      <p:sp>
        <p:nvSpPr>
          <p:cNvPr id="125" name="Google Shape;125;p17"/>
          <p:cNvSpPr>
            <a:spLocks noGrp="1"/>
          </p:cNvSpPr>
          <p:nvPr>
            <p:ph type="pic" idx="2"/>
          </p:nvPr>
        </p:nvSpPr>
        <p:spPr>
          <a:xfrm>
            <a:off x="5016500" y="1298450"/>
            <a:ext cx="3898900" cy="487186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6" name="Google Shape;126;p17"/>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7"/>
          <p:cNvSpPr txBox="1">
            <a:spLocks noGrp="1"/>
          </p:cNvSpPr>
          <p:nvPr>
            <p:ph type="body" idx="1"/>
          </p:nvPr>
        </p:nvSpPr>
        <p:spPr>
          <a:xfrm>
            <a:off x="264161" y="1290101"/>
            <a:ext cx="4439363" cy="615523"/>
          </a:xfrm>
          <a:prstGeom prst="rect">
            <a:avLst/>
          </a:prstGeom>
          <a:noFill/>
          <a:ln>
            <a:noFill/>
          </a:ln>
        </p:spPr>
        <p:txBody>
          <a:bodyPr spcFirstLastPara="1" wrap="square" lIns="91425" tIns="91425" rIns="91425" bIns="91425" anchor="t" anchorCtr="0">
            <a:spAutoFit/>
          </a:bodyPr>
          <a:lstStyle>
            <a:lvl1pPr marL="457200" marR="0" lvl="0" indent="-291465" algn="l" rtl="0">
              <a:lnSpc>
                <a:spcPct val="100000"/>
              </a:lnSpc>
              <a:spcBef>
                <a:spcPts val="1200"/>
              </a:spcBef>
              <a:spcAft>
                <a:spcPts val="0"/>
              </a:spcAft>
              <a:buClr>
                <a:srgbClr val="CC0000"/>
              </a:buClr>
              <a:buSzPts val="99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lnSpc>
                <a:spcPct val="95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2538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with subtitle only" preserve="1">
  <p:cSld name="Title with subtitle only">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8"/>
          <p:cNvSpPr txBox="1">
            <a:spLocks noGrp="1"/>
          </p:cNvSpPr>
          <p:nvPr>
            <p:ph type="body" idx="1"/>
          </p:nvPr>
        </p:nvSpPr>
        <p:spPr>
          <a:xfrm>
            <a:off x="264160" y="1169941"/>
            <a:ext cx="8575040"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4171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with small subtitle only" preserve="1">
  <p:cSld name="1_Title with small subtitle only">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9"/>
          <p:cNvSpPr txBox="1">
            <a:spLocks noGrp="1"/>
          </p:cNvSpPr>
          <p:nvPr>
            <p:ph type="body" idx="1"/>
          </p:nvPr>
        </p:nvSpPr>
        <p:spPr>
          <a:xfrm>
            <a:off x="264160" y="1169941"/>
            <a:ext cx="8575040"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98896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 CONFIDENTIAL" preserve="1">
  <p:cSld name="Title Only - CONFIDENTIAL">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0"/>
          <p:cNvSpPr/>
          <p:nvPr/>
        </p:nvSpPr>
        <p:spPr>
          <a:xfrm>
            <a:off x="313381" y="6553934"/>
            <a:ext cx="4065124" cy="30406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1743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1"/>
          <p:cNvSpPr/>
          <p:nvPr/>
        </p:nvSpPr>
        <p:spPr>
          <a:xfrm>
            <a:off x="313381" y="6553934"/>
            <a:ext cx="4065124" cy="30406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34008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oC 1" preserve="1">
  <p:cSld name="ToC 1">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2"/>
          <p:cNvSpPr txBox="1">
            <a:spLocks noGrp="1"/>
          </p:cNvSpPr>
          <p:nvPr>
            <p:ph type="body" idx="1"/>
          </p:nvPr>
        </p:nvSpPr>
        <p:spPr>
          <a:xfrm>
            <a:off x="238537" y="1294355"/>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3" name="Google Shape;143;p22"/>
          <p:cNvSpPr txBox="1">
            <a:spLocks noGrp="1"/>
          </p:cNvSpPr>
          <p:nvPr>
            <p:ph type="body" idx="2"/>
          </p:nvPr>
        </p:nvSpPr>
        <p:spPr>
          <a:xfrm>
            <a:off x="238537" y="1907847"/>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4" name="Google Shape;144;p22"/>
          <p:cNvSpPr txBox="1">
            <a:spLocks noGrp="1"/>
          </p:cNvSpPr>
          <p:nvPr>
            <p:ph type="body" idx="3"/>
          </p:nvPr>
        </p:nvSpPr>
        <p:spPr>
          <a:xfrm>
            <a:off x="238537" y="2521339"/>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5" name="Google Shape;145;p22"/>
          <p:cNvSpPr txBox="1">
            <a:spLocks noGrp="1"/>
          </p:cNvSpPr>
          <p:nvPr>
            <p:ph type="body" idx="4"/>
          </p:nvPr>
        </p:nvSpPr>
        <p:spPr>
          <a:xfrm>
            <a:off x="238537" y="3134831"/>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6" name="Google Shape;146;p22"/>
          <p:cNvSpPr txBox="1">
            <a:spLocks noGrp="1"/>
          </p:cNvSpPr>
          <p:nvPr>
            <p:ph type="body" idx="5"/>
          </p:nvPr>
        </p:nvSpPr>
        <p:spPr>
          <a:xfrm>
            <a:off x="238537" y="3748323"/>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7" name="Google Shape;147;p22"/>
          <p:cNvSpPr txBox="1">
            <a:spLocks noGrp="1"/>
          </p:cNvSpPr>
          <p:nvPr>
            <p:ph type="body" idx="6"/>
          </p:nvPr>
        </p:nvSpPr>
        <p:spPr>
          <a:xfrm>
            <a:off x="239114" y="4361815"/>
            <a:ext cx="7740829"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Google Shape;148;p22"/>
          <p:cNvSpPr txBox="1">
            <a:spLocks noGrp="1"/>
          </p:cNvSpPr>
          <p:nvPr>
            <p:ph type="body" idx="7"/>
          </p:nvPr>
        </p:nvSpPr>
        <p:spPr>
          <a:xfrm>
            <a:off x="239114" y="4975308"/>
            <a:ext cx="7740829"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9" name="Google Shape;149;p22"/>
          <p:cNvSpPr txBox="1">
            <a:spLocks noGrp="1"/>
          </p:cNvSpPr>
          <p:nvPr>
            <p:ph type="body" idx="8"/>
          </p:nvPr>
        </p:nvSpPr>
        <p:spPr>
          <a:xfrm>
            <a:off x="239114" y="5588795"/>
            <a:ext cx="7740829"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0" name="Google Shape;150;p22"/>
          <p:cNvSpPr txBox="1">
            <a:spLocks noGrp="1"/>
          </p:cNvSpPr>
          <p:nvPr>
            <p:ph type="body" idx="9"/>
          </p:nvPr>
        </p:nvSpPr>
        <p:spPr>
          <a:xfrm>
            <a:off x="7990648" y="1294355"/>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1" name="Google Shape;151;p22"/>
          <p:cNvSpPr txBox="1">
            <a:spLocks noGrp="1"/>
          </p:cNvSpPr>
          <p:nvPr>
            <p:ph type="body" idx="13"/>
          </p:nvPr>
        </p:nvSpPr>
        <p:spPr>
          <a:xfrm>
            <a:off x="7990648" y="1907847"/>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2" name="Google Shape;152;p22"/>
          <p:cNvSpPr txBox="1">
            <a:spLocks noGrp="1"/>
          </p:cNvSpPr>
          <p:nvPr>
            <p:ph type="body" idx="14"/>
          </p:nvPr>
        </p:nvSpPr>
        <p:spPr>
          <a:xfrm>
            <a:off x="7990648" y="2521339"/>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3" name="Google Shape;153;p22"/>
          <p:cNvSpPr txBox="1">
            <a:spLocks noGrp="1"/>
          </p:cNvSpPr>
          <p:nvPr>
            <p:ph type="body" idx="15"/>
          </p:nvPr>
        </p:nvSpPr>
        <p:spPr>
          <a:xfrm>
            <a:off x="7990648" y="3134831"/>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4" name="Google Shape;154;p22"/>
          <p:cNvSpPr txBox="1">
            <a:spLocks noGrp="1"/>
          </p:cNvSpPr>
          <p:nvPr>
            <p:ph type="body" idx="16"/>
          </p:nvPr>
        </p:nvSpPr>
        <p:spPr>
          <a:xfrm>
            <a:off x="7990648" y="3748323"/>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5" name="Google Shape;155;p22"/>
          <p:cNvSpPr txBox="1">
            <a:spLocks noGrp="1"/>
          </p:cNvSpPr>
          <p:nvPr>
            <p:ph type="body" idx="17"/>
          </p:nvPr>
        </p:nvSpPr>
        <p:spPr>
          <a:xfrm>
            <a:off x="7990074" y="4361815"/>
            <a:ext cx="930854"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6" name="Google Shape;156;p22"/>
          <p:cNvSpPr txBox="1">
            <a:spLocks noGrp="1"/>
          </p:cNvSpPr>
          <p:nvPr>
            <p:ph type="body" idx="18"/>
          </p:nvPr>
        </p:nvSpPr>
        <p:spPr>
          <a:xfrm>
            <a:off x="7990074" y="4975308"/>
            <a:ext cx="930854"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Google Shape;157;p22"/>
          <p:cNvSpPr txBox="1">
            <a:spLocks noGrp="1"/>
          </p:cNvSpPr>
          <p:nvPr>
            <p:ph type="body" idx="19"/>
          </p:nvPr>
        </p:nvSpPr>
        <p:spPr>
          <a:xfrm>
            <a:off x="7990074" y="5588795"/>
            <a:ext cx="930854"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613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oC 2" preserve="1">
  <p:cSld name="ToC 2">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3"/>
          <p:cNvSpPr txBox="1">
            <a:spLocks noGrp="1"/>
          </p:cNvSpPr>
          <p:nvPr>
            <p:ph type="body" idx="1"/>
          </p:nvPr>
        </p:nvSpPr>
        <p:spPr>
          <a:xfrm>
            <a:off x="238538" y="1294357"/>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1" name="Google Shape;161;p23"/>
          <p:cNvSpPr txBox="1">
            <a:spLocks noGrp="1"/>
          </p:cNvSpPr>
          <p:nvPr>
            <p:ph type="body" idx="2"/>
          </p:nvPr>
        </p:nvSpPr>
        <p:spPr>
          <a:xfrm>
            <a:off x="238538" y="1907470"/>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2" name="Google Shape;162;p23"/>
          <p:cNvSpPr txBox="1">
            <a:spLocks noGrp="1"/>
          </p:cNvSpPr>
          <p:nvPr>
            <p:ph type="body" idx="3"/>
          </p:nvPr>
        </p:nvSpPr>
        <p:spPr>
          <a:xfrm>
            <a:off x="238538" y="2520584"/>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3" name="Google Shape;163;p23"/>
          <p:cNvSpPr txBox="1">
            <a:spLocks noGrp="1"/>
          </p:cNvSpPr>
          <p:nvPr>
            <p:ph type="body" idx="4"/>
          </p:nvPr>
        </p:nvSpPr>
        <p:spPr>
          <a:xfrm>
            <a:off x="238538" y="3133696"/>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4" name="Google Shape;164;p23"/>
          <p:cNvSpPr txBox="1">
            <a:spLocks noGrp="1"/>
          </p:cNvSpPr>
          <p:nvPr>
            <p:ph type="body" idx="5"/>
          </p:nvPr>
        </p:nvSpPr>
        <p:spPr>
          <a:xfrm>
            <a:off x="238538" y="3746809"/>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5" name="Google Shape;165;p23"/>
          <p:cNvSpPr txBox="1">
            <a:spLocks noGrp="1"/>
          </p:cNvSpPr>
          <p:nvPr>
            <p:ph type="body" idx="6"/>
          </p:nvPr>
        </p:nvSpPr>
        <p:spPr>
          <a:xfrm>
            <a:off x="238538" y="4359923"/>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6" name="Google Shape;166;p23"/>
          <p:cNvSpPr txBox="1">
            <a:spLocks noGrp="1"/>
          </p:cNvSpPr>
          <p:nvPr>
            <p:ph type="body" idx="7"/>
          </p:nvPr>
        </p:nvSpPr>
        <p:spPr>
          <a:xfrm>
            <a:off x="238538" y="4973036"/>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7" name="Google Shape;167;p23"/>
          <p:cNvSpPr txBox="1">
            <a:spLocks noGrp="1"/>
          </p:cNvSpPr>
          <p:nvPr>
            <p:ph type="body" idx="8"/>
          </p:nvPr>
        </p:nvSpPr>
        <p:spPr>
          <a:xfrm>
            <a:off x="238538" y="5586146"/>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8" name="Google Shape;168;p23"/>
          <p:cNvSpPr txBox="1">
            <a:spLocks noGrp="1"/>
          </p:cNvSpPr>
          <p:nvPr>
            <p:ph type="body" idx="9"/>
          </p:nvPr>
        </p:nvSpPr>
        <p:spPr>
          <a:xfrm>
            <a:off x="4606386" y="1294357"/>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9" name="Google Shape;169;p23"/>
          <p:cNvSpPr txBox="1">
            <a:spLocks noGrp="1"/>
          </p:cNvSpPr>
          <p:nvPr>
            <p:ph type="body" idx="13"/>
          </p:nvPr>
        </p:nvSpPr>
        <p:spPr>
          <a:xfrm>
            <a:off x="4606386" y="1907470"/>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0" name="Google Shape;170;p23"/>
          <p:cNvSpPr txBox="1">
            <a:spLocks noGrp="1"/>
          </p:cNvSpPr>
          <p:nvPr>
            <p:ph type="body" idx="14"/>
          </p:nvPr>
        </p:nvSpPr>
        <p:spPr>
          <a:xfrm>
            <a:off x="4606386" y="2520584"/>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1" name="Google Shape;171;p23"/>
          <p:cNvSpPr txBox="1">
            <a:spLocks noGrp="1"/>
          </p:cNvSpPr>
          <p:nvPr>
            <p:ph type="body" idx="15"/>
          </p:nvPr>
        </p:nvSpPr>
        <p:spPr>
          <a:xfrm>
            <a:off x="4606386" y="3133696"/>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2" name="Google Shape;172;p23"/>
          <p:cNvSpPr txBox="1">
            <a:spLocks noGrp="1"/>
          </p:cNvSpPr>
          <p:nvPr>
            <p:ph type="body" idx="16"/>
          </p:nvPr>
        </p:nvSpPr>
        <p:spPr>
          <a:xfrm>
            <a:off x="4606386" y="3746809"/>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3" name="Google Shape;173;p23"/>
          <p:cNvSpPr txBox="1">
            <a:spLocks noGrp="1"/>
          </p:cNvSpPr>
          <p:nvPr>
            <p:ph type="body" idx="17"/>
          </p:nvPr>
        </p:nvSpPr>
        <p:spPr>
          <a:xfrm>
            <a:off x="4606386" y="4359923"/>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4" name="Google Shape;174;p23"/>
          <p:cNvSpPr txBox="1">
            <a:spLocks noGrp="1"/>
          </p:cNvSpPr>
          <p:nvPr>
            <p:ph type="body" idx="18"/>
          </p:nvPr>
        </p:nvSpPr>
        <p:spPr>
          <a:xfrm>
            <a:off x="4606386" y="4973036"/>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5" name="Google Shape;175;p23"/>
          <p:cNvSpPr txBox="1">
            <a:spLocks noGrp="1"/>
          </p:cNvSpPr>
          <p:nvPr>
            <p:ph type="body" idx="19"/>
          </p:nvPr>
        </p:nvSpPr>
        <p:spPr>
          <a:xfrm>
            <a:off x="4606386" y="5586146"/>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6" name="Google Shape;176;p23"/>
          <p:cNvSpPr txBox="1">
            <a:spLocks noGrp="1"/>
          </p:cNvSpPr>
          <p:nvPr>
            <p:ph type="body" idx="20"/>
          </p:nvPr>
        </p:nvSpPr>
        <p:spPr>
          <a:xfrm>
            <a:off x="8085191" y="1294357"/>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Google Shape;177;p23"/>
          <p:cNvSpPr txBox="1">
            <a:spLocks noGrp="1"/>
          </p:cNvSpPr>
          <p:nvPr>
            <p:ph type="body" idx="21"/>
          </p:nvPr>
        </p:nvSpPr>
        <p:spPr>
          <a:xfrm>
            <a:off x="8085191" y="1907470"/>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8" name="Google Shape;178;p23"/>
          <p:cNvSpPr txBox="1">
            <a:spLocks noGrp="1"/>
          </p:cNvSpPr>
          <p:nvPr>
            <p:ph type="body" idx="22"/>
          </p:nvPr>
        </p:nvSpPr>
        <p:spPr>
          <a:xfrm>
            <a:off x="8085191" y="2520584"/>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9" name="Google Shape;179;p23"/>
          <p:cNvSpPr txBox="1">
            <a:spLocks noGrp="1"/>
          </p:cNvSpPr>
          <p:nvPr>
            <p:ph type="body" idx="23"/>
          </p:nvPr>
        </p:nvSpPr>
        <p:spPr>
          <a:xfrm>
            <a:off x="8085191" y="3133696"/>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0" name="Google Shape;180;p23"/>
          <p:cNvSpPr txBox="1">
            <a:spLocks noGrp="1"/>
          </p:cNvSpPr>
          <p:nvPr>
            <p:ph type="body" idx="24"/>
          </p:nvPr>
        </p:nvSpPr>
        <p:spPr>
          <a:xfrm>
            <a:off x="8085191" y="3746809"/>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1" name="Google Shape;181;p23"/>
          <p:cNvSpPr txBox="1">
            <a:spLocks noGrp="1"/>
          </p:cNvSpPr>
          <p:nvPr>
            <p:ph type="body" idx="25"/>
          </p:nvPr>
        </p:nvSpPr>
        <p:spPr>
          <a:xfrm>
            <a:off x="8085344" y="4359923"/>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2" name="Google Shape;182;p23"/>
          <p:cNvSpPr txBox="1">
            <a:spLocks noGrp="1"/>
          </p:cNvSpPr>
          <p:nvPr>
            <p:ph type="body" idx="26"/>
          </p:nvPr>
        </p:nvSpPr>
        <p:spPr>
          <a:xfrm>
            <a:off x="8085344" y="4973036"/>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3" name="Google Shape;183;p23"/>
          <p:cNvSpPr txBox="1">
            <a:spLocks noGrp="1"/>
          </p:cNvSpPr>
          <p:nvPr>
            <p:ph type="body" idx="27"/>
          </p:nvPr>
        </p:nvSpPr>
        <p:spPr>
          <a:xfrm>
            <a:off x="8085344" y="5586146"/>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4" name="Google Shape;184;p23"/>
          <p:cNvSpPr txBox="1">
            <a:spLocks noGrp="1"/>
          </p:cNvSpPr>
          <p:nvPr>
            <p:ph type="body" idx="28"/>
          </p:nvPr>
        </p:nvSpPr>
        <p:spPr>
          <a:xfrm>
            <a:off x="3750983" y="1294357"/>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5" name="Google Shape;185;p23"/>
          <p:cNvSpPr txBox="1">
            <a:spLocks noGrp="1"/>
          </p:cNvSpPr>
          <p:nvPr>
            <p:ph type="body" idx="29"/>
          </p:nvPr>
        </p:nvSpPr>
        <p:spPr>
          <a:xfrm>
            <a:off x="3750983" y="1907470"/>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Google Shape;186;p23"/>
          <p:cNvSpPr txBox="1">
            <a:spLocks noGrp="1"/>
          </p:cNvSpPr>
          <p:nvPr>
            <p:ph type="body" idx="30"/>
          </p:nvPr>
        </p:nvSpPr>
        <p:spPr>
          <a:xfrm>
            <a:off x="3750983" y="2520584"/>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7" name="Google Shape;187;p23"/>
          <p:cNvSpPr txBox="1">
            <a:spLocks noGrp="1"/>
          </p:cNvSpPr>
          <p:nvPr>
            <p:ph type="body" idx="31"/>
          </p:nvPr>
        </p:nvSpPr>
        <p:spPr>
          <a:xfrm>
            <a:off x="3750983" y="3133696"/>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8" name="Google Shape;188;p23"/>
          <p:cNvSpPr txBox="1">
            <a:spLocks noGrp="1"/>
          </p:cNvSpPr>
          <p:nvPr>
            <p:ph type="body" idx="32"/>
          </p:nvPr>
        </p:nvSpPr>
        <p:spPr>
          <a:xfrm>
            <a:off x="3750983" y="3746809"/>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9" name="Google Shape;189;p23"/>
          <p:cNvSpPr txBox="1">
            <a:spLocks noGrp="1"/>
          </p:cNvSpPr>
          <p:nvPr>
            <p:ph type="body" idx="33"/>
          </p:nvPr>
        </p:nvSpPr>
        <p:spPr>
          <a:xfrm>
            <a:off x="3750404" y="4359923"/>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0" name="Google Shape;190;p23"/>
          <p:cNvSpPr txBox="1">
            <a:spLocks noGrp="1"/>
          </p:cNvSpPr>
          <p:nvPr>
            <p:ph type="body" idx="34"/>
          </p:nvPr>
        </p:nvSpPr>
        <p:spPr>
          <a:xfrm>
            <a:off x="3750404" y="4973036"/>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1" name="Google Shape;191;p23"/>
          <p:cNvSpPr txBox="1">
            <a:spLocks noGrp="1"/>
          </p:cNvSpPr>
          <p:nvPr>
            <p:ph type="body" idx="35"/>
          </p:nvPr>
        </p:nvSpPr>
        <p:spPr>
          <a:xfrm>
            <a:off x="3750404" y="5586146"/>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42544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oC 3" preserve="1">
  <p:cSld name="ToC 3">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4"/>
          <p:cNvSpPr txBox="1">
            <a:spLocks noGrp="1"/>
          </p:cNvSpPr>
          <p:nvPr>
            <p:ph type="body" idx="1"/>
          </p:nvPr>
        </p:nvSpPr>
        <p:spPr>
          <a:xfrm>
            <a:off x="1214966" y="1302707"/>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5" name="Google Shape;195;p24"/>
          <p:cNvSpPr txBox="1">
            <a:spLocks noGrp="1"/>
          </p:cNvSpPr>
          <p:nvPr>
            <p:ph type="body" idx="2"/>
          </p:nvPr>
        </p:nvSpPr>
        <p:spPr>
          <a:xfrm>
            <a:off x="1214966" y="1915024"/>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6" name="Google Shape;196;p24"/>
          <p:cNvSpPr txBox="1">
            <a:spLocks noGrp="1"/>
          </p:cNvSpPr>
          <p:nvPr>
            <p:ph type="body" idx="3"/>
          </p:nvPr>
        </p:nvSpPr>
        <p:spPr>
          <a:xfrm>
            <a:off x="1214966" y="2527342"/>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7" name="Google Shape;197;p24"/>
          <p:cNvSpPr txBox="1">
            <a:spLocks noGrp="1"/>
          </p:cNvSpPr>
          <p:nvPr>
            <p:ph type="body" idx="4"/>
          </p:nvPr>
        </p:nvSpPr>
        <p:spPr>
          <a:xfrm>
            <a:off x="1214966" y="3139659"/>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8" name="Google Shape;198;p24"/>
          <p:cNvSpPr txBox="1">
            <a:spLocks noGrp="1"/>
          </p:cNvSpPr>
          <p:nvPr>
            <p:ph type="body" idx="5"/>
          </p:nvPr>
        </p:nvSpPr>
        <p:spPr>
          <a:xfrm>
            <a:off x="1214966" y="3751976"/>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9" name="Google Shape;199;p24"/>
          <p:cNvSpPr txBox="1">
            <a:spLocks noGrp="1"/>
          </p:cNvSpPr>
          <p:nvPr>
            <p:ph type="body" idx="6"/>
          </p:nvPr>
        </p:nvSpPr>
        <p:spPr>
          <a:xfrm>
            <a:off x="1214966" y="4364294"/>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0" name="Google Shape;200;p24"/>
          <p:cNvSpPr txBox="1">
            <a:spLocks noGrp="1"/>
          </p:cNvSpPr>
          <p:nvPr>
            <p:ph type="body" idx="7"/>
          </p:nvPr>
        </p:nvSpPr>
        <p:spPr>
          <a:xfrm>
            <a:off x="1214966" y="4976611"/>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1" name="Google Shape;201;p24"/>
          <p:cNvSpPr txBox="1">
            <a:spLocks noGrp="1"/>
          </p:cNvSpPr>
          <p:nvPr>
            <p:ph type="body" idx="8"/>
          </p:nvPr>
        </p:nvSpPr>
        <p:spPr>
          <a:xfrm>
            <a:off x="1214966" y="5588929"/>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2" name="Google Shape;202;p24"/>
          <p:cNvSpPr txBox="1">
            <a:spLocks noGrp="1"/>
          </p:cNvSpPr>
          <p:nvPr>
            <p:ph type="body" idx="9"/>
          </p:nvPr>
        </p:nvSpPr>
        <p:spPr>
          <a:xfrm>
            <a:off x="4965151" y="1302707"/>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3" name="Google Shape;203;p24"/>
          <p:cNvSpPr txBox="1">
            <a:spLocks noGrp="1"/>
          </p:cNvSpPr>
          <p:nvPr>
            <p:ph type="body" idx="13"/>
          </p:nvPr>
        </p:nvSpPr>
        <p:spPr>
          <a:xfrm>
            <a:off x="4965151" y="1915024"/>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4" name="Google Shape;204;p24"/>
          <p:cNvSpPr txBox="1">
            <a:spLocks noGrp="1"/>
          </p:cNvSpPr>
          <p:nvPr>
            <p:ph type="body" idx="14"/>
          </p:nvPr>
        </p:nvSpPr>
        <p:spPr>
          <a:xfrm>
            <a:off x="4965151" y="2527342"/>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5" name="Google Shape;205;p24"/>
          <p:cNvSpPr txBox="1">
            <a:spLocks noGrp="1"/>
          </p:cNvSpPr>
          <p:nvPr>
            <p:ph type="body" idx="15"/>
          </p:nvPr>
        </p:nvSpPr>
        <p:spPr>
          <a:xfrm>
            <a:off x="4965151" y="3139659"/>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6" name="Google Shape;206;p24"/>
          <p:cNvSpPr txBox="1">
            <a:spLocks noGrp="1"/>
          </p:cNvSpPr>
          <p:nvPr>
            <p:ph type="body" idx="16"/>
          </p:nvPr>
        </p:nvSpPr>
        <p:spPr>
          <a:xfrm>
            <a:off x="4965151" y="3751976"/>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7" name="Google Shape;207;p24"/>
          <p:cNvSpPr txBox="1">
            <a:spLocks noGrp="1"/>
          </p:cNvSpPr>
          <p:nvPr>
            <p:ph type="body" idx="17"/>
          </p:nvPr>
        </p:nvSpPr>
        <p:spPr>
          <a:xfrm>
            <a:off x="4965151" y="4364294"/>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8" name="Google Shape;208;p24"/>
          <p:cNvSpPr txBox="1">
            <a:spLocks noGrp="1"/>
          </p:cNvSpPr>
          <p:nvPr>
            <p:ph type="body" idx="18"/>
          </p:nvPr>
        </p:nvSpPr>
        <p:spPr>
          <a:xfrm>
            <a:off x="4965151" y="4976611"/>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9" name="Google Shape;209;p24"/>
          <p:cNvSpPr txBox="1">
            <a:spLocks noGrp="1"/>
          </p:cNvSpPr>
          <p:nvPr>
            <p:ph type="body" idx="19"/>
          </p:nvPr>
        </p:nvSpPr>
        <p:spPr>
          <a:xfrm>
            <a:off x="4965151" y="5588929"/>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0" name="Google Shape;210;p24"/>
          <p:cNvSpPr txBox="1">
            <a:spLocks noGrp="1"/>
          </p:cNvSpPr>
          <p:nvPr>
            <p:ph type="body" idx="20"/>
          </p:nvPr>
        </p:nvSpPr>
        <p:spPr>
          <a:xfrm>
            <a:off x="238416" y="1302707"/>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1" name="Google Shape;211;p24"/>
          <p:cNvSpPr txBox="1">
            <a:spLocks noGrp="1"/>
          </p:cNvSpPr>
          <p:nvPr>
            <p:ph type="body" idx="21"/>
          </p:nvPr>
        </p:nvSpPr>
        <p:spPr>
          <a:xfrm>
            <a:off x="238416" y="1915024"/>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2" name="Google Shape;212;p24"/>
          <p:cNvSpPr txBox="1">
            <a:spLocks noGrp="1"/>
          </p:cNvSpPr>
          <p:nvPr>
            <p:ph type="body" idx="22"/>
          </p:nvPr>
        </p:nvSpPr>
        <p:spPr>
          <a:xfrm>
            <a:off x="238416" y="2527342"/>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3" name="Google Shape;213;p24"/>
          <p:cNvSpPr txBox="1">
            <a:spLocks noGrp="1"/>
          </p:cNvSpPr>
          <p:nvPr>
            <p:ph type="body" idx="23"/>
          </p:nvPr>
        </p:nvSpPr>
        <p:spPr>
          <a:xfrm>
            <a:off x="238416" y="3139659"/>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4" name="Google Shape;214;p24"/>
          <p:cNvSpPr txBox="1">
            <a:spLocks noGrp="1"/>
          </p:cNvSpPr>
          <p:nvPr>
            <p:ph type="body" idx="24"/>
          </p:nvPr>
        </p:nvSpPr>
        <p:spPr>
          <a:xfrm>
            <a:off x="238416" y="3751976"/>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5" name="Google Shape;215;p24"/>
          <p:cNvSpPr txBox="1">
            <a:spLocks noGrp="1"/>
          </p:cNvSpPr>
          <p:nvPr>
            <p:ph type="body" idx="25"/>
          </p:nvPr>
        </p:nvSpPr>
        <p:spPr>
          <a:xfrm>
            <a:off x="237835" y="4364294"/>
            <a:ext cx="959014"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6" name="Google Shape;216;p24"/>
          <p:cNvSpPr txBox="1">
            <a:spLocks noGrp="1"/>
          </p:cNvSpPr>
          <p:nvPr>
            <p:ph type="body" idx="26"/>
          </p:nvPr>
        </p:nvSpPr>
        <p:spPr>
          <a:xfrm>
            <a:off x="237835" y="4976611"/>
            <a:ext cx="959014"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7" name="Google Shape;217;p24"/>
          <p:cNvSpPr txBox="1">
            <a:spLocks noGrp="1"/>
          </p:cNvSpPr>
          <p:nvPr>
            <p:ph type="body" idx="27"/>
          </p:nvPr>
        </p:nvSpPr>
        <p:spPr>
          <a:xfrm>
            <a:off x="237835" y="5588929"/>
            <a:ext cx="959014"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65178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oC 3" preserve="1">
  <p:cSld name="1_ToC 3">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5"/>
          <p:cNvSpPr txBox="1">
            <a:spLocks noGrp="1"/>
          </p:cNvSpPr>
          <p:nvPr>
            <p:ph type="body" idx="1"/>
          </p:nvPr>
        </p:nvSpPr>
        <p:spPr>
          <a:xfrm>
            <a:off x="716459" y="1302707"/>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1" name="Google Shape;221;p25"/>
          <p:cNvSpPr txBox="1">
            <a:spLocks noGrp="1"/>
          </p:cNvSpPr>
          <p:nvPr>
            <p:ph type="body" idx="2"/>
          </p:nvPr>
        </p:nvSpPr>
        <p:spPr>
          <a:xfrm>
            <a:off x="716459" y="1915024"/>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2" name="Google Shape;222;p25"/>
          <p:cNvSpPr txBox="1">
            <a:spLocks noGrp="1"/>
          </p:cNvSpPr>
          <p:nvPr>
            <p:ph type="body" idx="3"/>
          </p:nvPr>
        </p:nvSpPr>
        <p:spPr>
          <a:xfrm>
            <a:off x="716459" y="2527342"/>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3" name="Google Shape;223;p25"/>
          <p:cNvSpPr txBox="1">
            <a:spLocks noGrp="1"/>
          </p:cNvSpPr>
          <p:nvPr>
            <p:ph type="body" idx="4"/>
          </p:nvPr>
        </p:nvSpPr>
        <p:spPr>
          <a:xfrm>
            <a:off x="716459" y="3139659"/>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4" name="Google Shape;224;p25"/>
          <p:cNvSpPr txBox="1">
            <a:spLocks noGrp="1"/>
          </p:cNvSpPr>
          <p:nvPr>
            <p:ph type="body" idx="5"/>
          </p:nvPr>
        </p:nvSpPr>
        <p:spPr>
          <a:xfrm>
            <a:off x="716459" y="3751976"/>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5" name="Google Shape;225;p25"/>
          <p:cNvSpPr txBox="1">
            <a:spLocks noGrp="1"/>
          </p:cNvSpPr>
          <p:nvPr>
            <p:ph type="body" idx="6"/>
          </p:nvPr>
        </p:nvSpPr>
        <p:spPr>
          <a:xfrm>
            <a:off x="716459" y="4364294"/>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6" name="Google Shape;226;p25"/>
          <p:cNvSpPr txBox="1">
            <a:spLocks noGrp="1"/>
          </p:cNvSpPr>
          <p:nvPr>
            <p:ph type="body" idx="7"/>
          </p:nvPr>
        </p:nvSpPr>
        <p:spPr>
          <a:xfrm>
            <a:off x="716459" y="4976611"/>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7" name="Google Shape;227;p25"/>
          <p:cNvSpPr txBox="1">
            <a:spLocks noGrp="1"/>
          </p:cNvSpPr>
          <p:nvPr>
            <p:ph type="body" idx="8"/>
          </p:nvPr>
        </p:nvSpPr>
        <p:spPr>
          <a:xfrm>
            <a:off x="716459" y="5588929"/>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8" name="Google Shape;228;p25"/>
          <p:cNvSpPr txBox="1">
            <a:spLocks noGrp="1"/>
          </p:cNvSpPr>
          <p:nvPr>
            <p:ph type="body" idx="9"/>
          </p:nvPr>
        </p:nvSpPr>
        <p:spPr>
          <a:xfrm>
            <a:off x="4881075" y="1302707"/>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9" name="Google Shape;229;p25"/>
          <p:cNvSpPr txBox="1">
            <a:spLocks noGrp="1"/>
          </p:cNvSpPr>
          <p:nvPr>
            <p:ph type="body" idx="13"/>
          </p:nvPr>
        </p:nvSpPr>
        <p:spPr>
          <a:xfrm>
            <a:off x="4881075" y="1915024"/>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0" name="Google Shape;230;p25"/>
          <p:cNvSpPr txBox="1">
            <a:spLocks noGrp="1"/>
          </p:cNvSpPr>
          <p:nvPr>
            <p:ph type="body" idx="14"/>
          </p:nvPr>
        </p:nvSpPr>
        <p:spPr>
          <a:xfrm>
            <a:off x="4881075" y="2527342"/>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1" name="Google Shape;231;p25"/>
          <p:cNvSpPr txBox="1">
            <a:spLocks noGrp="1"/>
          </p:cNvSpPr>
          <p:nvPr>
            <p:ph type="body" idx="15"/>
          </p:nvPr>
        </p:nvSpPr>
        <p:spPr>
          <a:xfrm>
            <a:off x="4881075" y="3139659"/>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2" name="Google Shape;232;p25"/>
          <p:cNvSpPr txBox="1">
            <a:spLocks noGrp="1"/>
          </p:cNvSpPr>
          <p:nvPr>
            <p:ph type="body" idx="16"/>
          </p:nvPr>
        </p:nvSpPr>
        <p:spPr>
          <a:xfrm>
            <a:off x="4881075" y="3751976"/>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3" name="Google Shape;233;p25"/>
          <p:cNvSpPr txBox="1">
            <a:spLocks noGrp="1"/>
          </p:cNvSpPr>
          <p:nvPr>
            <p:ph type="body" idx="17"/>
          </p:nvPr>
        </p:nvSpPr>
        <p:spPr>
          <a:xfrm>
            <a:off x="4881075" y="4364294"/>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4" name="Google Shape;234;p25"/>
          <p:cNvSpPr txBox="1">
            <a:spLocks noGrp="1"/>
          </p:cNvSpPr>
          <p:nvPr>
            <p:ph type="body" idx="18"/>
          </p:nvPr>
        </p:nvSpPr>
        <p:spPr>
          <a:xfrm>
            <a:off x="4881075" y="4976611"/>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5" name="Google Shape;235;p25"/>
          <p:cNvSpPr txBox="1">
            <a:spLocks noGrp="1"/>
          </p:cNvSpPr>
          <p:nvPr>
            <p:ph type="body" idx="19"/>
          </p:nvPr>
        </p:nvSpPr>
        <p:spPr>
          <a:xfrm>
            <a:off x="4881075" y="5588929"/>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6" name="Google Shape;236;p25"/>
          <p:cNvSpPr txBox="1">
            <a:spLocks noGrp="1"/>
          </p:cNvSpPr>
          <p:nvPr>
            <p:ph type="body" idx="20"/>
          </p:nvPr>
        </p:nvSpPr>
        <p:spPr>
          <a:xfrm>
            <a:off x="238417" y="1302707"/>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7" name="Google Shape;237;p25"/>
          <p:cNvSpPr txBox="1">
            <a:spLocks noGrp="1"/>
          </p:cNvSpPr>
          <p:nvPr>
            <p:ph type="body" idx="21"/>
          </p:nvPr>
        </p:nvSpPr>
        <p:spPr>
          <a:xfrm>
            <a:off x="238417" y="1915024"/>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8" name="Google Shape;238;p25"/>
          <p:cNvSpPr txBox="1">
            <a:spLocks noGrp="1"/>
          </p:cNvSpPr>
          <p:nvPr>
            <p:ph type="body" idx="22"/>
          </p:nvPr>
        </p:nvSpPr>
        <p:spPr>
          <a:xfrm>
            <a:off x="238417" y="2527342"/>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9" name="Google Shape;239;p25"/>
          <p:cNvSpPr txBox="1">
            <a:spLocks noGrp="1"/>
          </p:cNvSpPr>
          <p:nvPr>
            <p:ph type="body" idx="23"/>
          </p:nvPr>
        </p:nvSpPr>
        <p:spPr>
          <a:xfrm>
            <a:off x="238417" y="3139659"/>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0" name="Google Shape;240;p25"/>
          <p:cNvSpPr txBox="1">
            <a:spLocks noGrp="1"/>
          </p:cNvSpPr>
          <p:nvPr>
            <p:ph type="body" idx="24"/>
          </p:nvPr>
        </p:nvSpPr>
        <p:spPr>
          <a:xfrm>
            <a:off x="238417" y="3751976"/>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1" name="Google Shape;241;p25"/>
          <p:cNvSpPr txBox="1">
            <a:spLocks noGrp="1"/>
          </p:cNvSpPr>
          <p:nvPr>
            <p:ph type="body" idx="25"/>
          </p:nvPr>
        </p:nvSpPr>
        <p:spPr>
          <a:xfrm>
            <a:off x="237836" y="4364294"/>
            <a:ext cx="45654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2" name="Google Shape;242;p25"/>
          <p:cNvSpPr txBox="1">
            <a:spLocks noGrp="1"/>
          </p:cNvSpPr>
          <p:nvPr>
            <p:ph type="body" idx="26"/>
          </p:nvPr>
        </p:nvSpPr>
        <p:spPr>
          <a:xfrm>
            <a:off x="237836" y="4976611"/>
            <a:ext cx="45654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3" name="Google Shape;243;p25"/>
          <p:cNvSpPr txBox="1">
            <a:spLocks noGrp="1"/>
          </p:cNvSpPr>
          <p:nvPr>
            <p:ph type="body" idx="27"/>
          </p:nvPr>
        </p:nvSpPr>
        <p:spPr>
          <a:xfrm>
            <a:off x="237836" y="5588929"/>
            <a:ext cx="45654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12608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ep experience photo format" preserve="1">
  <p:cSld name="Deep experience photo format">
    <p:spTree>
      <p:nvGrpSpPr>
        <p:cNvPr id="1" name="Shape 244"/>
        <p:cNvGrpSpPr/>
        <p:nvPr/>
      </p:nvGrpSpPr>
      <p:grpSpPr>
        <a:xfrm>
          <a:off x="0" y="0"/>
          <a:ext cx="0" cy="0"/>
          <a:chOff x="0" y="0"/>
          <a:chExt cx="0" cy="0"/>
        </a:xfrm>
      </p:grpSpPr>
      <p:sp>
        <p:nvSpPr>
          <p:cNvPr id="245" name="Google Shape;245;p26"/>
          <p:cNvSpPr txBox="1"/>
          <p:nvPr/>
        </p:nvSpPr>
        <p:spPr>
          <a:xfrm>
            <a:off x="6812109" y="1626253"/>
            <a:ext cx="2108359" cy="911086"/>
          </a:xfrm>
          <a:prstGeom prst="rect">
            <a:avLst/>
          </a:prstGeom>
          <a:solidFill>
            <a:schemeClr val="accent5"/>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50"/>
              <a:buFont typeface="Noto Sans Symbols"/>
              <a:buNone/>
            </a:pPr>
            <a:endParaRPr sz="1400" dirty="0">
              <a:solidFill>
                <a:schemeClr val="lt1"/>
              </a:solidFill>
              <a:latin typeface="Arial"/>
              <a:ea typeface="Arial"/>
              <a:cs typeface="Arial"/>
              <a:sym typeface="Arial"/>
            </a:endParaRPr>
          </a:p>
        </p:txBody>
      </p:sp>
      <p:sp>
        <p:nvSpPr>
          <p:cNvPr id="246" name="Google Shape;246;p26"/>
          <p:cNvSpPr txBox="1"/>
          <p:nvPr/>
        </p:nvSpPr>
        <p:spPr>
          <a:xfrm>
            <a:off x="6812109" y="2537341"/>
            <a:ext cx="2108359" cy="3632973"/>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50"/>
              <a:buFont typeface="Noto Sans Symbols"/>
              <a:buNone/>
            </a:pPr>
            <a:endParaRPr sz="1400" dirty="0">
              <a:solidFill>
                <a:schemeClr val="lt1"/>
              </a:solidFill>
              <a:latin typeface="Arial"/>
              <a:ea typeface="Arial"/>
              <a:cs typeface="Arial"/>
              <a:sym typeface="Arial"/>
            </a:endParaRPr>
          </a:p>
        </p:txBody>
      </p:sp>
      <p:sp>
        <p:nvSpPr>
          <p:cNvPr id="247" name="Google Shape;247;p26"/>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26"/>
          <p:cNvSpPr txBox="1">
            <a:spLocks noGrp="1"/>
          </p:cNvSpPr>
          <p:nvPr>
            <p:ph type="body" idx="1"/>
          </p:nvPr>
        </p:nvSpPr>
        <p:spPr>
          <a:xfrm>
            <a:off x="264160" y="1169941"/>
            <a:ext cx="6447536"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600"/>
              <a:buFont typeface="Noto Sans Symbols"/>
              <a:buNone/>
              <a:defRPr sz="16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9" name="Google Shape;249;p26"/>
          <p:cNvSpPr>
            <a:spLocks noGrp="1"/>
          </p:cNvSpPr>
          <p:nvPr>
            <p:ph type="pic" idx="2"/>
          </p:nvPr>
        </p:nvSpPr>
        <p:spPr>
          <a:xfrm>
            <a:off x="235817" y="206936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0" name="Google Shape;250;p26"/>
          <p:cNvSpPr txBox="1"/>
          <p:nvPr/>
        </p:nvSpPr>
        <p:spPr>
          <a:xfrm>
            <a:off x="235817" y="162220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1" name="Google Shape;251;p26"/>
          <p:cNvSpPr>
            <a:spLocks noGrp="1"/>
          </p:cNvSpPr>
          <p:nvPr>
            <p:ph type="pic" idx="3"/>
          </p:nvPr>
        </p:nvSpPr>
        <p:spPr>
          <a:xfrm>
            <a:off x="1879890" y="206936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2" name="Google Shape;252;p26"/>
          <p:cNvSpPr txBox="1"/>
          <p:nvPr/>
        </p:nvSpPr>
        <p:spPr>
          <a:xfrm>
            <a:off x="1879890" y="162220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3" name="Google Shape;253;p26"/>
          <p:cNvSpPr>
            <a:spLocks noGrp="1"/>
          </p:cNvSpPr>
          <p:nvPr>
            <p:ph type="pic" idx="4"/>
          </p:nvPr>
        </p:nvSpPr>
        <p:spPr>
          <a:xfrm>
            <a:off x="3523962" y="206936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4" name="Google Shape;254;p26"/>
          <p:cNvSpPr txBox="1"/>
          <p:nvPr/>
        </p:nvSpPr>
        <p:spPr>
          <a:xfrm>
            <a:off x="3523962" y="162220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5" name="Google Shape;255;p26"/>
          <p:cNvSpPr>
            <a:spLocks noGrp="1"/>
          </p:cNvSpPr>
          <p:nvPr>
            <p:ph type="pic" idx="5"/>
          </p:nvPr>
        </p:nvSpPr>
        <p:spPr>
          <a:xfrm>
            <a:off x="5168035" y="206936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6" name="Google Shape;256;p26"/>
          <p:cNvSpPr txBox="1"/>
          <p:nvPr/>
        </p:nvSpPr>
        <p:spPr>
          <a:xfrm>
            <a:off x="5168035" y="162220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7" name="Google Shape;257;p26"/>
          <p:cNvSpPr>
            <a:spLocks noGrp="1"/>
          </p:cNvSpPr>
          <p:nvPr>
            <p:ph type="pic" idx="6"/>
          </p:nvPr>
        </p:nvSpPr>
        <p:spPr>
          <a:xfrm>
            <a:off x="235817" y="364570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8" name="Google Shape;258;p26"/>
          <p:cNvSpPr txBox="1"/>
          <p:nvPr/>
        </p:nvSpPr>
        <p:spPr>
          <a:xfrm>
            <a:off x="235817" y="319854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9" name="Google Shape;259;p26"/>
          <p:cNvSpPr>
            <a:spLocks noGrp="1"/>
          </p:cNvSpPr>
          <p:nvPr>
            <p:ph type="pic" idx="7"/>
          </p:nvPr>
        </p:nvSpPr>
        <p:spPr>
          <a:xfrm>
            <a:off x="1879890" y="364570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0" name="Google Shape;260;p26"/>
          <p:cNvSpPr txBox="1"/>
          <p:nvPr/>
        </p:nvSpPr>
        <p:spPr>
          <a:xfrm>
            <a:off x="1879890" y="319854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1" name="Google Shape;261;p26"/>
          <p:cNvSpPr>
            <a:spLocks noGrp="1"/>
          </p:cNvSpPr>
          <p:nvPr>
            <p:ph type="pic" idx="8"/>
          </p:nvPr>
        </p:nvSpPr>
        <p:spPr>
          <a:xfrm>
            <a:off x="3523962" y="364570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2" name="Google Shape;262;p26"/>
          <p:cNvSpPr txBox="1"/>
          <p:nvPr/>
        </p:nvSpPr>
        <p:spPr>
          <a:xfrm>
            <a:off x="3523962" y="319854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3" name="Google Shape;263;p26"/>
          <p:cNvSpPr>
            <a:spLocks noGrp="1"/>
          </p:cNvSpPr>
          <p:nvPr>
            <p:ph type="pic" idx="9"/>
          </p:nvPr>
        </p:nvSpPr>
        <p:spPr>
          <a:xfrm>
            <a:off x="5168035" y="364570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4" name="Google Shape;264;p26"/>
          <p:cNvSpPr txBox="1"/>
          <p:nvPr/>
        </p:nvSpPr>
        <p:spPr>
          <a:xfrm>
            <a:off x="5168035" y="319854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5" name="Google Shape;265;p26"/>
          <p:cNvSpPr>
            <a:spLocks noGrp="1"/>
          </p:cNvSpPr>
          <p:nvPr>
            <p:ph type="pic" idx="13"/>
          </p:nvPr>
        </p:nvSpPr>
        <p:spPr>
          <a:xfrm>
            <a:off x="235817" y="5209731"/>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6" name="Google Shape;266;p26"/>
          <p:cNvSpPr txBox="1"/>
          <p:nvPr/>
        </p:nvSpPr>
        <p:spPr>
          <a:xfrm>
            <a:off x="235817" y="4762569"/>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7" name="Google Shape;267;p26"/>
          <p:cNvSpPr>
            <a:spLocks noGrp="1"/>
          </p:cNvSpPr>
          <p:nvPr>
            <p:ph type="pic" idx="14"/>
          </p:nvPr>
        </p:nvSpPr>
        <p:spPr>
          <a:xfrm>
            <a:off x="1879890" y="5209731"/>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8" name="Google Shape;268;p26"/>
          <p:cNvSpPr txBox="1"/>
          <p:nvPr/>
        </p:nvSpPr>
        <p:spPr>
          <a:xfrm>
            <a:off x="1879890" y="4762569"/>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9" name="Google Shape;269;p26"/>
          <p:cNvSpPr>
            <a:spLocks noGrp="1"/>
          </p:cNvSpPr>
          <p:nvPr>
            <p:ph type="pic" idx="15"/>
          </p:nvPr>
        </p:nvSpPr>
        <p:spPr>
          <a:xfrm>
            <a:off x="3523962" y="5209731"/>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70" name="Google Shape;270;p26"/>
          <p:cNvSpPr txBox="1"/>
          <p:nvPr/>
        </p:nvSpPr>
        <p:spPr>
          <a:xfrm>
            <a:off x="3523962" y="4762569"/>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71" name="Google Shape;271;p26"/>
          <p:cNvSpPr>
            <a:spLocks noGrp="1"/>
          </p:cNvSpPr>
          <p:nvPr>
            <p:ph type="pic" idx="16"/>
          </p:nvPr>
        </p:nvSpPr>
        <p:spPr>
          <a:xfrm>
            <a:off x="5168035" y="5209731"/>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72" name="Google Shape;272;p26"/>
          <p:cNvSpPr txBox="1"/>
          <p:nvPr/>
        </p:nvSpPr>
        <p:spPr>
          <a:xfrm>
            <a:off x="5168035" y="4762569"/>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cxnSp>
        <p:nvCxnSpPr>
          <p:cNvPr id="273" name="Google Shape;273;p26"/>
          <p:cNvCxnSpPr/>
          <p:nvPr/>
        </p:nvCxnSpPr>
        <p:spPr>
          <a:xfrm>
            <a:off x="6812109" y="2537340"/>
            <a:ext cx="2102567" cy="0"/>
          </a:xfrm>
          <a:prstGeom prst="straightConnector1">
            <a:avLst/>
          </a:prstGeom>
          <a:noFill/>
          <a:ln w="12700" cap="flat" cmpd="sng">
            <a:solidFill>
              <a:schemeClr val="lt1"/>
            </a:solidFill>
            <a:prstDash val="solid"/>
            <a:round/>
            <a:headEnd type="none" w="sm" len="sm"/>
            <a:tailEnd type="none" w="sm" len="sm"/>
          </a:ln>
        </p:spPr>
      </p:cxnSp>
      <p:sp>
        <p:nvSpPr>
          <p:cNvPr id="274" name="Google Shape;274;p26"/>
          <p:cNvSpPr txBox="1">
            <a:spLocks noGrp="1"/>
          </p:cNvSpPr>
          <p:nvPr>
            <p:ph type="body" idx="17"/>
          </p:nvPr>
        </p:nvSpPr>
        <p:spPr>
          <a:xfrm>
            <a:off x="264162" y="164787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5" name="Google Shape;275;p26"/>
          <p:cNvSpPr txBox="1">
            <a:spLocks noGrp="1"/>
          </p:cNvSpPr>
          <p:nvPr>
            <p:ph type="body" idx="18"/>
          </p:nvPr>
        </p:nvSpPr>
        <p:spPr>
          <a:xfrm>
            <a:off x="1906982" y="164787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6" name="Google Shape;276;p26"/>
          <p:cNvSpPr txBox="1">
            <a:spLocks noGrp="1"/>
          </p:cNvSpPr>
          <p:nvPr>
            <p:ph type="body" idx="19"/>
          </p:nvPr>
        </p:nvSpPr>
        <p:spPr>
          <a:xfrm>
            <a:off x="3539470" y="164787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7" name="Google Shape;277;p26"/>
          <p:cNvSpPr txBox="1">
            <a:spLocks noGrp="1"/>
          </p:cNvSpPr>
          <p:nvPr>
            <p:ph type="body" idx="20"/>
          </p:nvPr>
        </p:nvSpPr>
        <p:spPr>
          <a:xfrm>
            <a:off x="5182290" y="164787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8" name="Google Shape;278;p26"/>
          <p:cNvSpPr txBox="1">
            <a:spLocks noGrp="1"/>
          </p:cNvSpPr>
          <p:nvPr>
            <p:ph type="body" idx="21"/>
          </p:nvPr>
        </p:nvSpPr>
        <p:spPr>
          <a:xfrm>
            <a:off x="264162" y="3218373"/>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9" name="Google Shape;279;p26"/>
          <p:cNvSpPr txBox="1">
            <a:spLocks noGrp="1"/>
          </p:cNvSpPr>
          <p:nvPr>
            <p:ph type="body" idx="22"/>
          </p:nvPr>
        </p:nvSpPr>
        <p:spPr>
          <a:xfrm>
            <a:off x="1906982" y="322421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0" name="Google Shape;280;p26"/>
          <p:cNvSpPr txBox="1">
            <a:spLocks noGrp="1"/>
          </p:cNvSpPr>
          <p:nvPr>
            <p:ph type="body" idx="23"/>
          </p:nvPr>
        </p:nvSpPr>
        <p:spPr>
          <a:xfrm>
            <a:off x="3539470" y="322421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1" name="Google Shape;281;p26"/>
          <p:cNvSpPr txBox="1">
            <a:spLocks noGrp="1"/>
          </p:cNvSpPr>
          <p:nvPr>
            <p:ph type="body" idx="24"/>
          </p:nvPr>
        </p:nvSpPr>
        <p:spPr>
          <a:xfrm>
            <a:off x="5182290" y="322421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2" name="Google Shape;282;p26"/>
          <p:cNvSpPr txBox="1">
            <a:spLocks noGrp="1"/>
          </p:cNvSpPr>
          <p:nvPr>
            <p:ph type="body" idx="25"/>
          </p:nvPr>
        </p:nvSpPr>
        <p:spPr>
          <a:xfrm>
            <a:off x="264162" y="4788242"/>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3" name="Google Shape;283;p26"/>
          <p:cNvSpPr txBox="1">
            <a:spLocks noGrp="1"/>
          </p:cNvSpPr>
          <p:nvPr>
            <p:ph type="body" idx="26"/>
          </p:nvPr>
        </p:nvSpPr>
        <p:spPr>
          <a:xfrm>
            <a:off x="1906982" y="4788242"/>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4" name="Google Shape;284;p26"/>
          <p:cNvSpPr txBox="1">
            <a:spLocks noGrp="1"/>
          </p:cNvSpPr>
          <p:nvPr>
            <p:ph type="body" idx="27"/>
          </p:nvPr>
        </p:nvSpPr>
        <p:spPr>
          <a:xfrm>
            <a:off x="3539470" y="4788242"/>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5" name="Google Shape;285;p26"/>
          <p:cNvSpPr txBox="1">
            <a:spLocks noGrp="1"/>
          </p:cNvSpPr>
          <p:nvPr>
            <p:ph type="body" idx="28"/>
          </p:nvPr>
        </p:nvSpPr>
        <p:spPr>
          <a:xfrm>
            <a:off x="5182290" y="4788242"/>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6" name="Google Shape;286;p26"/>
          <p:cNvSpPr txBox="1">
            <a:spLocks noGrp="1"/>
          </p:cNvSpPr>
          <p:nvPr>
            <p:ph type="body" idx="29"/>
          </p:nvPr>
        </p:nvSpPr>
        <p:spPr>
          <a:xfrm>
            <a:off x="6847315" y="1647877"/>
            <a:ext cx="2010082" cy="39581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400"/>
              <a:buFont typeface="Noto Sans Symbols"/>
              <a:buNone/>
              <a:defRPr sz="14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7" name="Google Shape;287;p26"/>
          <p:cNvSpPr txBox="1">
            <a:spLocks noGrp="1"/>
          </p:cNvSpPr>
          <p:nvPr>
            <p:ph type="body" idx="30"/>
          </p:nvPr>
        </p:nvSpPr>
        <p:spPr>
          <a:xfrm>
            <a:off x="6847315" y="2750369"/>
            <a:ext cx="2010082" cy="395817"/>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1200"/>
              </a:spcBef>
              <a:spcAft>
                <a:spcPts val="0"/>
              </a:spcAft>
              <a:buClr>
                <a:schemeClr val="lt1"/>
              </a:buClr>
              <a:buSzPts val="1200"/>
              <a:buFont typeface="Merriweather Sans"/>
              <a:buChar char="◆"/>
              <a:defRPr sz="12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8668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2"/>
        <p:cNvGrpSpPr/>
        <p:nvPr/>
      </p:nvGrpSpPr>
      <p:grpSpPr>
        <a:xfrm>
          <a:off x="0" y="0"/>
          <a:ext cx="0" cy="0"/>
          <a:chOff x="0" y="0"/>
          <a:chExt cx="0" cy="0"/>
        </a:xfrm>
      </p:grpSpPr>
      <p:grpSp>
        <p:nvGrpSpPr>
          <p:cNvPr id="23" name="Google Shape;23;p36"/>
          <p:cNvGrpSpPr/>
          <p:nvPr/>
        </p:nvGrpSpPr>
        <p:grpSpPr>
          <a:xfrm>
            <a:off x="2" y="648715"/>
            <a:ext cx="1037850" cy="1355050"/>
            <a:chOff x="0" y="381001"/>
            <a:chExt cx="1037850" cy="1016288"/>
          </a:xfrm>
        </p:grpSpPr>
        <p:sp>
          <p:nvSpPr>
            <p:cNvPr id="24" name="Google Shape;24;p3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25" name="Google Shape;25;p3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26" name="Google Shape;26;p36"/>
          <p:cNvSpPr txBox="1">
            <a:spLocks noGrp="1"/>
          </p:cNvSpPr>
          <p:nvPr>
            <p:ph type="title"/>
          </p:nvPr>
        </p:nvSpPr>
        <p:spPr>
          <a:xfrm>
            <a:off x="1297500" y="525003"/>
            <a:ext cx="7038900" cy="12188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9pPr>
          </a:lstStyle>
          <a:p>
            <a:endParaRPr/>
          </a:p>
        </p:txBody>
      </p:sp>
      <p:sp>
        <p:nvSpPr>
          <p:cNvPr id="27" name="Google Shape;27;p36"/>
          <p:cNvSpPr txBox="1">
            <a:spLocks noGrp="1"/>
          </p:cNvSpPr>
          <p:nvPr>
            <p:ph type="body" idx="1"/>
          </p:nvPr>
        </p:nvSpPr>
        <p:spPr>
          <a:xfrm>
            <a:off x="1297500" y="2090068"/>
            <a:ext cx="7038900" cy="3881600"/>
          </a:xfrm>
          <a:prstGeom prst="rect">
            <a:avLst/>
          </a:prstGeom>
          <a:noFill/>
          <a:ln>
            <a:noFill/>
          </a:ln>
        </p:spPr>
        <p:txBody>
          <a:bodyPr spcFirstLastPara="1" wrap="square" lIns="91300" tIns="91300" rIns="91300" bIns="91300"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28" name="Google Shape;28;p36"/>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1202767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redentials" preserve="1">
  <p:cSld name="Credentials">
    <p:spTree>
      <p:nvGrpSpPr>
        <p:cNvPr id="1" name="Shape 288"/>
        <p:cNvGrpSpPr/>
        <p:nvPr/>
      </p:nvGrpSpPr>
      <p:grpSpPr>
        <a:xfrm>
          <a:off x="0" y="0"/>
          <a:ext cx="0" cy="0"/>
          <a:chOff x="0" y="0"/>
          <a:chExt cx="0" cy="0"/>
        </a:xfrm>
      </p:grpSpPr>
      <p:sp>
        <p:nvSpPr>
          <p:cNvPr id="289" name="Google Shape;289;p27"/>
          <p:cNvSpPr txBox="1"/>
          <p:nvPr/>
        </p:nvSpPr>
        <p:spPr>
          <a:xfrm>
            <a:off x="6812109" y="2537341"/>
            <a:ext cx="2108359" cy="3632973"/>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50"/>
              <a:buFont typeface="Noto Sans Symbols"/>
              <a:buNone/>
            </a:pPr>
            <a:endParaRPr sz="1400" dirty="0">
              <a:solidFill>
                <a:schemeClr val="lt1"/>
              </a:solidFill>
              <a:latin typeface="Arial"/>
              <a:ea typeface="Arial"/>
              <a:cs typeface="Arial"/>
              <a:sym typeface="Arial"/>
            </a:endParaRPr>
          </a:p>
        </p:txBody>
      </p:sp>
      <p:sp>
        <p:nvSpPr>
          <p:cNvPr id="290" name="Google Shape;290;p27"/>
          <p:cNvSpPr txBox="1">
            <a:spLocks noGrp="1"/>
          </p:cNvSpPr>
          <p:nvPr>
            <p:ph type="body" idx="1"/>
          </p:nvPr>
        </p:nvSpPr>
        <p:spPr>
          <a:xfrm>
            <a:off x="6878645" y="2648406"/>
            <a:ext cx="2036028" cy="385716"/>
          </a:xfrm>
          <a:prstGeom prst="rect">
            <a:avLst/>
          </a:prstGeom>
          <a:noFill/>
          <a:ln>
            <a:noFill/>
          </a:ln>
        </p:spPr>
        <p:txBody>
          <a:bodyPr spcFirstLastPara="1" wrap="square" lIns="91425" tIns="91425" rIns="91425" bIns="91425" anchor="t" anchorCtr="0">
            <a:spAutoFit/>
          </a:bodyPr>
          <a:lstStyle>
            <a:lvl1pPr marL="457200" marR="0" lvl="0" indent="-270510" algn="l" rtl="0">
              <a:lnSpc>
                <a:spcPct val="95000"/>
              </a:lnSpc>
              <a:spcBef>
                <a:spcPts val="200"/>
              </a:spcBef>
              <a:spcAft>
                <a:spcPts val="0"/>
              </a:spcAft>
              <a:buClr>
                <a:schemeClr val="lt1"/>
              </a:buClr>
              <a:buSzPts val="660"/>
              <a:buFont typeface="Noto Sans Symbols"/>
              <a:buChar char="◆"/>
              <a:defRPr sz="1200" b="0" i="0" u="none" strike="noStrike" cap="none">
                <a:solidFill>
                  <a:schemeClr val="lt1"/>
                </a:solidFill>
                <a:latin typeface="Arial"/>
                <a:ea typeface="Arial"/>
                <a:cs typeface="Arial"/>
                <a:sym typeface="Arial"/>
              </a:defRPr>
            </a:lvl1pPr>
            <a:lvl2pPr marL="914400" marR="0" lvl="1" indent="-298450" algn="l" rtl="0">
              <a:lnSpc>
                <a:spcPct val="95000"/>
              </a:lnSpc>
              <a:spcBef>
                <a:spcPts val="200"/>
              </a:spcBef>
              <a:spcAft>
                <a:spcPts val="0"/>
              </a:spcAft>
              <a:buClr>
                <a:schemeClr val="lt1"/>
              </a:buClr>
              <a:buSzPts val="1100"/>
              <a:buFont typeface="Arial"/>
              <a:buChar char="‒"/>
              <a:defRPr sz="1100" b="0" i="0" u="none" strike="noStrike" cap="none">
                <a:solidFill>
                  <a:schemeClr val="lt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1" name="Google Shape;291;p27"/>
          <p:cNvSpPr txBox="1"/>
          <p:nvPr/>
        </p:nvSpPr>
        <p:spPr>
          <a:xfrm>
            <a:off x="235817" y="2536134"/>
            <a:ext cx="3174472" cy="447163"/>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92" name="Google Shape;292;p27"/>
          <p:cNvSpPr txBox="1"/>
          <p:nvPr/>
        </p:nvSpPr>
        <p:spPr>
          <a:xfrm>
            <a:off x="3518639" y="2536134"/>
            <a:ext cx="317447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93" name="Google Shape;293;p27"/>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27"/>
          <p:cNvSpPr txBox="1">
            <a:spLocks noGrp="1"/>
          </p:cNvSpPr>
          <p:nvPr>
            <p:ph type="body" idx="2"/>
          </p:nvPr>
        </p:nvSpPr>
        <p:spPr>
          <a:xfrm>
            <a:off x="264162" y="1169941"/>
            <a:ext cx="6428951"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600"/>
              <a:buFont typeface="Noto Sans Symbols"/>
              <a:buNone/>
              <a:defRPr sz="16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5" name="Google Shape;295;p27"/>
          <p:cNvSpPr>
            <a:spLocks noGrp="1"/>
          </p:cNvSpPr>
          <p:nvPr>
            <p:ph type="pic" idx="3"/>
          </p:nvPr>
        </p:nvSpPr>
        <p:spPr>
          <a:xfrm>
            <a:off x="6806316" y="1622206"/>
            <a:ext cx="2108359" cy="91513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96" name="Google Shape;296;p27"/>
          <p:cNvSpPr txBox="1">
            <a:spLocks noGrp="1"/>
          </p:cNvSpPr>
          <p:nvPr>
            <p:ph type="body" idx="4"/>
          </p:nvPr>
        </p:nvSpPr>
        <p:spPr>
          <a:xfrm>
            <a:off x="267057" y="2984502"/>
            <a:ext cx="3143232" cy="414955"/>
          </a:xfrm>
          <a:prstGeom prst="rect">
            <a:avLst/>
          </a:prstGeom>
          <a:noFill/>
          <a:ln>
            <a:noFill/>
          </a:ln>
        </p:spPr>
        <p:txBody>
          <a:bodyPr spcFirstLastPara="1" wrap="square" lIns="91425" tIns="91425" rIns="91425" bIns="91425" anchor="t" anchorCtr="0">
            <a:spAutoFit/>
          </a:bodyPr>
          <a:lstStyle>
            <a:lvl1pPr marL="457200" marR="0" lvl="0" indent="-277495" algn="l" rtl="0">
              <a:lnSpc>
                <a:spcPct val="95000"/>
              </a:lnSpc>
              <a:spcBef>
                <a:spcPts val="200"/>
              </a:spcBef>
              <a:spcAft>
                <a:spcPts val="0"/>
              </a:spcAft>
              <a:buClr>
                <a:srgbClr val="CC0000"/>
              </a:buClr>
              <a:buSzPts val="77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7" name="Google Shape;297;p27"/>
          <p:cNvSpPr txBox="1">
            <a:spLocks noGrp="1"/>
          </p:cNvSpPr>
          <p:nvPr>
            <p:ph type="body" idx="5"/>
          </p:nvPr>
        </p:nvSpPr>
        <p:spPr>
          <a:xfrm>
            <a:off x="264162" y="1659555"/>
            <a:ext cx="6428950" cy="523190"/>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60"/>
              <a:buFont typeface="Noto Sans Symbols"/>
              <a:buNone/>
              <a:defRPr sz="12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8" name="Google Shape;298;p27"/>
          <p:cNvSpPr txBox="1">
            <a:spLocks noGrp="1"/>
          </p:cNvSpPr>
          <p:nvPr>
            <p:ph type="body" idx="6"/>
          </p:nvPr>
        </p:nvSpPr>
        <p:spPr>
          <a:xfrm>
            <a:off x="3518169" y="2984502"/>
            <a:ext cx="3186058" cy="414955"/>
          </a:xfrm>
          <a:prstGeom prst="rect">
            <a:avLst/>
          </a:prstGeom>
          <a:noFill/>
          <a:ln>
            <a:noFill/>
          </a:ln>
        </p:spPr>
        <p:txBody>
          <a:bodyPr spcFirstLastPara="1" wrap="square" lIns="91425" tIns="91425" rIns="91425" bIns="91425" anchor="t" anchorCtr="0">
            <a:spAutoFit/>
          </a:bodyPr>
          <a:lstStyle>
            <a:lvl1pPr marL="457200" marR="0" lvl="0" indent="-277495" algn="l" rtl="0">
              <a:lnSpc>
                <a:spcPct val="95000"/>
              </a:lnSpc>
              <a:spcBef>
                <a:spcPts val="200"/>
              </a:spcBef>
              <a:spcAft>
                <a:spcPts val="0"/>
              </a:spcAft>
              <a:buClr>
                <a:srgbClr val="CC0000"/>
              </a:buClr>
              <a:buSzPts val="77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9" name="Google Shape;299;p27"/>
          <p:cNvSpPr txBox="1">
            <a:spLocks noGrp="1"/>
          </p:cNvSpPr>
          <p:nvPr>
            <p:ph type="body" idx="7"/>
          </p:nvPr>
        </p:nvSpPr>
        <p:spPr>
          <a:xfrm>
            <a:off x="264164" y="2519914"/>
            <a:ext cx="3135011" cy="507801"/>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05"/>
              <a:buFont typeface="Noto Sans Symbols"/>
              <a:buNone/>
              <a:defRPr sz="11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0" name="Google Shape;300;p27"/>
          <p:cNvSpPr txBox="1">
            <a:spLocks noGrp="1"/>
          </p:cNvSpPr>
          <p:nvPr>
            <p:ph type="body" idx="8"/>
          </p:nvPr>
        </p:nvSpPr>
        <p:spPr>
          <a:xfrm>
            <a:off x="3518169" y="2519914"/>
            <a:ext cx="3174942" cy="507801"/>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05"/>
              <a:buFont typeface="Noto Sans Symbols"/>
              <a:buNone/>
              <a:defRPr sz="11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01" name="Google Shape;301;p27"/>
          <p:cNvCxnSpPr/>
          <p:nvPr/>
        </p:nvCxnSpPr>
        <p:spPr>
          <a:xfrm>
            <a:off x="3462697" y="2519915"/>
            <a:ext cx="0" cy="3652287"/>
          </a:xfrm>
          <a:prstGeom prst="straightConnector1">
            <a:avLst/>
          </a:prstGeom>
          <a:noFill/>
          <a:ln w="9525" cap="flat" cmpd="sng">
            <a:solidFill>
              <a:srgbClr val="919D9D"/>
            </a:solidFill>
            <a:prstDash val="solid"/>
            <a:round/>
            <a:headEnd type="none" w="sm" len="sm"/>
            <a:tailEnd type="none" w="sm" len="sm"/>
          </a:ln>
        </p:spPr>
      </p:cxnSp>
    </p:spTree>
    <p:extLst>
      <p:ext uri="{BB962C8B-B14F-4D97-AF65-F5344CB8AC3E}">
        <p14:creationId xmlns:p14="http://schemas.microsoft.com/office/powerpoint/2010/main" val="3048838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redentials option" preserve="1">
  <p:cSld name="Credentials option">
    <p:spTree>
      <p:nvGrpSpPr>
        <p:cNvPr id="1" name="Shape 302"/>
        <p:cNvGrpSpPr/>
        <p:nvPr/>
      </p:nvGrpSpPr>
      <p:grpSpPr>
        <a:xfrm>
          <a:off x="0" y="0"/>
          <a:ext cx="0" cy="0"/>
          <a:chOff x="0" y="0"/>
          <a:chExt cx="0" cy="0"/>
        </a:xfrm>
      </p:grpSpPr>
      <p:sp>
        <p:nvSpPr>
          <p:cNvPr id="303" name="Google Shape;303;p28"/>
          <p:cNvSpPr txBox="1"/>
          <p:nvPr/>
        </p:nvSpPr>
        <p:spPr>
          <a:xfrm>
            <a:off x="6812109" y="2537341"/>
            <a:ext cx="2108359" cy="3632973"/>
          </a:xfrm>
          <a:prstGeom prst="rect">
            <a:avLst/>
          </a:prstGeom>
          <a:solidFill>
            <a:schemeClr val="accent6"/>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50"/>
              <a:buFont typeface="Noto Sans Symbols"/>
              <a:buNone/>
            </a:pPr>
            <a:endParaRPr sz="1400" dirty="0">
              <a:solidFill>
                <a:schemeClr val="lt1"/>
              </a:solidFill>
              <a:latin typeface="Arial"/>
              <a:ea typeface="Arial"/>
              <a:cs typeface="Arial"/>
              <a:sym typeface="Arial"/>
            </a:endParaRPr>
          </a:p>
        </p:txBody>
      </p:sp>
      <p:sp>
        <p:nvSpPr>
          <p:cNvPr id="304" name="Google Shape;304;p28"/>
          <p:cNvSpPr txBox="1">
            <a:spLocks noGrp="1"/>
          </p:cNvSpPr>
          <p:nvPr>
            <p:ph type="body" idx="1"/>
          </p:nvPr>
        </p:nvSpPr>
        <p:spPr>
          <a:xfrm>
            <a:off x="6878645" y="2648406"/>
            <a:ext cx="2036028" cy="371097"/>
          </a:xfrm>
          <a:prstGeom prst="rect">
            <a:avLst/>
          </a:prstGeom>
          <a:noFill/>
          <a:ln>
            <a:noFill/>
          </a:ln>
        </p:spPr>
        <p:txBody>
          <a:bodyPr spcFirstLastPara="1" wrap="square" lIns="91425" tIns="91425" rIns="91425" bIns="91425" anchor="t" anchorCtr="0">
            <a:spAutoFit/>
          </a:bodyPr>
          <a:lstStyle>
            <a:lvl1pPr marL="457200" marR="0" lvl="0" indent="-267017" algn="l" rtl="0">
              <a:lnSpc>
                <a:spcPct val="95000"/>
              </a:lnSpc>
              <a:spcBef>
                <a:spcPts val="200"/>
              </a:spcBef>
              <a:spcAft>
                <a:spcPts val="0"/>
              </a:spcAft>
              <a:buClr>
                <a:schemeClr val="lt1"/>
              </a:buClr>
              <a:buSzPts val="605"/>
              <a:buFont typeface="Noto Sans Symbols"/>
              <a:buChar char="◆"/>
              <a:defRPr sz="1100" b="0" i="0" u="none" strike="noStrike" cap="none">
                <a:solidFill>
                  <a:schemeClr val="lt1"/>
                </a:solidFill>
                <a:latin typeface="Arial"/>
                <a:ea typeface="Arial"/>
                <a:cs typeface="Arial"/>
                <a:sym typeface="Arial"/>
              </a:defRPr>
            </a:lvl1pPr>
            <a:lvl2pPr marL="914400" marR="0" lvl="1" indent="-292100" algn="l" rtl="0">
              <a:lnSpc>
                <a:spcPct val="95000"/>
              </a:lnSpc>
              <a:spcBef>
                <a:spcPts val="200"/>
              </a:spcBef>
              <a:spcAft>
                <a:spcPts val="0"/>
              </a:spcAft>
              <a:buClr>
                <a:schemeClr val="lt1"/>
              </a:buClr>
              <a:buSzPts val="1000"/>
              <a:buFont typeface="Arial"/>
              <a:buChar char="‒"/>
              <a:defRPr sz="1000" b="0" i="0" u="none" strike="noStrike" cap="none">
                <a:solidFill>
                  <a:schemeClr val="lt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5" name="Google Shape;305;p28"/>
          <p:cNvSpPr txBox="1"/>
          <p:nvPr/>
        </p:nvSpPr>
        <p:spPr>
          <a:xfrm>
            <a:off x="235817" y="2536134"/>
            <a:ext cx="3174472" cy="447163"/>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306" name="Google Shape;306;p28"/>
          <p:cNvSpPr txBox="1"/>
          <p:nvPr/>
        </p:nvSpPr>
        <p:spPr>
          <a:xfrm>
            <a:off x="3518639" y="2536134"/>
            <a:ext cx="317447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307" name="Google Shape;307;p28"/>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28"/>
          <p:cNvSpPr txBox="1">
            <a:spLocks noGrp="1"/>
          </p:cNvSpPr>
          <p:nvPr>
            <p:ph type="body" idx="2"/>
          </p:nvPr>
        </p:nvSpPr>
        <p:spPr>
          <a:xfrm>
            <a:off x="264162" y="1169941"/>
            <a:ext cx="6428951"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600"/>
              <a:buFont typeface="Noto Sans Symbols"/>
              <a:buNone/>
              <a:defRPr sz="16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9" name="Google Shape;309;p28"/>
          <p:cNvSpPr>
            <a:spLocks noGrp="1"/>
          </p:cNvSpPr>
          <p:nvPr>
            <p:ph type="pic" idx="3"/>
          </p:nvPr>
        </p:nvSpPr>
        <p:spPr>
          <a:xfrm>
            <a:off x="6806316" y="1622206"/>
            <a:ext cx="2108359" cy="91513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10" name="Google Shape;310;p28"/>
          <p:cNvSpPr txBox="1">
            <a:spLocks noGrp="1"/>
          </p:cNvSpPr>
          <p:nvPr>
            <p:ph type="body" idx="4"/>
          </p:nvPr>
        </p:nvSpPr>
        <p:spPr>
          <a:xfrm>
            <a:off x="267057" y="2984502"/>
            <a:ext cx="3143232" cy="414955"/>
          </a:xfrm>
          <a:prstGeom prst="rect">
            <a:avLst/>
          </a:prstGeom>
          <a:noFill/>
          <a:ln>
            <a:noFill/>
          </a:ln>
        </p:spPr>
        <p:txBody>
          <a:bodyPr spcFirstLastPara="1" wrap="square" lIns="91425" tIns="91425" rIns="91425" bIns="91425" anchor="t" anchorCtr="0">
            <a:spAutoFit/>
          </a:bodyPr>
          <a:lstStyle>
            <a:lvl1pPr marL="457200" marR="0" lvl="0" indent="-277495" algn="l" rtl="0">
              <a:lnSpc>
                <a:spcPct val="95000"/>
              </a:lnSpc>
              <a:spcBef>
                <a:spcPts val="200"/>
              </a:spcBef>
              <a:spcAft>
                <a:spcPts val="0"/>
              </a:spcAft>
              <a:buClr>
                <a:srgbClr val="CC0000"/>
              </a:buClr>
              <a:buSzPts val="77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1" name="Google Shape;311;p28"/>
          <p:cNvSpPr txBox="1">
            <a:spLocks noGrp="1"/>
          </p:cNvSpPr>
          <p:nvPr>
            <p:ph type="body" idx="5"/>
          </p:nvPr>
        </p:nvSpPr>
        <p:spPr>
          <a:xfrm>
            <a:off x="264162" y="1659555"/>
            <a:ext cx="6428950" cy="523190"/>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60"/>
              <a:buFont typeface="Noto Sans Symbols"/>
              <a:buNone/>
              <a:defRPr sz="12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2" name="Google Shape;312;p28"/>
          <p:cNvSpPr txBox="1">
            <a:spLocks noGrp="1"/>
          </p:cNvSpPr>
          <p:nvPr>
            <p:ph type="body" idx="6"/>
          </p:nvPr>
        </p:nvSpPr>
        <p:spPr>
          <a:xfrm>
            <a:off x="3518169" y="2984502"/>
            <a:ext cx="3186058" cy="414955"/>
          </a:xfrm>
          <a:prstGeom prst="rect">
            <a:avLst/>
          </a:prstGeom>
          <a:noFill/>
          <a:ln>
            <a:noFill/>
          </a:ln>
        </p:spPr>
        <p:txBody>
          <a:bodyPr spcFirstLastPara="1" wrap="square" lIns="91425" tIns="91425" rIns="91425" bIns="91425" anchor="t" anchorCtr="0">
            <a:spAutoFit/>
          </a:bodyPr>
          <a:lstStyle>
            <a:lvl1pPr marL="457200" marR="0" lvl="0" indent="-277495" algn="l" rtl="0">
              <a:lnSpc>
                <a:spcPct val="95000"/>
              </a:lnSpc>
              <a:spcBef>
                <a:spcPts val="200"/>
              </a:spcBef>
              <a:spcAft>
                <a:spcPts val="0"/>
              </a:spcAft>
              <a:buClr>
                <a:srgbClr val="CC0000"/>
              </a:buClr>
              <a:buSzPts val="77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3" name="Google Shape;313;p28"/>
          <p:cNvSpPr txBox="1">
            <a:spLocks noGrp="1"/>
          </p:cNvSpPr>
          <p:nvPr>
            <p:ph type="body" idx="7"/>
          </p:nvPr>
        </p:nvSpPr>
        <p:spPr>
          <a:xfrm>
            <a:off x="264164" y="2519914"/>
            <a:ext cx="3135011" cy="507801"/>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05"/>
              <a:buFont typeface="Noto Sans Symbols"/>
              <a:buNone/>
              <a:defRPr sz="11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4" name="Google Shape;314;p28"/>
          <p:cNvSpPr txBox="1">
            <a:spLocks noGrp="1"/>
          </p:cNvSpPr>
          <p:nvPr>
            <p:ph type="body" idx="8"/>
          </p:nvPr>
        </p:nvSpPr>
        <p:spPr>
          <a:xfrm>
            <a:off x="3518169" y="2519914"/>
            <a:ext cx="3174942" cy="507801"/>
          </a:xfrm>
          <a:prstGeom prst="rect">
            <a:avLst/>
          </a:prstGeom>
          <a:solidFill>
            <a:schemeClr val="accent6"/>
          </a:solid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05"/>
              <a:buFont typeface="Noto Sans Symbols"/>
              <a:buNone/>
              <a:defRPr sz="11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15" name="Google Shape;315;p28"/>
          <p:cNvCxnSpPr/>
          <p:nvPr/>
        </p:nvCxnSpPr>
        <p:spPr>
          <a:xfrm>
            <a:off x="3462697" y="2519915"/>
            <a:ext cx="0" cy="3652287"/>
          </a:xfrm>
          <a:prstGeom prst="straightConnector1">
            <a:avLst/>
          </a:prstGeom>
          <a:noFill/>
          <a:ln w="9525" cap="flat" cmpd="sng">
            <a:solidFill>
              <a:srgbClr val="919D9D"/>
            </a:solidFill>
            <a:prstDash val="solid"/>
            <a:round/>
            <a:headEnd type="none" w="sm" len="sm"/>
            <a:tailEnd type="none" w="sm" len="sm"/>
          </a:ln>
        </p:spPr>
      </p:cxnSp>
    </p:spTree>
    <p:extLst>
      <p:ext uri="{BB962C8B-B14F-4D97-AF65-F5344CB8AC3E}">
        <p14:creationId xmlns:p14="http://schemas.microsoft.com/office/powerpoint/2010/main" val="2256766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preserve="1">
  <p:cSld name="Logo">
    <p:spTree>
      <p:nvGrpSpPr>
        <p:cNvPr id="1" name="Shape 316"/>
        <p:cNvGrpSpPr/>
        <p:nvPr/>
      </p:nvGrpSpPr>
      <p:grpSpPr>
        <a:xfrm>
          <a:off x="0" y="0"/>
          <a:ext cx="0" cy="0"/>
          <a:chOff x="0" y="0"/>
          <a:chExt cx="0" cy="0"/>
        </a:xfrm>
      </p:grpSpPr>
      <p:sp>
        <p:nvSpPr>
          <p:cNvPr id="317" name="Google Shape;317;p29"/>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29"/>
          <p:cNvSpPr>
            <a:spLocks noGrp="1"/>
          </p:cNvSpPr>
          <p:nvPr>
            <p:ph type="pic" idx="2"/>
          </p:nvPr>
        </p:nvSpPr>
        <p:spPr>
          <a:xfrm>
            <a:off x="264160"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19" name="Google Shape;319;p29"/>
          <p:cNvSpPr>
            <a:spLocks noGrp="1"/>
          </p:cNvSpPr>
          <p:nvPr>
            <p:ph type="pic" idx="3"/>
          </p:nvPr>
        </p:nvSpPr>
        <p:spPr>
          <a:xfrm>
            <a:off x="1719831"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0" name="Google Shape;320;p29"/>
          <p:cNvSpPr>
            <a:spLocks noGrp="1"/>
          </p:cNvSpPr>
          <p:nvPr>
            <p:ph type="pic" idx="4"/>
          </p:nvPr>
        </p:nvSpPr>
        <p:spPr>
          <a:xfrm>
            <a:off x="3175502"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1" name="Google Shape;321;p29"/>
          <p:cNvSpPr>
            <a:spLocks noGrp="1"/>
          </p:cNvSpPr>
          <p:nvPr>
            <p:ph type="pic" idx="5"/>
          </p:nvPr>
        </p:nvSpPr>
        <p:spPr>
          <a:xfrm>
            <a:off x="4631173"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2" name="Google Shape;322;p29"/>
          <p:cNvSpPr>
            <a:spLocks noGrp="1"/>
          </p:cNvSpPr>
          <p:nvPr>
            <p:ph type="pic" idx="6"/>
          </p:nvPr>
        </p:nvSpPr>
        <p:spPr>
          <a:xfrm>
            <a:off x="6086844"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3" name="Google Shape;323;p29"/>
          <p:cNvSpPr>
            <a:spLocks noGrp="1"/>
          </p:cNvSpPr>
          <p:nvPr>
            <p:ph type="pic" idx="7"/>
          </p:nvPr>
        </p:nvSpPr>
        <p:spPr>
          <a:xfrm>
            <a:off x="7542516"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4" name="Google Shape;324;p29"/>
          <p:cNvSpPr>
            <a:spLocks noGrp="1"/>
          </p:cNvSpPr>
          <p:nvPr>
            <p:ph type="pic" idx="8"/>
          </p:nvPr>
        </p:nvSpPr>
        <p:spPr>
          <a:xfrm>
            <a:off x="264160"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5" name="Google Shape;325;p29"/>
          <p:cNvSpPr>
            <a:spLocks noGrp="1"/>
          </p:cNvSpPr>
          <p:nvPr>
            <p:ph type="pic" idx="9"/>
          </p:nvPr>
        </p:nvSpPr>
        <p:spPr>
          <a:xfrm>
            <a:off x="1719831"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6" name="Google Shape;326;p29"/>
          <p:cNvSpPr>
            <a:spLocks noGrp="1"/>
          </p:cNvSpPr>
          <p:nvPr>
            <p:ph type="pic" idx="13"/>
          </p:nvPr>
        </p:nvSpPr>
        <p:spPr>
          <a:xfrm>
            <a:off x="3175502"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7" name="Google Shape;327;p29"/>
          <p:cNvSpPr>
            <a:spLocks noGrp="1"/>
          </p:cNvSpPr>
          <p:nvPr>
            <p:ph type="pic" idx="14"/>
          </p:nvPr>
        </p:nvSpPr>
        <p:spPr>
          <a:xfrm>
            <a:off x="4631173"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8" name="Google Shape;328;p29"/>
          <p:cNvSpPr>
            <a:spLocks noGrp="1"/>
          </p:cNvSpPr>
          <p:nvPr>
            <p:ph type="pic" idx="15"/>
          </p:nvPr>
        </p:nvSpPr>
        <p:spPr>
          <a:xfrm>
            <a:off x="6086844"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9" name="Google Shape;329;p29"/>
          <p:cNvSpPr>
            <a:spLocks noGrp="1"/>
          </p:cNvSpPr>
          <p:nvPr>
            <p:ph type="pic" idx="16"/>
          </p:nvPr>
        </p:nvSpPr>
        <p:spPr>
          <a:xfrm>
            <a:off x="7542516"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0" name="Google Shape;330;p29"/>
          <p:cNvSpPr>
            <a:spLocks noGrp="1"/>
          </p:cNvSpPr>
          <p:nvPr>
            <p:ph type="pic" idx="17"/>
          </p:nvPr>
        </p:nvSpPr>
        <p:spPr>
          <a:xfrm>
            <a:off x="264160"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1" name="Google Shape;331;p29"/>
          <p:cNvSpPr>
            <a:spLocks noGrp="1"/>
          </p:cNvSpPr>
          <p:nvPr>
            <p:ph type="pic" idx="18"/>
          </p:nvPr>
        </p:nvSpPr>
        <p:spPr>
          <a:xfrm>
            <a:off x="1719831"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2" name="Google Shape;332;p29"/>
          <p:cNvSpPr>
            <a:spLocks noGrp="1"/>
          </p:cNvSpPr>
          <p:nvPr>
            <p:ph type="pic" idx="19"/>
          </p:nvPr>
        </p:nvSpPr>
        <p:spPr>
          <a:xfrm>
            <a:off x="3175502"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3" name="Google Shape;333;p29"/>
          <p:cNvSpPr>
            <a:spLocks noGrp="1"/>
          </p:cNvSpPr>
          <p:nvPr>
            <p:ph type="pic" idx="20"/>
          </p:nvPr>
        </p:nvSpPr>
        <p:spPr>
          <a:xfrm>
            <a:off x="4631173"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4" name="Google Shape;334;p29"/>
          <p:cNvSpPr>
            <a:spLocks noGrp="1"/>
          </p:cNvSpPr>
          <p:nvPr>
            <p:ph type="pic" idx="21"/>
          </p:nvPr>
        </p:nvSpPr>
        <p:spPr>
          <a:xfrm>
            <a:off x="6086844"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5" name="Google Shape;335;p29"/>
          <p:cNvSpPr>
            <a:spLocks noGrp="1"/>
          </p:cNvSpPr>
          <p:nvPr>
            <p:ph type="pic" idx="22"/>
          </p:nvPr>
        </p:nvSpPr>
        <p:spPr>
          <a:xfrm>
            <a:off x="7542516"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6" name="Google Shape;336;p29"/>
          <p:cNvSpPr>
            <a:spLocks noGrp="1"/>
          </p:cNvSpPr>
          <p:nvPr>
            <p:ph type="pic" idx="23"/>
          </p:nvPr>
        </p:nvSpPr>
        <p:spPr>
          <a:xfrm>
            <a:off x="264160"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7" name="Google Shape;337;p29"/>
          <p:cNvSpPr>
            <a:spLocks noGrp="1"/>
          </p:cNvSpPr>
          <p:nvPr>
            <p:ph type="pic" idx="24"/>
          </p:nvPr>
        </p:nvSpPr>
        <p:spPr>
          <a:xfrm>
            <a:off x="1719831"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8" name="Google Shape;338;p29"/>
          <p:cNvSpPr>
            <a:spLocks noGrp="1"/>
          </p:cNvSpPr>
          <p:nvPr>
            <p:ph type="pic" idx="25"/>
          </p:nvPr>
        </p:nvSpPr>
        <p:spPr>
          <a:xfrm>
            <a:off x="3175502"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9" name="Google Shape;339;p29"/>
          <p:cNvSpPr>
            <a:spLocks noGrp="1"/>
          </p:cNvSpPr>
          <p:nvPr>
            <p:ph type="pic" idx="26"/>
          </p:nvPr>
        </p:nvSpPr>
        <p:spPr>
          <a:xfrm>
            <a:off x="4631173"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0" name="Google Shape;340;p29"/>
          <p:cNvSpPr>
            <a:spLocks noGrp="1"/>
          </p:cNvSpPr>
          <p:nvPr>
            <p:ph type="pic" idx="27"/>
          </p:nvPr>
        </p:nvSpPr>
        <p:spPr>
          <a:xfrm>
            <a:off x="6086844"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1" name="Google Shape;341;p29"/>
          <p:cNvSpPr>
            <a:spLocks noGrp="1"/>
          </p:cNvSpPr>
          <p:nvPr>
            <p:ph type="pic" idx="28"/>
          </p:nvPr>
        </p:nvSpPr>
        <p:spPr>
          <a:xfrm>
            <a:off x="7542516"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2" name="Google Shape;342;p29"/>
          <p:cNvSpPr>
            <a:spLocks noGrp="1"/>
          </p:cNvSpPr>
          <p:nvPr>
            <p:ph type="pic" idx="29"/>
          </p:nvPr>
        </p:nvSpPr>
        <p:spPr>
          <a:xfrm>
            <a:off x="264160"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3" name="Google Shape;343;p29"/>
          <p:cNvSpPr>
            <a:spLocks noGrp="1"/>
          </p:cNvSpPr>
          <p:nvPr>
            <p:ph type="pic" idx="30"/>
          </p:nvPr>
        </p:nvSpPr>
        <p:spPr>
          <a:xfrm>
            <a:off x="1719831"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4" name="Google Shape;344;p29"/>
          <p:cNvSpPr>
            <a:spLocks noGrp="1"/>
          </p:cNvSpPr>
          <p:nvPr>
            <p:ph type="pic" idx="31"/>
          </p:nvPr>
        </p:nvSpPr>
        <p:spPr>
          <a:xfrm>
            <a:off x="3175502"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5" name="Google Shape;345;p29"/>
          <p:cNvSpPr>
            <a:spLocks noGrp="1"/>
          </p:cNvSpPr>
          <p:nvPr>
            <p:ph type="pic" idx="32"/>
          </p:nvPr>
        </p:nvSpPr>
        <p:spPr>
          <a:xfrm>
            <a:off x="4631173"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6" name="Google Shape;346;p29"/>
          <p:cNvSpPr>
            <a:spLocks noGrp="1"/>
          </p:cNvSpPr>
          <p:nvPr>
            <p:ph type="pic" idx="33"/>
          </p:nvPr>
        </p:nvSpPr>
        <p:spPr>
          <a:xfrm>
            <a:off x="6086844"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7" name="Google Shape;347;p29"/>
          <p:cNvSpPr>
            <a:spLocks noGrp="1"/>
          </p:cNvSpPr>
          <p:nvPr>
            <p:ph type="pic" idx="34"/>
          </p:nvPr>
        </p:nvSpPr>
        <p:spPr>
          <a:xfrm>
            <a:off x="7542516"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8" name="Google Shape;348;p29"/>
          <p:cNvSpPr txBox="1">
            <a:spLocks noGrp="1"/>
          </p:cNvSpPr>
          <p:nvPr>
            <p:ph type="body" idx="1"/>
          </p:nvPr>
        </p:nvSpPr>
        <p:spPr>
          <a:xfrm>
            <a:off x="264160" y="1169941"/>
            <a:ext cx="7051040" cy="43026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600"/>
              <a:buFont typeface="Noto Sans Symbols"/>
              <a:buNone/>
              <a:defRPr sz="16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7216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der 1" preserve="1">
  <p:cSld name="Divder 1">
    <p:spTree>
      <p:nvGrpSpPr>
        <p:cNvPr id="1" name="Shape 349"/>
        <p:cNvGrpSpPr/>
        <p:nvPr/>
      </p:nvGrpSpPr>
      <p:grpSpPr>
        <a:xfrm>
          <a:off x="0" y="0"/>
          <a:ext cx="0" cy="0"/>
          <a:chOff x="0" y="0"/>
          <a:chExt cx="0" cy="0"/>
        </a:xfrm>
      </p:grpSpPr>
      <p:sp>
        <p:nvSpPr>
          <p:cNvPr id="350" name="Google Shape;350;p30"/>
          <p:cNvSpPr/>
          <p:nvPr/>
        </p:nvSpPr>
        <p:spPr>
          <a:xfrm>
            <a:off x="0" y="-9961"/>
            <a:ext cx="9153144" cy="287321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rial"/>
              <a:ea typeface="Arial"/>
              <a:cs typeface="Arial"/>
              <a:sym typeface="Arial"/>
            </a:endParaRPr>
          </a:p>
        </p:txBody>
      </p:sp>
      <p:sp>
        <p:nvSpPr>
          <p:cNvPr id="351" name="Google Shape;351;p30"/>
          <p:cNvSpPr txBox="1"/>
          <p:nvPr/>
        </p:nvSpPr>
        <p:spPr>
          <a:xfrm>
            <a:off x="1617" y="6553934"/>
            <a:ext cx="313303"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800">
                <a:solidFill>
                  <a:srgbClr val="FFFFFF"/>
                </a:solidFill>
                <a:latin typeface="Arial"/>
                <a:ea typeface="Arial"/>
                <a:cs typeface="Arial"/>
                <a:sym typeface="Arial"/>
              </a:rPr>
              <a:pPr marL="0" marR="0" lvl="0" indent="0" algn="l" rtl="0">
                <a:spcBef>
                  <a:spcPts val="0"/>
                </a:spcBef>
                <a:spcAft>
                  <a:spcPts val="0"/>
                </a:spcAft>
                <a:buNone/>
              </a:pPr>
              <a:t>‹#›</a:t>
            </a:fld>
            <a:endParaRPr sz="800" dirty="0">
              <a:solidFill>
                <a:srgbClr val="FFFFFF"/>
              </a:solidFill>
              <a:latin typeface="Arial"/>
              <a:ea typeface="Arial"/>
              <a:cs typeface="Arial"/>
              <a:sym typeface="Arial"/>
            </a:endParaRPr>
          </a:p>
        </p:txBody>
      </p:sp>
      <p:grpSp>
        <p:nvGrpSpPr>
          <p:cNvPr id="352" name="Google Shape;352;p30"/>
          <p:cNvGrpSpPr/>
          <p:nvPr/>
        </p:nvGrpSpPr>
        <p:grpSpPr>
          <a:xfrm>
            <a:off x="4450522" y="76478"/>
            <a:ext cx="3635726" cy="3589120"/>
            <a:chOff x="3661885" y="1010360"/>
            <a:chExt cx="5261613" cy="3895623"/>
          </a:xfrm>
        </p:grpSpPr>
        <p:pic>
          <p:nvPicPr>
            <p:cNvPr id="353" name="Google Shape;353;p30" descr="diamonds-for-cover-page-grey.png"/>
            <p:cNvPicPr preferRelativeResize="0"/>
            <p:nvPr/>
          </p:nvPicPr>
          <p:blipFill rotWithShape="1">
            <a:blip r:embed="rId2">
              <a:alphaModFix amt="41000"/>
            </a:blip>
            <a:srcRect/>
            <a:stretch/>
          </p:blipFill>
          <p:spPr>
            <a:xfrm>
              <a:off x="5027876" y="1010361"/>
              <a:ext cx="3895622" cy="3895622"/>
            </a:xfrm>
            <a:prstGeom prst="rect">
              <a:avLst/>
            </a:prstGeom>
            <a:noFill/>
            <a:ln>
              <a:noFill/>
            </a:ln>
          </p:spPr>
        </p:pic>
        <p:pic>
          <p:nvPicPr>
            <p:cNvPr id="354" name="Google Shape;354;p30" descr="diamonds-for-cover-page-red.png"/>
            <p:cNvPicPr preferRelativeResize="0"/>
            <p:nvPr/>
          </p:nvPicPr>
          <p:blipFill rotWithShape="1">
            <a:blip r:embed="rId3">
              <a:alphaModFix amt="30000"/>
            </a:blip>
            <a:srcRect/>
            <a:stretch/>
          </p:blipFill>
          <p:spPr>
            <a:xfrm>
              <a:off x="3661885" y="1010360"/>
              <a:ext cx="3895622" cy="3895622"/>
            </a:xfrm>
            <a:prstGeom prst="rect">
              <a:avLst/>
            </a:prstGeom>
            <a:noFill/>
            <a:ln>
              <a:noFill/>
            </a:ln>
          </p:spPr>
        </p:pic>
      </p:grpSp>
      <p:sp>
        <p:nvSpPr>
          <p:cNvPr id="355" name="Google Shape;355;p30"/>
          <p:cNvSpPr/>
          <p:nvPr/>
        </p:nvSpPr>
        <p:spPr>
          <a:xfrm>
            <a:off x="0" y="2819400"/>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56" name="Google Shape;356;p30"/>
          <p:cNvSpPr/>
          <p:nvPr/>
        </p:nvSpPr>
        <p:spPr>
          <a:xfrm>
            <a:off x="-7472"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357" name="Google Shape;357;p30"/>
          <p:cNvSpPr txBox="1">
            <a:spLocks noGrp="1"/>
          </p:cNvSpPr>
          <p:nvPr>
            <p:ph type="ctrTitle"/>
          </p:nvPr>
        </p:nvSpPr>
        <p:spPr>
          <a:xfrm>
            <a:off x="1187863" y="3092235"/>
            <a:ext cx="7653702" cy="113114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8" name="Google Shape;358;p30"/>
          <p:cNvSpPr txBox="1"/>
          <p:nvPr/>
        </p:nvSpPr>
        <p:spPr>
          <a:xfrm>
            <a:off x="5284657" y="1487001"/>
            <a:ext cx="1941512" cy="623334"/>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Better.</a:t>
            </a:r>
            <a:endParaRPr sz="1800" b="0" dirty="0">
              <a:solidFill>
                <a:schemeClr val="lt1"/>
              </a:solidFill>
              <a:latin typeface="Arial"/>
              <a:ea typeface="Arial"/>
              <a:cs typeface="Arial"/>
              <a:sym typeface="Arial"/>
            </a:endParaRPr>
          </a:p>
        </p:txBody>
      </p:sp>
      <p:sp>
        <p:nvSpPr>
          <p:cNvPr id="359" name="Google Shape;359;p30"/>
          <p:cNvSpPr txBox="1"/>
          <p:nvPr/>
        </p:nvSpPr>
        <p:spPr>
          <a:xfrm>
            <a:off x="1181456" y="1487001"/>
            <a:ext cx="3141871" cy="62333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We Make it Happen.</a:t>
            </a:r>
            <a:endParaRPr sz="1800" b="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8711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2" preserve="1">
  <p:cSld name="Divider 2">
    <p:spTree>
      <p:nvGrpSpPr>
        <p:cNvPr id="1" name="Shape 360"/>
        <p:cNvGrpSpPr/>
        <p:nvPr/>
      </p:nvGrpSpPr>
      <p:grpSpPr>
        <a:xfrm>
          <a:off x="0" y="0"/>
          <a:ext cx="0" cy="0"/>
          <a:chOff x="0" y="0"/>
          <a:chExt cx="0" cy="0"/>
        </a:xfrm>
      </p:grpSpPr>
      <p:sp>
        <p:nvSpPr>
          <p:cNvPr id="361" name="Google Shape;361;p31"/>
          <p:cNvSpPr/>
          <p:nvPr/>
        </p:nvSpPr>
        <p:spPr>
          <a:xfrm>
            <a:off x="0" y="-14194"/>
            <a:ext cx="9144000" cy="2873219"/>
          </a:xfrm>
          <a:prstGeom prst="rect">
            <a:avLst/>
          </a:prstGeom>
          <a:solidFill>
            <a:schemeClr val="accent1"/>
          </a:solidFill>
          <a:ln w="9525" cap="flat" cmpd="sng">
            <a:solidFill>
              <a:srgbClr val="E9531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rial"/>
              <a:ea typeface="Arial"/>
              <a:cs typeface="Arial"/>
              <a:sym typeface="Arial"/>
            </a:endParaRPr>
          </a:p>
        </p:txBody>
      </p:sp>
      <p:sp>
        <p:nvSpPr>
          <p:cNvPr id="362" name="Google Shape;362;p31"/>
          <p:cNvSpPr txBox="1"/>
          <p:nvPr/>
        </p:nvSpPr>
        <p:spPr>
          <a:xfrm>
            <a:off x="1617" y="6553934"/>
            <a:ext cx="313303"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800">
                <a:solidFill>
                  <a:srgbClr val="FFFFFF"/>
                </a:solidFill>
                <a:latin typeface="Arial"/>
                <a:ea typeface="Arial"/>
                <a:cs typeface="Arial"/>
                <a:sym typeface="Arial"/>
              </a:rPr>
              <a:pPr marL="0" marR="0" lvl="0" indent="0" algn="l" rtl="0">
                <a:spcBef>
                  <a:spcPts val="0"/>
                </a:spcBef>
                <a:spcAft>
                  <a:spcPts val="0"/>
                </a:spcAft>
                <a:buNone/>
              </a:pPr>
              <a:t>‹#›</a:t>
            </a:fld>
            <a:endParaRPr sz="800" dirty="0">
              <a:solidFill>
                <a:srgbClr val="FFFFFF"/>
              </a:solidFill>
              <a:latin typeface="Arial"/>
              <a:ea typeface="Arial"/>
              <a:cs typeface="Arial"/>
              <a:sym typeface="Arial"/>
            </a:endParaRPr>
          </a:p>
        </p:txBody>
      </p:sp>
      <p:grpSp>
        <p:nvGrpSpPr>
          <p:cNvPr id="363" name="Google Shape;363;p31"/>
          <p:cNvGrpSpPr/>
          <p:nvPr/>
        </p:nvGrpSpPr>
        <p:grpSpPr>
          <a:xfrm>
            <a:off x="4450522" y="76478"/>
            <a:ext cx="3635726" cy="3589120"/>
            <a:chOff x="3661885" y="1010360"/>
            <a:chExt cx="5261613" cy="3895623"/>
          </a:xfrm>
        </p:grpSpPr>
        <p:pic>
          <p:nvPicPr>
            <p:cNvPr id="364" name="Google Shape;364;p31" descr="diamonds-for-cover-page-grey.png"/>
            <p:cNvPicPr preferRelativeResize="0"/>
            <p:nvPr/>
          </p:nvPicPr>
          <p:blipFill rotWithShape="1">
            <a:blip r:embed="rId2">
              <a:alphaModFix amt="41000"/>
            </a:blip>
            <a:srcRect/>
            <a:stretch/>
          </p:blipFill>
          <p:spPr>
            <a:xfrm>
              <a:off x="5027876" y="1010361"/>
              <a:ext cx="3895622" cy="3895622"/>
            </a:xfrm>
            <a:prstGeom prst="rect">
              <a:avLst/>
            </a:prstGeom>
            <a:noFill/>
            <a:ln>
              <a:noFill/>
            </a:ln>
          </p:spPr>
        </p:pic>
        <p:pic>
          <p:nvPicPr>
            <p:cNvPr id="365" name="Google Shape;365;p31" descr="diamonds-for-cover-page-red.png"/>
            <p:cNvPicPr preferRelativeResize="0"/>
            <p:nvPr/>
          </p:nvPicPr>
          <p:blipFill rotWithShape="1">
            <a:blip r:embed="rId3">
              <a:alphaModFix amt="30000"/>
            </a:blip>
            <a:srcRect/>
            <a:stretch/>
          </p:blipFill>
          <p:spPr>
            <a:xfrm>
              <a:off x="3661885" y="1010360"/>
              <a:ext cx="3895622" cy="3895622"/>
            </a:xfrm>
            <a:prstGeom prst="rect">
              <a:avLst/>
            </a:prstGeom>
            <a:noFill/>
            <a:ln>
              <a:noFill/>
            </a:ln>
          </p:spPr>
        </p:pic>
      </p:grpSp>
      <p:sp>
        <p:nvSpPr>
          <p:cNvPr id="366" name="Google Shape;366;p31"/>
          <p:cNvSpPr/>
          <p:nvPr/>
        </p:nvSpPr>
        <p:spPr>
          <a:xfrm>
            <a:off x="0" y="2823633"/>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67" name="Google Shape;367;p31"/>
          <p:cNvSpPr/>
          <p:nvPr/>
        </p:nvSpPr>
        <p:spPr>
          <a:xfrm>
            <a:off x="-7472"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368" name="Google Shape;368;p31"/>
          <p:cNvSpPr txBox="1">
            <a:spLocks noGrp="1"/>
          </p:cNvSpPr>
          <p:nvPr>
            <p:ph type="ctrTitle"/>
          </p:nvPr>
        </p:nvSpPr>
        <p:spPr>
          <a:xfrm>
            <a:off x="1187863" y="3092235"/>
            <a:ext cx="7653702" cy="113114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9" name="Google Shape;369;p31"/>
          <p:cNvSpPr txBox="1"/>
          <p:nvPr/>
        </p:nvSpPr>
        <p:spPr>
          <a:xfrm>
            <a:off x="5284657" y="1487001"/>
            <a:ext cx="1941512" cy="623334"/>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Better.</a:t>
            </a:r>
            <a:endParaRPr sz="1800" b="0" dirty="0">
              <a:solidFill>
                <a:schemeClr val="lt1"/>
              </a:solidFill>
              <a:latin typeface="Arial"/>
              <a:ea typeface="Arial"/>
              <a:cs typeface="Arial"/>
              <a:sym typeface="Arial"/>
            </a:endParaRPr>
          </a:p>
        </p:txBody>
      </p:sp>
      <p:sp>
        <p:nvSpPr>
          <p:cNvPr id="370" name="Google Shape;370;p31"/>
          <p:cNvSpPr txBox="1"/>
          <p:nvPr/>
        </p:nvSpPr>
        <p:spPr>
          <a:xfrm>
            <a:off x="1181456" y="1487001"/>
            <a:ext cx="3141871" cy="62333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We Make it Happen.</a:t>
            </a:r>
            <a:endParaRPr sz="1800" b="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5646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3" preserve="1">
  <p:cSld name="Divider 3">
    <p:spTree>
      <p:nvGrpSpPr>
        <p:cNvPr id="1" name="Shape 371"/>
        <p:cNvGrpSpPr/>
        <p:nvPr/>
      </p:nvGrpSpPr>
      <p:grpSpPr>
        <a:xfrm>
          <a:off x="0" y="0"/>
          <a:ext cx="0" cy="0"/>
          <a:chOff x="0" y="0"/>
          <a:chExt cx="0" cy="0"/>
        </a:xfrm>
      </p:grpSpPr>
      <p:sp>
        <p:nvSpPr>
          <p:cNvPr id="372" name="Google Shape;372;p32"/>
          <p:cNvSpPr/>
          <p:nvPr/>
        </p:nvSpPr>
        <p:spPr>
          <a:xfrm>
            <a:off x="0" y="-9961"/>
            <a:ext cx="9144000" cy="287321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rial"/>
              <a:ea typeface="Arial"/>
              <a:cs typeface="Arial"/>
              <a:sym typeface="Arial"/>
            </a:endParaRPr>
          </a:p>
        </p:txBody>
      </p:sp>
      <p:sp>
        <p:nvSpPr>
          <p:cNvPr id="373" name="Google Shape;373;p32"/>
          <p:cNvSpPr txBox="1"/>
          <p:nvPr/>
        </p:nvSpPr>
        <p:spPr>
          <a:xfrm>
            <a:off x="1617" y="6553934"/>
            <a:ext cx="313303"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800">
                <a:solidFill>
                  <a:srgbClr val="FFFFFF"/>
                </a:solidFill>
                <a:latin typeface="Arial"/>
                <a:ea typeface="Arial"/>
                <a:cs typeface="Arial"/>
                <a:sym typeface="Arial"/>
              </a:rPr>
              <a:pPr marL="0" marR="0" lvl="0" indent="0" algn="l" rtl="0">
                <a:spcBef>
                  <a:spcPts val="0"/>
                </a:spcBef>
                <a:spcAft>
                  <a:spcPts val="0"/>
                </a:spcAft>
                <a:buNone/>
              </a:pPr>
              <a:t>‹#›</a:t>
            </a:fld>
            <a:endParaRPr sz="800" dirty="0">
              <a:solidFill>
                <a:srgbClr val="FFFFFF"/>
              </a:solidFill>
              <a:latin typeface="Arial"/>
              <a:ea typeface="Arial"/>
              <a:cs typeface="Arial"/>
              <a:sym typeface="Arial"/>
            </a:endParaRPr>
          </a:p>
        </p:txBody>
      </p:sp>
      <p:grpSp>
        <p:nvGrpSpPr>
          <p:cNvPr id="374" name="Google Shape;374;p32"/>
          <p:cNvGrpSpPr/>
          <p:nvPr/>
        </p:nvGrpSpPr>
        <p:grpSpPr>
          <a:xfrm>
            <a:off x="4450522" y="76478"/>
            <a:ext cx="3635726" cy="3589120"/>
            <a:chOff x="3661885" y="1010360"/>
            <a:chExt cx="5261613" cy="3895623"/>
          </a:xfrm>
        </p:grpSpPr>
        <p:pic>
          <p:nvPicPr>
            <p:cNvPr id="375" name="Google Shape;375;p32" descr="diamonds-for-cover-page-grey.png"/>
            <p:cNvPicPr preferRelativeResize="0"/>
            <p:nvPr/>
          </p:nvPicPr>
          <p:blipFill rotWithShape="1">
            <a:blip r:embed="rId2">
              <a:alphaModFix amt="41000"/>
            </a:blip>
            <a:srcRect/>
            <a:stretch/>
          </p:blipFill>
          <p:spPr>
            <a:xfrm>
              <a:off x="5027876" y="1010361"/>
              <a:ext cx="3895622" cy="3895622"/>
            </a:xfrm>
            <a:prstGeom prst="rect">
              <a:avLst/>
            </a:prstGeom>
            <a:noFill/>
            <a:ln>
              <a:noFill/>
            </a:ln>
          </p:spPr>
        </p:pic>
        <p:pic>
          <p:nvPicPr>
            <p:cNvPr id="376" name="Google Shape;376;p32" descr="diamonds-for-cover-page-red.png"/>
            <p:cNvPicPr preferRelativeResize="0"/>
            <p:nvPr/>
          </p:nvPicPr>
          <p:blipFill rotWithShape="1">
            <a:blip r:embed="rId3">
              <a:alphaModFix amt="30000"/>
            </a:blip>
            <a:srcRect/>
            <a:stretch/>
          </p:blipFill>
          <p:spPr>
            <a:xfrm>
              <a:off x="3661885" y="1010360"/>
              <a:ext cx="3895622" cy="3895622"/>
            </a:xfrm>
            <a:prstGeom prst="rect">
              <a:avLst/>
            </a:prstGeom>
            <a:noFill/>
            <a:ln>
              <a:noFill/>
            </a:ln>
          </p:spPr>
        </p:pic>
      </p:grpSp>
      <p:sp>
        <p:nvSpPr>
          <p:cNvPr id="377" name="Google Shape;377;p32"/>
          <p:cNvSpPr/>
          <p:nvPr/>
        </p:nvSpPr>
        <p:spPr>
          <a:xfrm>
            <a:off x="0" y="2819400"/>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78" name="Google Shape;378;p32"/>
          <p:cNvSpPr/>
          <p:nvPr/>
        </p:nvSpPr>
        <p:spPr>
          <a:xfrm>
            <a:off x="-7472"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379" name="Google Shape;379;p32"/>
          <p:cNvSpPr txBox="1">
            <a:spLocks noGrp="1"/>
          </p:cNvSpPr>
          <p:nvPr>
            <p:ph type="ctrTitle"/>
          </p:nvPr>
        </p:nvSpPr>
        <p:spPr>
          <a:xfrm>
            <a:off x="1187863" y="3092235"/>
            <a:ext cx="7653702" cy="113114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32"/>
          <p:cNvSpPr txBox="1"/>
          <p:nvPr/>
        </p:nvSpPr>
        <p:spPr>
          <a:xfrm>
            <a:off x="5284657" y="1487001"/>
            <a:ext cx="1941512" cy="623334"/>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Better.</a:t>
            </a:r>
            <a:endParaRPr sz="1800" b="0" dirty="0">
              <a:solidFill>
                <a:schemeClr val="lt1"/>
              </a:solidFill>
              <a:latin typeface="Arial"/>
              <a:ea typeface="Arial"/>
              <a:cs typeface="Arial"/>
              <a:sym typeface="Arial"/>
            </a:endParaRPr>
          </a:p>
        </p:txBody>
      </p:sp>
      <p:sp>
        <p:nvSpPr>
          <p:cNvPr id="381" name="Google Shape;381;p32"/>
          <p:cNvSpPr txBox="1"/>
          <p:nvPr/>
        </p:nvSpPr>
        <p:spPr>
          <a:xfrm>
            <a:off x="1181456" y="1487001"/>
            <a:ext cx="3141871" cy="62333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We Make it Happen.</a:t>
            </a:r>
            <a:endParaRPr sz="1800" b="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88130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 You Slide 1" preserve="1">
  <p:cSld name="Thank You Slide 1">
    <p:spTree>
      <p:nvGrpSpPr>
        <p:cNvPr id="1" name="Shape 382"/>
        <p:cNvGrpSpPr/>
        <p:nvPr/>
      </p:nvGrpSpPr>
      <p:grpSpPr>
        <a:xfrm>
          <a:off x="0" y="0"/>
          <a:ext cx="0" cy="0"/>
          <a:chOff x="0" y="0"/>
          <a:chExt cx="0" cy="0"/>
        </a:xfrm>
      </p:grpSpPr>
      <p:pic>
        <p:nvPicPr>
          <p:cNvPr id="383" name="Google Shape;383;p33" descr="slideImage_1506x431_150dpi.png"/>
          <p:cNvPicPr preferRelativeResize="0"/>
          <p:nvPr/>
        </p:nvPicPr>
        <p:blipFill rotWithShape="1">
          <a:blip r:embed="rId2">
            <a:alphaModFix/>
          </a:blip>
          <a:srcRect/>
          <a:stretch/>
        </p:blipFill>
        <p:spPr>
          <a:xfrm>
            <a:off x="0" y="-17524"/>
            <a:ext cx="9144000" cy="2836923"/>
          </a:xfrm>
          <a:prstGeom prst="rect">
            <a:avLst/>
          </a:prstGeom>
          <a:noFill/>
          <a:ln>
            <a:noFill/>
          </a:ln>
        </p:spPr>
      </p:pic>
      <p:sp>
        <p:nvSpPr>
          <p:cNvPr id="384" name="Google Shape;384;p33"/>
          <p:cNvSpPr/>
          <p:nvPr/>
        </p:nvSpPr>
        <p:spPr>
          <a:xfrm>
            <a:off x="1618" y="-12924"/>
            <a:ext cx="9151219" cy="2029409"/>
          </a:xfrm>
          <a:prstGeom prst="rect">
            <a:avLst/>
          </a:prstGeom>
          <a:gradFill>
            <a:gsLst>
              <a:gs pos="0">
                <a:srgbClr val="000000">
                  <a:alpha val="52941"/>
                </a:srgbClr>
              </a:gs>
              <a:gs pos="33000">
                <a:srgbClr val="000000">
                  <a:alpha val="52941"/>
                </a:srgbClr>
              </a:gs>
              <a:gs pos="100000">
                <a:srgbClr val="0D143C">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rial"/>
              <a:ea typeface="Arial"/>
              <a:cs typeface="Arial"/>
              <a:sym typeface="Arial"/>
            </a:endParaRPr>
          </a:p>
        </p:txBody>
      </p:sp>
      <p:grpSp>
        <p:nvGrpSpPr>
          <p:cNvPr id="385" name="Google Shape;385;p33"/>
          <p:cNvGrpSpPr/>
          <p:nvPr/>
        </p:nvGrpSpPr>
        <p:grpSpPr>
          <a:xfrm>
            <a:off x="4450522" y="76478"/>
            <a:ext cx="3635726" cy="3589120"/>
            <a:chOff x="3661885" y="1010360"/>
            <a:chExt cx="5261613" cy="3895623"/>
          </a:xfrm>
        </p:grpSpPr>
        <p:pic>
          <p:nvPicPr>
            <p:cNvPr id="386" name="Google Shape;386;p33" descr="diamonds-for-cover-page-red.png"/>
            <p:cNvPicPr preferRelativeResize="0"/>
            <p:nvPr/>
          </p:nvPicPr>
          <p:blipFill rotWithShape="1">
            <a:blip r:embed="rId3">
              <a:alphaModFix amt="78000"/>
            </a:blip>
            <a:srcRect/>
            <a:stretch/>
          </p:blipFill>
          <p:spPr>
            <a:xfrm>
              <a:off x="3661885" y="1010360"/>
              <a:ext cx="3895622" cy="3895622"/>
            </a:xfrm>
            <a:prstGeom prst="rect">
              <a:avLst/>
            </a:prstGeom>
            <a:noFill/>
            <a:ln>
              <a:noFill/>
            </a:ln>
          </p:spPr>
        </p:pic>
        <p:pic>
          <p:nvPicPr>
            <p:cNvPr id="387" name="Google Shape;387;p33" descr="diamonds-for-cover-page-grey.png"/>
            <p:cNvPicPr preferRelativeResize="0"/>
            <p:nvPr/>
          </p:nvPicPr>
          <p:blipFill rotWithShape="1">
            <a:blip r:embed="rId4">
              <a:alphaModFix amt="78000"/>
            </a:blip>
            <a:srcRect/>
            <a:stretch/>
          </p:blipFill>
          <p:spPr>
            <a:xfrm>
              <a:off x="5027876" y="1010361"/>
              <a:ext cx="3895622" cy="3895622"/>
            </a:xfrm>
            <a:prstGeom prst="rect">
              <a:avLst/>
            </a:prstGeom>
            <a:noFill/>
            <a:ln>
              <a:noFill/>
            </a:ln>
          </p:spPr>
        </p:pic>
        <p:pic>
          <p:nvPicPr>
            <p:cNvPr id="388" name="Google Shape;388;p33" descr="diamonds-for-cover-page-BLACK-MIDDLE.png"/>
            <p:cNvPicPr preferRelativeResize="0"/>
            <p:nvPr/>
          </p:nvPicPr>
          <p:blipFill rotWithShape="1">
            <a:blip r:embed="rId5">
              <a:alphaModFix/>
            </a:blip>
            <a:srcRect/>
            <a:stretch/>
          </p:blipFill>
          <p:spPr>
            <a:xfrm>
              <a:off x="5027875" y="1820510"/>
              <a:ext cx="2529631" cy="2287328"/>
            </a:xfrm>
            <a:prstGeom prst="rect">
              <a:avLst/>
            </a:prstGeom>
            <a:noFill/>
            <a:ln>
              <a:noFill/>
            </a:ln>
          </p:spPr>
        </p:pic>
      </p:grpSp>
      <p:sp>
        <p:nvSpPr>
          <p:cNvPr id="389" name="Google Shape;389;p33"/>
          <p:cNvSpPr/>
          <p:nvPr/>
        </p:nvSpPr>
        <p:spPr>
          <a:xfrm>
            <a:off x="0" y="2819400"/>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90" name="Google Shape;390;p33"/>
          <p:cNvSpPr/>
          <p:nvPr/>
        </p:nvSpPr>
        <p:spPr>
          <a:xfrm>
            <a:off x="-7472"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391" name="Google Shape;391;p33"/>
          <p:cNvSpPr txBox="1">
            <a:spLocks noGrp="1"/>
          </p:cNvSpPr>
          <p:nvPr>
            <p:ph type="ctrTitle"/>
          </p:nvPr>
        </p:nvSpPr>
        <p:spPr>
          <a:xfrm>
            <a:off x="1187863" y="3142046"/>
            <a:ext cx="7653702" cy="523559"/>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48443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 You Slide 2" preserve="1">
  <p:cSld name="Thank You Slide 2">
    <p:spTree>
      <p:nvGrpSpPr>
        <p:cNvPr id="1" name="Shape 392"/>
        <p:cNvGrpSpPr/>
        <p:nvPr/>
      </p:nvGrpSpPr>
      <p:grpSpPr>
        <a:xfrm>
          <a:off x="0" y="0"/>
          <a:ext cx="0" cy="0"/>
          <a:chOff x="0" y="0"/>
          <a:chExt cx="0" cy="0"/>
        </a:xfrm>
      </p:grpSpPr>
      <p:sp>
        <p:nvSpPr>
          <p:cNvPr id="393" name="Google Shape;393;p34"/>
          <p:cNvSpPr txBox="1"/>
          <p:nvPr/>
        </p:nvSpPr>
        <p:spPr>
          <a:xfrm>
            <a:off x="13372" y="6553934"/>
            <a:ext cx="313303"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800">
                <a:solidFill>
                  <a:srgbClr val="FFFFFF"/>
                </a:solidFill>
                <a:latin typeface="Arial"/>
                <a:ea typeface="Arial"/>
                <a:cs typeface="Arial"/>
                <a:sym typeface="Arial"/>
              </a:rPr>
              <a:pPr marL="0" marR="0" lvl="0" indent="0" algn="l" rtl="0">
                <a:spcBef>
                  <a:spcPts val="0"/>
                </a:spcBef>
                <a:spcAft>
                  <a:spcPts val="0"/>
                </a:spcAft>
                <a:buNone/>
              </a:pPr>
              <a:t>‹#›</a:t>
            </a:fld>
            <a:endParaRPr sz="800" dirty="0">
              <a:solidFill>
                <a:srgbClr val="FFFFFF"/>
              </a:solidFill>
              <a:latin typeface="Arial"/>
              <a:ea typeface="Arial"/>
              <a:cs typeface="Arial"/>
              <a:sym typeface="Arial"/>
            </a:endParaRPr>
          </a:p>
        </p:txBody>
      </p:sp>
      <p:pic>
        <p:nvPicPr>
          <p:cNvPr id="394" name="Google Shape;394;p34"/>
          <p:cNvPicPr preferRelativeResize="0"/>
          <p:nvPr/>
        </p:nvPicPr>
        <p:blipFill rotWithShape="1">
          <a:blip r:embed="rId2">
            <a:alphaModFix/>
          </a:blip>
          <a:srcRect/>
          <a:stretch/>
        </p:blipFill>
        <p:spPr>
          <a:xfrm>
            <a:off x="0" y="-12924"/>
            <a:ext cx="9144000" cy="2832329"/>
          </a:xfrm>
          <a:prstGeom prst="rect">
            <a:avLst/>
          </a:prstGeom>
          <a:noFill/>
          <a:ln>
            <a:noFill/>
          </a:ln>
        </p:spPr>
      </p:pic>
      <p:grpSp>
        <p:nvGrpSpPr>
          <p:cNvPr id="395" name="Google Shape;395;p34"/>
          <p:cNvGrpSpPr/>
          <p:nvPr/>
        </p:nvGrpSpPr>
        <p:grpSpPr>
          <a:xfrm>
            <a:off x="4453450" y="76478"/>
            <a:ext cx="3635726" cy="3589120"/>
            <a:chOff x="3661885" y="1010360"/>
            <a:chExt cx="5261613" cy="3895623"/>
          </a:xfrm>
        </p:grpSpPr>
        <p:pic>
          <p:nvPicPr>
            <p:cNvPr id="396" name="Google Shape;396;p34" descr="diamonds-for-cover-page-red.png"/>
            <p:cNvPicPr preferRelativeResize="0"/>
            <p:nvPr/>
          </p:nvPicPr>
          <p:blipFill rotWithShape="1">
            <a:blip r:embed="rId3">
              <a:alphaModFix amt="78000"/>
            </a:blip>
            <a:srcRect/>
            <a:stretch/>
          </p:blipFill>
          <p:spPr>
            <a:xfrm>
              <a:off x="3661885" y="1010360"/>
              <a:ext cx="3895622" cy="3895622"/>
            </a:xfrm>
            <a:prstGeom prst="rect">
              <a:avLst/>
            </a:prstGeom>
            <a:noFill/>
            <a:ln>
              <a:noFill/>
            </a:ln>
          </p:spPr>
        </p:pic>
        <p:pic>
          <p:nvPicPr>
            <p:cNvPr id="397" name="Google Shape;397;p34" descr="diamonds-for-cover-page-grey.png"/>
            <p:cNvPicPr preferRelativeResize="0"/>
            <p:nvPr/>
          </p:nvPicPr>
          <p:blipFill rotWithShape="1">
            <a:blip r:embed="rId4">
              <a:alphaModFix amt="78000"/>
            </a:blip>
            <a:srcRect/>
            <a:stretch/>
          </p:blipFill>
          <p:spPr>
            <a:xfrm>
              <a:off x="5027876" y="1010361"/>
              <a:ext cx="3895622" cy="3895622"/>
            </a:xfrm>
            <a:prstGeom prst="rect">
              <a:avLst/>
            </a:prstGeom>
            <a:noFill/>
            <a:ln>
              <a:noFill/>
            </a:ln>
          </p:spPr>
        </p:pic>
        <p:pic>
          <p:nvPicPr>
            <p:cNvPr id="398" name="Google Shape;398;p34" descr="diamonds-for-cover-page-BLACK-MIDDLE.png"/>
            <p:cNvPicPr preferRelativeResize="0"/>
            <p:nvPr/>
          </p:nvPicPr>
          <p:blipFill rotWithShape="1">
            <a:blip r:embed="rId5">
              <a:alphaModFix/>
            </a:blip>
            <a:srcRect/>
            <a:stretch/>
          </p:blipFill>
          <p:spPr>
            <a:xfrm>
              <a:off x="5027875" y="1820510"/>
              <a:ext cx="2529631" cy="2287328"/>
            </a:xfrm>
            <a:prstGeom prst="rect">
              <a:avLst/>
            </a:prstGeom>
            <a:noFill/>
            <a:ln>
              <a:noFill/>
            </a:ln>
          </p:spPr>
        </p:pic>
      </p:grpSp>
      <p:sp>
        <p:nvSpPr>
          <p:cNvPr id="399" name="Google Shape;399;p34"/>
          <p:cNvSpPr/>
          <p:nvPr/>
        </p:nvSpPr>
        <p:spPr>
          <a:xfrm>
            <a:off x="2931" y="2819400"/>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00" name="Google Shape;400;p34"/>
          <p:cNvSpPr/>
          <p:nvPr/>
        </p:nvSpPr>
        <p:spPr>
          <a:xfrm>
            <a:off x="-4543"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401" name="Google Shape;401;p34"/>
          <p:cNvSpPr txBox="1">
            <a:spLocks noGrp="1"/>
          </p:cNvSpPr>
          <p:nvPr>
            <p:ph type="ctrTitle"/>
          </p:nvPr>
        </p:nvSpPr>
        <p:spPr>
          <a:xfrm>
            <a:off x="1187096" y="3142046"/>
            <a:ext cx="7653702" cy="523559"/>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5517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HITACHI" preserve="1">
  <p:cSld name="HITACHI">
    <p:spTree>
      <p:nvGrpSpPr>
        <p:cNvPr id="1" name="Shape 402"/>
        <p:cNvGrpSpPr/>
        <p:nvPr/>
      </p:nvGrpSpPr>
      <p:grpSpPr>
        <a:xfrm>
          <a:off x="0" y="0"/>
          <a:ext cx="0" cy="0"/>
          <a:chOff x="0" y="0"/>
          <a:chExt cx="0" cy="0"/>
        </a:xfrm>
      </p:grpSpPr>
      <p:sp>
        <p:nvSpPr>
          <p:cNvPr id="403" name="Google Shape;403;p3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10098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9"/>
        <p:cNvGrpSpPr/>
        <p:nvPr/>
      </p:nvGrpSpPr>
      <p:grpSpPr>
        <a:xfrm>
          <a:off x="0" y="0"/>
          <a:ext cx="0" cy="0"/>
          <a:chOff x="0" y="0"/>
          <a:chExt cx="0" cy="0"/>
        </a:xfrm>
      </p:grpSpPr>
      <p:grpSp>
        <p:nvGrpSpPr>
          <p:cNvPr id="30" name="Google Shape;30;p37"/>
          <p:cNvGrpSpPr/>
          <p:nvPr/>
        </p:nvGrpSpPr>
        <p:grpSpPr>
          <a:xfrm>
            <a:off x="2" y="648715"/>
            <a:ext cx="1037850" cy="1355050"/>
            <a:chOff x="0" y="381001"/>
            <a:chExt cx="1037850" cy="1016288"/>
          </a:xfrm>
        </p:grpSpPr>
        <p:sp>
          <p:nvSpPr>
            <p:cNvPr id="31" name="Google Shape;31;p3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32" name="Google Shape;32;p3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33" name="Google Shape;33;p37"/>
          <p:cNvSpPr txBox="1">
            <a:spLocks noGrp="1"/>
          </p:cNvSpPr>
          <p:nvPr>
            <p:ph type="title"/>
          </p:nvPr>
        </p:nvSpPr>
        <p:spPr>
          <a:xfrm>
            <a:off x="1297500" y="525003"/>
            <a:ext cx="7038900" cy="12188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9pPr>
          </a:lstStyle>
          <a:p>
            <a:endParaRPr/>
          </a:p>
        </p:txBody>
      </p:sp>
      <p:sp>
        <p:nvSpPr>
          <p:cNvPr id="34" name="Google Shape;34;p37"/>
          <p:cNvSpPr txBox="1">
            <a:spLocks noGrp="1"/>
          </p:cNvSpPr>
          <p:nvPr>
            <p:ph type="body" idx="1"/>
          </p:nvPr>
        </p:nvSpPr>
        <p:spPr>
          <a:xfrm>
            <a:off x="1297502" y="2090068"/>
            <a:ext cx="3403200" cy="3881600"/>
          </a:xfrm>
          <a:prstGeom prst="rect">
            <a:avLst/>
          </a:prstGeom>
          <a:noFill/>
          <a:ln>
            <a:noFill/>
          </a:ln>
        </p:spPr>
        <p:txBody>
          <a:bodyPr spcFirstLastPara="1" wrap="square" lIns="91300" tIns="91300" rIns="91300" bIns="91300"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35" name="Google Shape;35;p37"/>
          <p:cNvSpPr txBox="1">
            <a:spLocks noGrp="1"/>
          </p:cNvSpPr>
          <p:nvPr>
            <p:ph type="body" idx="2"/>
          </p:nvPr>
        </p:nvSpPr>
        <p:spPr>
          <a:xfrm>
            <a:off x="4933223" y="2090068"/>
            <a:ext cx="3403200" cy="3881600"/>
          </a:xfrm>
          <a:prstGeom prst="rect">
            <a:avLst/>
          </a:prstGeom>
          <a:noFill/>
          <a:ln>
            <a:noFill/>
          </a:ln>
        </p:spPr>
        <p:txBody>
          <a:bodyPr spcFirstLastPara="1" wrap="square" lIns="91300" tIns="91300" rIns="91300" bIns="91300"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36" name="Google Shape;36;p37"/>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84477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37"/>
        <p:cNvGrpSpPr/>
        <p:nvPr/>
      </p:nvGrpSpPr>
      <p:grpSpPr>
        <a:xfrm>
          <a:off x="0" y="0"/>
          <a:ext cx="0" cy="0"/>
          <a:chOff x="0" y="0"/>
          <a:chExt cx="0" cy="0"/>
        </a:xfrm>
      </p:grpSpPr>
      <p:grpSp>
        <p:nvGrpSpPr>
          <p:cNvPr id="38" name="Google Shape;38;p38"/>
          <p:cNvGrpSpPr/>
          <p:nvPr/>
        </p:nvGrpSpPr>
        <p:grpSpPr>
          <a:xfrm>
            <a:off x="4406400" y="0"/>
            <a:ext cx="4737600" cy="6858000"/>
            <a:chOff x="4406400" y="0"/>
            <a:chExt cx="4737600" cy="5143500"/>
          </a:xfrm>
        </p:grpSpPr>
        <p:sp>
          <p:nvSpPr>
            <p:cNvPr id="39" name="Google Shape;39;p38"/>
            <p:cNvSpPr/>
            <p:nvPr/>
          </p:nvSpPr>
          <p:spPr>
            <a:xfrm rot="5400000">
              <a:off x="4407900" y="-1500"/>
              <a:ext cx="4734600" cy="4737600"/>
            </a:xfrm>
            <a:prstGeom prst="diagStripe">
              <a:avLst>
                <a:gd name="adj" fmla="val 49469"/>
              </a:avLst>
            </a:prstGeom>
            <a:solidFill>
              <a:schemeClr val="lt1">
                <a:alpha val="19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0" name="Google Shape;40;p38"/>
            <p:cNvSpPr/>
            <p:nvPr/>
          </p:nvSpPr>
          <p:spPr>
            <a:xfrm rot="5400000">
              <a:off x="4840825" y="6000"/>
              <a:ext cx="4298700" cy="4286700"/>
            </a:xfrm>
            <a:prstGeom prst="diagStripe">
              <a:avLst>
                <a:gd name="adj" fmla="val 0"/>
              </a:avLst>
            </a:prstGeom>
            <a:solidFill>
              <a:schemeClr val="lt1">
                <a:alpha val="19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1" name="Google Shape;41;p38"/>
            <p:cNvSpPr/>
            <p:nvPr/>
          </p:nvSpPr>
          <p:spPr>
            <a:xfrm rot="-5400000">
              <a:off x="5618399" y="1236641"/>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2" name="Google Shape;42;p38"/>
            <p:cNvSpPr/>
            <p:nvPr/>
          </p:nvSpPr>
          <p:spPr>
            <a:xfrm flipH="1">
              <a:off x="5849857" y="1444078"/>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3" name="Google Shape;43;p38"/>
            <p:cNvSpPr/>
            <p:nvPr/>
          </p:nvSpPr>
          <p:spPr>
            <a:xfrm rot="-5400000">
              <a:off x="5987081" y="2469743"/>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4" name="Google Shape;44;p38"/>
            <p:cNvSpPr/>
            <p:nvPr/>
          </p:nvSpPr>
          <p:spPr>
            <a:xfrm flipH="1">
              <a:off x="6222115" y="2677179"/>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5" name="Google Shape;45;p38"/>
            <p:cNvSpPr/>
            <p:nvPr/>
          </p:nvSpPr>
          <p:spPr>
            <a:xfrm rot="-5400000">
              <a:off x="6675341" y="1862244"/>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6" name="Google Shape;46;p3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7" name="Google Shape;47;p38"/>
            <p:cNvSpPr/>
            <p:nvPr/>
          </p:nvSpPr>
          <p:spPr>
            <a:xfrm rot="-5400000">
              <a:off x="6861141" y="2478088"/>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8" name="Google Shape;48;p38"/>
            <p:cNvSpPr/>
            <p:nvPr/>
          </p:nvSpPr>
          <p:spPr>
            <a:xfrm flipH="1">
              <a:off x="7965266" y="2693191"/>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9" name="Google Shape;49;p38"/>
            <p:cNvSpPr/>
            <p:nvPr/>
          </p:nvSpPr>
          <p:spPr>
            <a:xfrm flipH="1">
              <a:off x="8145082" y="3309036"/>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0" name="Google Shape;50;p38"/>
            <p:cNvSpPr/>
            <p:nvPr/>
          </p:nvSpPr>
          <p:spPr>
            <a:xfrm rot="-5400000">
              <a:off x="7047599" y="3095345"/>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1" name="Google Shape;51;p38"/>
            <p:cNvSpPr/>
            <p:nvPr/>
          </p:nvSpPr>
          <p:spPr>
            <a:xfrm flipH="1">
              <a:off x="7276649" y="3302781"/>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2" name="Google Shape;52;p3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3" name="Google Shape;53;p38"/>
            <p:cNvSpPr/>
            <p:nvPr/>
          </p:nvSpPr>
          <p:spPr>
            <a:xfrm flipH="1">
              <a:off x="7462448" y="3918625"/>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4" name="Google Shape;54;p38"/>
            <p:cNvSpPr/>
            <p:nvPr/>
          </p:nvSpPr>
          <p:spPr>
            <a:xfrm rot="-5400000">
              <a:off x="8102491" y="3718856"/>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5" name="Google Shape;55;p38"/>
            <p:cNvSpPr/>
            <p:nvPr/>
          </p:nvSpPr>
          <p:spPr>
            <a:xfrm flipH="1">
              <a:off x="8334533" y="3926292"/>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6" name="Google Shape;56;p38"/>
            <p:cNvSpPr/>
            <p:nvPr/>
          </p:nvSpPr>
          <p:spPr>
            <a:xfrm rot="-5400000">
              <a:off x="8288290" y="4334700"/>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57" name="Google Shape;57;p38"/>
          <p:cNvSpPr txBox="1">
            <a:spLocks noGrp="1"/>
          </p:cNvSpPr>
          <p:nvPr>
            <p:ph type="title"/>
          </p:nvPr>
        </p:nvSpPr>
        <p:spPr>
          <a:xfrm>
            <a:off x="823852" y="1155705"/>
            <a:ext cx="4587000" cy="4694800"/>
          </a:xfrm>
          <a:prstGeom prst="rect">
            <a:avLst/>
          </a:prstGeom>
          <a:noFill/>
          <a:ln>
            <a:noFill/>
          </a:ln>
        </p:spPr>
        <p:txBody>
          <a:bodyPr spcFirstLastPara="1" wrap="square" lIns="91300" tIns="91300" rIns="91300" bIns="91300" anchor="ctr" anchorCtr="0">
            <a:noAutofit/>
          </a:bodyPr>
          <a:lstStyle>
            <a:lvl1pPr marR="0" lvl="0" algn="l">
              <a:lnSpc>
                <a:spcPct val="100000"/>
              </a:lnSpc>
              <a:spcBef>
                <a:spcPts val="0"/>
              </a:spcBef>
              <a:spcAft>
                <a:spcPts val="0"/>
              </a:spcAft>
              <a:buClr>
                <a:schemeClr val="lt1"/>
              </a:buClr>
              <a:buSzPts val="2800"/>
              <a:buFont typeface="Montserrat"/>
              <a:buNone/>
              <a:defRPr sz="207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9pPr>
          </a:lstStyle>
          <a:p>
            <a:endParaRPr/>
          </a:p>
        </p:txBody>
      </p:sp>
      <p:sp>
        <p:nvSpPr>
          <p:cNvPr id="58" name="Google Shape;58;p38"/>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25565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59"/>
        <p:cNvGrpSpPr/>
        <p:nvPr/>
      </p:nvGrpSpPr>
      <p:grpSpPr>
        <a:xfrm>
          <a:off x="0" y="0"/>
          <a:ext cx="0" cy="0"/>
          <a:chOff x="0" y="0"/>
          <a:chExt cx="0" cy="0"/>
        </a:xfrm>
      </p:grpSpPr>
      <p:grpSp>
        <p:nvGrpSpPr>
          <p:cNvPr id="60" name="Google Shape;60;p39"/>
          <p:cNvGrpSpPr/>
          <p:nvPr/>
        </p:nvGrpSpPr>
        <p:grpSpPr>
          <a:xfrm>
            <a:off x="2" y="657507"/>
            <a:ext cx="1037850" cy="1355050"/>
            <a:chOff x="0" y="381001"/>
            <a:chExt cx="1037850" cy="1016288"/>
          </a:xfrm>
        </p:grpSpPr>
        <p:sp>
          <p:nvSpPr>
            <p:cNvPr id="61" name="Google Shape;61;p3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62" name="Google Shape;62;p3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63" name="Google Shape;63;p39"/>
          <p:cNvSpPr txBox="1">
            <a:spLocks noGrp="1"/>
          </p:cNvSpPr>
          <p:nvPr>
            <p:ph type="title"/>
          </p:nvPr>
        </p:nvSpPr>
        <p:spPr>
          <a:xfrm>
            <a:off x="1297502" y="2211105"/>
            <a:ext cx="3036300" cy="23356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9pPr>
          </a:lstStyle>
          <a:p>
            <a:endParaRPr/>
          </a:p>
        </p:txBody>
      </p:sp>
      <p:sp>
        <p:nvSpPr>
          <p:cNvPr id="64" name="Google Shape;64;p39"/>
          <p:cNvSpPr txBox="1">
            <a:spLocks noGrp="1"/>
          </p:cNvSpPr>
          <p:nvPr>
            <p:ph type="subTitle" idx="1"/>
          </p:nvPr>
        </p:nvSpPr>
        <p:spPr>
          <a:xfrm>
            <a:off x="1297502" y="4717339"/>
            <a:ext cx="3036300" cy="6748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1pPr>
            <a:lvl2pPr marR="0" lvl="1"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2pPr>
            <a:lvl3pPr marR="0" lvl="2"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3pPr>
            <a:lvl4pPr marR="0" lvl="3"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4pPr>
            <a:lvl5pPr marR="0" lvl="4"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5pPr>
            <a:lvl6pPr marR="0" lvl="5"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6pPr>
            <a:lvl7pPr marR="0" lvl="6"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7pPr>
            <a:lvl8pPr marR="0" lvl="7"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8pPr>
            <a:lvl9pPr marR="0" lvl="8"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9pPr>
          </a:lstStyle>
          <a:p>
            <a:endParaRPr/>
          </a:p>
        </p:txBody>
      </p:sp>
      <p:sp>
        <p:nvSpPr>
          <p:cNvPr id="65" name="Google Shape;65;p39"/>
          <p:cNvSpPr txBox="1">
            <a:spLocks noGrp="1"/>
          </p:cNvSpPr>
          <p:nvPr>
            <p:ph type="body" idx="2"/>
          </p:nvPr>
        </p:nvSpPr>
        <p:spPr>
          <a:xfrm>
            <a:off x="4648202" y="2262139"/>
            <a:ext cx="3676800" cy="3130000"/>
          </a:xfrm>
          <a:prstGeom prst="rect">
            <a:avLst/>
          </a:prstGeom>
          <a:noFill/>
          <a:ln>
            <a:noFill/>
          </a:ln>
        </p:spPr>
        <p:txBody>
          <a:bodyPr spcFirstLastPara="1" wrap="square" lIns="91300" tIns="91300" rIns="91300" bIns="91300"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66" name="Google Shape;66;p39"/>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702270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67"/>
        <p:cNvGrpSpPr/>
        <p:nvPr/>
      </p:nvGrpSpPr>
      <p:grpSpPr>
        <a:xfrm>
          <a:off x="0" y="0"/>
          <a:ext cx="0" cy="0"/>
          <a:chOff x="0" y="0"/>
          <a:chExt cx="0" cy="0"/>
        </a:xfrm>
      </p:grpSpPr>
      <p:grpSp>
        <p:nvGrpSpPr>
          <p:cNvPr id="68" name="Google Shape;68;p40"/>
          <p:cNvGrpSpPr/>
          <p:nvPr/>
        </p:nvGrpSpPr>
        <p:grpSpPr>
          <a:xfrm>
            <a:off x="1" y="5504766"/>
            <a:ext cx="698926" cy="912876"/>
            <a:chOff x="0" y="3785672"/>
            <a:chExt cx="698925" cy="684657"/>
          </a:xfrm>
        </p:grpSpPr>
        <p:sp>
          <p:nvSpPr>
            <p:cNvPr id="69" name="Google Shape;69;p40"/>
            <p:cNvSpPr/>
            <p:nvPr/>
          </p:nvSpPr>
          <p:spPr>
            <a:xfrm rot="-5400000">
              <a:off x="0" y="3785672"/>
              <a:ext cx="544800" cy="544800"/>
            </a:xfrm>
            <a:prstGeom prst="diagStripe">
              <a:avLst>
                <a:gd name="adj" fmla="val 50000"/>
              </a:avLst>
            </a:prstGeom>
            <a:solidFill>
              <a:schemeClr val="lt1">
                <a:alpha val="823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70" name="Google Shape;70;p40"/>
            <p:cNvSpPr/>
            <p:nvPr/>
          </p:nvSpPr>
          <p:spPr>
            <a:xfrm flipH="1">
              <a:off x="154125" y="3925529"/>
              <a:ext cx="544800" cy="544800"/>
            </a:xfrm>
            <a:prstGeom prst="diagStripe">
              <a:avLst>
                <a:gd name="adj" fmla="val 50000"/>
              </a:avLst>
            </a:prstGeom>
            <a:solidFill>
              <a:schemeClr val="lt1">
                <a:alpha val="823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71" name="Google Shape;71;p40"/>
          <p:cNvSpPr txBox="1">
            <a:spLocks noGrp="1"/>
          </p:cNvSpPr>
          <p:nvPr>
            <p:ph type="body" idx="1"/>
          </p:nvPr>
        </p:nvSpPr>
        <p:spPr>
          <a:xfrm>
            <a:off x="812727" y="5740500"/>
            <a:ext cx="6936000" cy="698400"/>
          </a:xfrm>
          <a:prstGeom prst="rect">
            <a:avLst/>
          </a:prstGeom>
          <a:noFill/>
          <a:ln>
            <a:noFill/>
          </a:ln>
        </p:spPr>
        <p:txBody>
          <a:bodyPr spcFirstLastPara="1" wrap="square" lIns="91300" tIns="91300" rIns="91300" bIns="91300" anchor="ctr" anchorCtr="0">
            <a:noAutofit/>
          </a:bodyPr>
          <a:lstStyle>
            <a:lvl1pPr marL="457200" marR="0" lvl="0" indent="-228600"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72" name="Google Shape;72;p40"/>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0377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One column text" preserve="1">
  <p:cSld name="1_One column text">
    <p:spTree>
      <p:nvGrpSpPr>
        <p:cNvPr id="1" name="Shape 99"/>
        <p:cNvGrpSpPr/>
        <p:nvPr/>
      </p:nvGrpSpPr>
      <p:grpSpPr>
        <a:xfrm>
          <a:off x="0" y="0"/>
          <a:ext cx="0" cy="0"/>
          <a:chOff x="0" y="0"/>
          <a:chExt cx="0" cy="0"/>
        </a:xfrm>
      </p:grpSpPr>
      <p:grpSp>
        <p:nvGrpSpPr>
          <p:cNvPr id="100" name="Google Shape;100;p44"/>
          <p:cNvGrpSpPr/>
          <p:nvPr/>
        </p:nvGrpSpPr>
        <p:grpSpPr>
          <a:xfrm>
            <a:off x="1" y="683848"/>
            <a:ext cx="1037850" cy="1355050"/>
            <a:chOff x="0" y="381001"/>
            <a:chExt cx="1037850" cy="1016288"/>
          </a:xfrm>
        </p:grpSpPr>
        <p:sp>
          <p:nvSpPr>
            <p:cNvPr id="101" name="Google Shape;101;p4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40" b="0" i="0" u="none" strike="noStrike" cap="none" dirty="0">
                <a:solidFill>
                  <a:srgbClr val="000000"/>
                </a:solidFill>
                <a:latin typeface="Arial"/>
                <a:ea typeface="Arial"/>
                <a:cs typeface="Arial"/>
                <a:sym typeface="Arial"/>
              </a:endParaRPr>
            </a:p>
          </p:txBody>
        </p:sp>
        <p:sp>
          <p:nvSpPr>
            <p:cNvPr id="102" name="Google Shape;102;p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40" b="0" i="0" u="none" strike="noStrike" cap="none" dirty="0">
                <a:solidFill>
                  <a:srgbClr val="000000"/>
                </a:solidFill>
                <a:latin typeface="Arial"/>
                <a:ea typeface="Arial"/>
                <a:cs typeface="Arial"/>
                <a:sym typeface="Arial"/>
              </a:endParaRPr>
            </a:p>
          </p:txBody>
        </p:sp>
      </p:grpSp>
      <p:sp>
        <p:nvSpPr>
          <p:cNvPr id="103" name="Google Shape;103;p44"/>
          <p:cNvSpPr txBox="1">
            <a:spLocks noGrp="1"/>
          </p:cNvSpPr>
          <p:nvPr>
            <p:ph type="title"/>
          </p:nvPr>
        </p:nvSpPr>
        <p:spPr>
          <a:xfrm>
            <a:off x="1297500" y="525000"/>
            <a:ext cx="3798900" cy="1990800"/>
          </a:xfrm>
          <a:prstGeom prst="rect">
            <a:avLst/>
          </a:prstGeom>
          <a:noFill/>
          <a:ln>
            <a:noFill/>
          </a:ln>
        </p:spPr>
        <p:txBody>
          <a:bodyPr spcFirstLastPara="1" wrap="square" lIns="101575" tIns="101575" rIns="101575" bIns="101575" anchor="t" anchorCtr="0">
            <a:noAutofit/>
          </a:bodyPr>
          <a:lstStyle>
            <a:lvl1pPr marR="0" lvl="0" algn="l">
              <a:lnSpc>
                <a:spcPct val="100000"/>
              </a:lnSpc>
              <a:spcBef>
                <a:spcPts val="0"/>
              </a:spcBef>
              <a:spcAft>
                <a:spcPts val="0"/>
              </a:spcAft>
              <a:buClr>
                <a:schemeClr val="lt1"/>
              </a:buClr>
              <a:buSzPts val="2400"/>
              <a:buFont typeface="Montserrat"/>
              <a:buNone/>
              <a:defRPr sz="243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9pPr>
          </a:lstStyle>
          <a:p>
            <a:endParaRPr/>
          </a:p>
        </p:txBody>
      </p:sp>
      <p:sp>
        <p:nvSpPr>
          <p:cNvPr id="104" name="Google Shape;104;p44"/>
          <p:cNvSpPr txBox="1">
            <a:spLocks noGrp="1"/>
          </p:cNvSpPr>
          <p:nvPr>
            <p:ph type="body" idx="1"/>
          </p:nvPr>
        </p:nvSpPr>
        <p:spPr>
          <a:xfrm>
            <a:off x="1297500" y="2630067"/>
            <a:ext cx="3798900" cy="3221200"/>
          </a:xfrm>
          <a:prstGeom prst="rect">
            <a:avLst/>
          </a:prstGeom>
          <a:noFill/>
          <a:ln>
            <a:noFill/>
          </a:ln>
        </p:spPr>
        <p:txBody>
          <a:bodyPr spcFirstLastPara="1" wrap="square" lIns="101575" tIns="101575" rIns="101575" bIns="101575"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1260" b="0" i="0" u="none" strike="noStrike" cap="none">
                <a:solidFill>
                  <a:schemeClr val="lt1"/>
                </a:solidFill>
                <a:latin typeface="Lato"/>
                <a:ea typeface="Lato"/>
                <a:cs typeface="Lato"/>
                <a:sym typeface="Lato"/>
              </a:defRPr>
            </a:lvl1pPr>
            <a:lvl2pPr marL="914400" marR="0" lvl="1"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2pPr>
            <a:lvl3pPr marL="1371600" marR="0" lvl="2"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3pPr>
            <a:lvl4pPr marL="1828800" marR="0" lvl="3"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4pPr>
            <a:lvl5pPr marL="2286000" marR="0" lvl="4"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5pPr>
            <a:lvl6pPr marL="2743200" marR="0" lvl="5"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6pPr>
            <a:lvl7pPr marL="3200400" marR="0" lvl="6"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7pPr>
            <a:lvl8pPr marL="3657600" marR="0" lvl="7"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8pPr>
            <a:lvl9pPr marL="4114800" marR="0" lvl="8" indent="-298450" algn="l">
              <a:lnSpc>
                <a:spcPct val="115000"/>
              </a:lnSpc>
              <a:spcBef>
                <a:spcPts val="1600"/>
              </a:spcBef>
              <a:spcAft>
                <a:spcPts val="1600"/>
              </a:spcAft>
              <a:buClr>
                <a:schemeClr val="lt1"/>
              </a:buClr>
              <a:buSzPts val="1100"/>
              <a:buFont typeface="Lato"/>
              <a:buChar char="■"/>
              <a:defRPr sz="1080" b="0" i="0" u="none" strike="noStrike" cap="none">
                <a:solidFill>
                  <a:schemeClr val="lt1"/>
                </a:solidFill>
                <a:latin typeface="Lato"/>
                <a:ea typeface="Lato"/>
                <a:cs typeface="Lato"/>
                <a:sym typeface="Lato"/>
              </a:defRPr>
            </a:lvl9pPr>
          </a:lstStyle>
          <a:p>
            <a:endParaRPr/>
          </a:p>
        </p:txBody>
      </p:sp>
      <p:sp>
        <p:nvSpPr>
          <p:cNvPr id="105" name="Google Shape;105;p44"/>
          <p:cNvSpPr txBox="1">
            <a:spLocks noGrp="1"/>
          </p:cNvSpPr>
          <p:nvPr>
            <p:ph type="sldNum" idx="12"/>
          </p:nvPr>
        </p:nvSpPr>
        <p:spPr>
          <a:xfrm>
            <a:off x="8472458" y="6217623"/>
            <a:ext cx="548700" cy="524800"/>
          </a:xfrm>
          <a:prstGeom prst="rect">
            <a:avLst/>
          </a:prstGeom>
          <a:noFill/>
          <a:ln>
            <a:noFill/>
          </a:ln>
        </p:spPr>
        <p:txBody>
          <a:bodyPr spcFirstLastPara="1" wrap="square" lIns="101575" tIns="101575" rIns="101575" bIns="101575" anchor="ctr" anchorCtr="0">
            <a:noAutofit/>
          </a:bodyPr>
          <a:lstStyle>
            <a:lvl1pPr marL="0" marR="0" lvl="0"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01341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with subtitle only" preserve="1">
  <p:cSld name="Title with subtitle only">
    <p:spTree>
      <p:nvGrpSpPr>
        <p:cNvPr id="1" name="Shape 106"/>
        <p:cNvGrpSpPr/>
        <p:nvPr/>
      </p:nvGrpSpPr>
      <p:grpSpPr>
        <a:xfrm>
          <a:off x="0" y="0"/>
          <a:ext cx="0" cy="0"/>
          <a:chOff x="0" y="0"/>
          <a:chExt cx="0" cy="0"/>
        </a:xfrm>
      </p:grpSpPr>
      <p:sp>
        <p:nvSpPr>
          <p:cNvPr id="107" name="Google Shape;107;p45"/>
          <p:cNvSpPr txBox="1">
            <a:spLocks noGrp="1"/>
          </p:cNvSpPr>
          <p:nvPr>
            <p:ph type="title"/>
          </p:nvPr>
        </p:nvSpPr>
        <p:spPr>
          <a:xfrm>
            <a:off x="311702" y="593371"/>
            <a:ext cx="8520600" cy="763600"/>
          </a:xfrm>
          <a:prstGeom prst="rect">
            <a:avLst/>
          </a:prstGeom>
          <a:noFill/>
          <a:ln>
            <a:noFill/>
          </a:ln>
        </p:spPr>
        <p:txBody>
          <a:bodyPr spcFirstLastPara="1" wrap="square" lIns="91300" tIns="91300" rIns="91300" bIns="9130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8" name="Google Shape;108;p45"/>
          <p:cNvSpPr txBox="1">
            <a:spLocks noGrp="1"/>
          </p:cNvSpPr>
          <p:nvPr>
            <p:ph type="body" idx="1"/>
          </p:nvPr>
        </p:nvSpPr>
        <p:spPr>
          <a:xfrm>
            <a:off x="264160" y="1169942"/>
            <a:ext cx="8575040" cy="430260"/>
          </a:xfrm>
          <a:prstGeom prst="rect">
            <a:avLst/>
          </a:prstGeom>
          <a:noFill/>
          <a:ln>
            <a:noFill/>
          </a:ln>
        </p:spPr>
        <p:txBody>
          <a:bodyPr spcFirstLastPara="1" wrap="square" lIns="91300" tIns="91300" rIns="91300" bIns="91300" anchor="t" anchorCtr="0">
            <a:noAutofit/>
          </a:bodyPr>
          <a:lstStyle>
            <a:lvl1pPr marL="457200" lvl="0" indent="-228600" algn="l">
              <a:lnSpc>
                <a:spcPct val="115000"/>
              </a:lnSpc>
              <a:spcBef>
                <a:spcPts val="0"/>
              </a:spcBef>
              <a:spcAft>
                <a:spcPts val="0"/>
              </a:spcAft>
              <a:buSzPts val="1300"/>
              <a:buNone/>
              <a:defRPr sz="1800" b="0"/>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Tree>
    <p:extLst>
      <p:ext uri="{BB962C8B-B14F-4D97-AF65-F5344CB8AC3E}">
        <p14:creationId xmlns:p14="http://schemas.microsoft.com/office/powerpoint/2010/main" val="3261992430"/>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reserve="1">
  <p:cSld name="Title, subtitle and content">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6"/>
          <p:cNvSpPr txBox="1">
            <a:spLocks noGrp="1"/>
          </p:cNvSpPr>
          <p:nvPr>
            <p:ph type="body" idx="1"/>
          </p:nvPr>
        </p:nvSpPr>
        <p:spPr>
          <a:xfrm>
            <a:off x="264163" y="1659556"/>
            <a:ext cx="8575039" cy="615523"/>
          </a:xfrm>
          <a:prstGeom prst="rect">
            <a:avLst/>
          </a:prstGeom>
          <a:noFill/>
          <a:ln>
            <a:noFill/>
          </a:ln>
        </p:spPr>
        <p:txBody>
          <a:bodyPr spcFirstLastPara="1" wrap="square" lIns="91425" tIns="91425" rIns="91425" bIns="91425" anchor="t" anchorCtr="0">
            <a:spAutoFit/>
          </a:bodyPr>
          <a:lstStyle>
            <a:lvl1pPr marL="457200" marR="0" lvl="0" indent="-291465" algn="l" rtl="0">
              <a:lnSpc>
                <a:spcPct val="100000"/>
              </a:lnSpc>
              <a:spcBef>
                <a:spcPts val="1200"/>
              </a:spcBef>
              <a:spcAft>
                <a:spcPts val="0"/>
              </a:spcAft>
              <a:buClr>
                <a:srgbClr val="CC0000"/>
              </a:buClr>
              <a:buSzPts val="990"/>
              <a:buFont typeface="Noto Sans Symbols"/>
              <a:buChar char="◆"/>
              <a:defRPr sz="1800" b="0" i="0" u="none" strike="noStrike" cap="none">
                <a:solidFill>
                  <a:schemeClr val="dk1"/>
                </a:solidFill>
                <a:latin typeface="Arial"/>
                <a:ea typeface="Arial"/>
                <a:cs typeface="Arial"/>
                <a:sym typeface="Arial"/>
              </a:defRPr>
            </a:lvl1pPr>
            <a:lvl2pPr marL="914400" marR="0" lvl="1" indent="-330200" algn="l" rtl="0">
              <a:lnSpc>
                <a:spcPct val="95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3" name="Google Shape;123;p16"/>
          <p:cNvSpPr txBox="1">
            <a:spLocks noGrp="1"/>
          </p:cNvSpPr>
          <p:nvPr>
            <p:ph type="body" idx="2"/>
          </p:nvPr>
        </p:nvSpPr>
        <p:spPr>
          <a:xfrm>
            <a:off x="264160" y="1169940"/>
            <a:ext cx="8575040" cy="523180"/>
          </a:xfrm>
          <a:prstGeom prst="rect">
            <a:avLst/>
          </a:prstGeom>
          <a:noFill/>
          <a:ln>
            <a:noFill/>
          </a:ln>
        </p:spPr>
        <p:txBody>
          <a:bodyPr spcFirstLastPara="1" wrap="square" lIns="91425" tIns="45700" rIns="91425" bIns="45700" anchor="t" anchorCtr="0">
            <a:sp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839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image" Target="../media/image2.png"/><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04082" y="909894"/>
            <a:ext cx="8520600" cy="763600"/>
          </a:xfrm>
          <a:prstGeom prst="rect">
            <a:avLst/>
          </a:prstGeom>
          <a:noFill/>
          <a:ln>
            <a:noFill/>
          </a:ln>
        </p:spPr>
        <p:txBody>
          <a:bodyPr spcFirstLastPara="1" wrap="square" lIns="91300" tIns="91300" rIns="91300" bIns="91300"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3"/>
          <p:cNvSpPr txBox="1">
            <a:spLocks noGrp="1"/>
          </p:cNvSpPr>
          <p:nvPr>
            <p:ph type="body" idx="1"/>
          </p:nvPr>
        </p:nvSpPr>
        <p:spPr>
          <a:xfrm>
            <a:off x="311702" y="1784838"/>
            <a:ext cx="8520600" cy="4141178"/>
          </a:xfrm>
          <a:prstGeom prst="rect">
            <a:avLst/>
          </a:prstGeom>
          <a:noFill/>
          <a:ln>
            <a:noFill/>
          </a:ln>
        </p:spPr>
        <p:txBody>
          <a:bodyPr spcFirstLastPara="1" wrap="square" lIns="91300" tIns="91300" rIns="91300" bIns="91300"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3"/>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1pPr>
            <a:lvl2pPr marL="0" marR="0" lvl="1"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9pPr>
          </a:lstStyle>
          <a:p>
            <a:fld id="{00000000-1234-1234-1234-123412341234}" type="slidenum">
              <a:rPr lang="en-US" smtClean="0"/>
              <a:pPr/>
              <a:t>‹#›</a:t>
            </a:fld>
            <a:endParaRPr lang="en-US" dirty="0"/>
          </a:p>
        </p:txBody>
      </p:sp>
      <p:grpSp>
        <p:nvGrpSpPr>
          <p:cNvPr id="2" name="Group 1"/>
          <p:cNvGrpSpPr/>
          <p:nvPr userDrawn="1"/>
        </p:nvGrpSpPr>
        <p:grpSpPr>
          <a:xfrm>
            <a:off x="212090" y="119836"/>
            <a:ext cx="8733790" cy="616333"/>
            <a:chOff x="212090" y="76995"/>
            <a:chExt cx="8733790" cy="619912"/>
          </a:xfrm>
        </p:grpSpPr>
        <p:pic>
          <p:nvPicPr>
            <p:cNvPr id="9" name="Picture 2" descr="C:\Users\ASUS\Desktop\JWC-UZIP.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12090" y="76995"/>
              <a:ext cx="1071213" cy="6199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ASUS\Desktop\JWC-UZIP - Copy.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753871" y="76996"/>
              <a:ext cx="1192009" cy="61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Subtitle 2"/>
          <p:cNvSpPr txBox="1">
            <a:spLocks/>
          </p:cNvSpPr>
          <p:nvPr userDrawn="1"/>
        </p:nvSpPr>
        <p:spPr>
          <a:xfrm>
            <a:off x="97790" y="6054831"/>
            <a:ext cx="8291830" cy="697662"/>
          </a:xfrm>
          <a:prstGeom prst="rect">
            <a:avLst/>
          </a:prstGeom>
        </p:spPr>
        <p:txBody>
          <a:bodyPr/>
          <a:lstStyle>
            <a:lvl1pPr marL="0" indent="0" algn="just" defTabSz="914400" rtl="0" eaLnBrk="1" latinLnBrk="0" hangingPunct="1">
              <a:lnSpc>
                <a:spcPct val="90000"/>
              </a:lnSpc>
              <a:spcBef>
                <a:spcPts val="1000"/>
              </a:spcBef>
              <a:buFont typeface="Arial"/>
              <a:buNone/>
              <a:defRPr lang="en-US" sz="1300" b="0" i="0" u="none" strike="noStrike" kern="1200" smtClean="0">
                <a:solidFill>
                  <a:schemeClr val="tx1"/>
                </a:solidFill>
                <a:effectLst/>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000" dirty="0">
                <a:solidFill>
                  <a:schemeClr val="bg1"/>
                </a:solidFill>
                <a:latin typeface="Arial"/>
              </a:rPr>
              <a:t>Confidentiality Notice: This document is confidential and contains proprietary information and intellectual property of JWC Lab and UZip, Inc. Neither this document nor any of the information contained herein may be reproduced or disclosed under any circumstances without the express written permission of JWC Lab and UZip, Inc. Please be aware that disclosure, copying, distribution or use of this document and the information contained therein is strictly prohibited.</a:t>
            </a:r>
            <a:endParaRPr lang="en-US" sz="1000" dirty="0">
              <a:solidFill>
                <a:schemeClr val="bg1"/>
              </a:solidFill>
            </a:endParaRPr>
          </a:p>
          <a:p>
            <a:br>
              <a:rPr lang="en-US" sz="1300" dirty="0"/>
            </a:br>
            <a:endParaRPr lang="en-US" sz="1300" dirty="0"/>
          </a:p>
        </p:txBody>
      </p:sp>
    </p:spTree>
    <p:extLst>
      <p:ext uri="{BB962C8B-B14F-4D97-AF65-F5344CB8AC3E}">
        <p14:creationId xmlns:p14="http://schemas.microsoft.com/office/powerpoint/2010/main" val="1274670646"/>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109"/>
        <p:cNvGrpSpPr/>
        <p:nvPr/>
      </p:nvGrpSpPr>
      <p:grpSpPr>
        <a:xfrm>
          <a:off x="0" y="0"/>
          <a:ext cx="0" cy="0"/>
          <a:chOff x="0" y="0"/>
          <a:chExt cx="0" cy="0"/>
        </a:xfrm>
      </p:grpSpPr>
      <p:sp>
        <p:nvSpPr>
          <p:cNvPr id="110" name="Google Shape;110;p15"/>
          <p:cNvSpPr/>
          <p:nvPr/>
        </p:nvSpPr>
        <p:spPr>
          <a:xfrm>
            <a:off x="-2081053" y="-16934"/>
            <a:ext cx="11241148" cy="11260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414141"/>
              </a:solidFill>
              <a:latin typeface="Arial"/>
              <a:ea typeface="Arial"/>
              <a:cs typeface="Arial"/>
              <a:sym typeface="Arial"/>
            </a:endParaRPr>
          </a:p>
        </p:txBody>
      </p:sp>
      <p:grpSp>
        <p:nvGrpSpPr>
          <p:cNvPr id="112" name="Google Shape;112;p15"/>
          <p:cNvGrpSpPr/>
          <p:nvPr/>
        </p:nvGrpSpPr>
        <p:grpSpPr>
          <a:xfrm>
            <a:off x="-4" y="1091786"/>
            <a:ext cx="9145616" cy="76875"/>
            <a:chOff x="-4" y="739775"/>
            <a:chExt cx="9145616" cy="76874"/>
          </a:xfrm>
        </p:grpSpPr>
        <p:sp>
          <p:nvSpPr>
            <p:cNvPr id="113" name="Google Shape;113;p15"/>
            <p:cNvSpPr/>
            <p:nvPr/>
          </p:nvSpPr>
          <p:spPr>
            <a:xfrm>
              <a:off x="1481331" y="739775"/>
              <a:ext cx="7664281" cy="7687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FFFFFF"/>
                </a:solidFill>
                <a:latin typeface="Arial"/>
                <a:ea typeface="Arial"/>
                <a:cs typeface="Arial"/>
                <a:sym typeface="Arial"/>
              </a:endParaRPr>
            </a:p>
          </p:txBody>
        </p:sp>
        <p:grpSp>
          <p:nvGrpSpPr>
            <p:cNvPr id="114" name="Google Shape;114;p15"/>
            <p:cNvGrpSpPr/>
            <p:nvPr/>
          </p:nvGrpSpPr>
          <p:grpSpPr>
            <a:xfrm>
              <a:off x="-4" y="740968"/>
              <a:ext cx="1481335" cy="74492"/>
              <a:chOff x="312738" y="2749710"/>
              <a:chExt cx="1970086" cy="109547"/>
            </a:xfrm>
          </p:grpSpPr>
          <p:sp>
            <p:nvSpPr>
              <p:cNvPr id="115" name="Google Shape;115;p15"/>
              <p:cNvSpPr/>
              <p:nvPr/>
            </p:nvSpPr>
            <p:spPr>
              <a:xfrm>
                <a:off x="1298574" y="2749710"/>
                <a:ext cx="984250" cy="109537"/>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16" name="Google Shape;116;p15"/>
              <p:cNvSpPr/>
              <p:nvPr/>
            </p:nvSpPr>
            <p:spPr>
              <a:xfrm>
                <a:off x="312738" y="2749720"/>
                <a:ext cx="985838" cy="109537"/>
              </a:xfrm>
              <a:prstGeom prst="rect">
                <a:avLst/>
              </a:prstGeom>
              <a:solidFill>
                <a:srgbClr val="B3B3B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000000"/>
                  </a:solidFill>
                  <a:latin typeface="Arial"/>
                  <a:ea typeface="Arial"/>
                  <a:cs typeface="Arial"/>
                  <a:sym typeface="Arial"/>
                </a:endParaRPr>
              </a:p>
            </p:txBody>
          </p:sp>
        </p:grpSp>
      </p:grpSp>
      <p:sp>
        <p:nvSpPr>
          <p:cNvPr id="117" name="Google Shape;117;p15"/>
          <p:cNvSpPr txBox="1">
            <a:spLocks noGrp="1"/>
          </p:cNvSpPr>
          <p:nvPr>
            <p:ph type="title"/>
          </p:nvPr>
        </p:nvSpPr>
        <p:spPr>
          <a:xfrm>
            <a:off x="1691640" y="188458"/>
            <a:ext cx="5715000" cy="715282"/>
          </a:xfrm>
          <a:prstGeom prst="rect">
            <a:avLst/>
          </a:prstGeom>
          <a:noFill/>
          <a:ln>
            <a:noFill/>
          </a:ln>
        </p:spPr>
        <p:txBody>
          <a:bodyPr spcFirstLastPara="1" wrap="square" lIns="91425" tIns="0" rIns="91425" bIns="0" anchor="ctr" anchorCtr="0">
            <a:normAutofit/>
          </a:bodyPr>
          <a:lstStyle>
            <a:lvl1pPr marR="0" lvl="0" algn="l" rtl="0">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2" name="Group 1"/>
          <p:cNvGrpSpPr/>
          <p:nvPr userDrawn="1"/>
        </p:nvGrpSpPr>
        <p:grpSpPr>
          <a:xfrm>
            <a:off x="176877" y="188459"/>
            <a:ext cx="8817610" cy="656200"/>
            <a:chOff x="176877" y="188458"/>
            <a:chExt cx="8817610" cy="715283"/>
          </a:xfrm>
        </p:grpSpPr>
        <p:pic>
          <p:nvPicPr>
            <p:cNvPr id="14" name="Picture 2" descr="C:\Users\ASUS\Desktop\JWC-UZIP.png"/>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176877" y="188458"/>
              <a:ext cx="1071213" cy="7152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ASUS\Desktop\JWC-UZIP - Copy.png"/>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802478" y="188459"/>
              <a:ext cx="1192009" cy="71528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Google Shape;8;p13"/>
          <p:cNvSpPr txBox="1">
            <a:spLocks noGrp="1"/>
          </p:cNvSpPr>
          <p:nvPr>
            <p:ph type="sldNum" idx="4"/>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r" rtl="0">
              <a:lnSpc>
                <a:spcPct val="100000"/>
              </a:lnSpc>
              <a:spcBef>
                <a:spcPts val="0"/>
              </a:spcBef>
              <a:spcAft>
                <a:spcPts val="0"/>
              </a:spcAft>
              <a:buClr>
                <a:srgbClr val="FFFFFF"/>
              </a:buClr>
              <a:buSzPts val="1000"/>
              <a:buFont typeface="Lato"/>
              <a:buNone/>
              <a:defRPr sz="720" b="0" i="0" u="none" strike="noStrike" cap="none">
                <a:solidFill>
                  <a:schemeClr val="tx1"/>
                </a:solidFill>
                <a:latin typeface="Lato"/>
                <a:ea typeface="Lato"/>
                <a:cs typeface="Lato"/>
                <a:sym typeface="Lato"/>
              </a:defRPr>
            </a:lvl1pPr>
            <a:lvl2pPr marL="0" marR="0" lvl="1"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9pPr>
          </a:lstStyle>
          <a:p>
            <a:fld id="{00000000-1234-1234-1234-123412341234}" type="slidenum">
              <a:rPr lang="en-US" smtClean="0"/>
              <a:pPr/>
              <a:t>‹#›</a:t>
            </a:fld>
            <a:endParaRPr lang="en-US" dirty="0"/>
          </a:p>
        </p:txBody>
      </p:sp>
      <p:sp>
        <p:nvSpPr>
          <p:cNvPr id="17" name="Subtitle 2"/>
          <p:cNvSpPr txBox="1">
            <a:spLocks/>
          </p:cNvSpPr>
          <p:nvPr userDrawn="1"/>
        </p:nvSpPr>
        <p:spPr>
          <a:xfrm>
            <a:off x="97790" y="6054831"/>
            <a:ext cx="8291830" cy="697662"/>
          </a:xfrm>
          <a:prstGeom prst="rect">
            <a:avLst/>
          </a:prstGeom>
        </p:spPr>
        <p:txBody>
          <a:bodyPr/>
          <a:lstStyle>
            <a:lvl1pPr marL="0" indent="0" algn="just" defTabSz="914400" rtl="0" eaLnBrk="1" latinLnBrk="0" hangingPunct="1">
              <a:lnSpc>
                <a:spcPct val="90000"/>
              </a:lnSpc>
              <a:spcBef>
                <a:spcPts val="1000"/>
              </a:spcBef>
              <a:buFont typeface="Arial"/>
              <a:buNone/>
              <a:defRPr lang="en-US" sz="1300" b="0" i="0" u="none" strike="noStrike" kern="1200" smtClean="0">
                <a:solidFill>
                  <a:schemeClr val="tx1"/>
                </a:solidFill>
                <a:effectLst/>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000" dirty="0">
                <a:solidFill>
                  <a:schemeClr val="tx1"/>
                </a:solidFill>
                <a:latin typeface="Arial"/>
              </a:rPr>
              <a:t>Confidentiality Notice: This document is confidential and contains proprietary information and intellectual property of JWC Lab and UZip, Inc. Neither this document nor any of the information contained herein may be reproduced or disclosed under any circumstances without the express written permission of JWC Lab and UZip, Inc. Please be aware that disclosure, copying, distribution or use of this document and the information contained therein is strictly prohibited.</a:t>
            </a:r>
            <a:endParaRPr lang="en-US" sz="1000" dirty="0">
              <a:solidFill>
                <a:schemeClr val="tx1"/>
              </a:solidFill>
            </a:endParaRPr>
          </a:p>
          <a:p>
            <a:br>
              <a:rPr lang="en-US" sz="1300" dirty="0"/>
            </a:br>
            <a:endParaRPr lang="en-US" sz="1300" dirty="0"/>
          </a:p>
        </p:txBody>
      </p:sp>
    </p:spTree>
    <p:extLst>
      <p:ext uri="{BB962C8B-B14F-4D97-AF65-F5344CB8AC3E}">
        <p14:creationId xmlns:p14="http://schemas.microsoft.com/office/powerpoint/2010/main" val="920998634"/>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
          <p:cNvSpPr txBox="1">
            <a:spLocks noGrp="1"/>
          </p:cNvSpPr>
          <p:nvPr>
            <p:ph type="title"/>
          </p:nvPr>
        </p:nvSpPr>
        <p:spPr>
          <a:xfrm>
            <a:off x="1287051" y="144974"/>
            <a:ext cx="7422997" cy="846376"/>
          </a:xfrm>
          <a:prstGeom prst="rect">
            <a:avLst/>
          </a:prstGeom>
          <a:noFill/>
          <a:ln>
            <a:noFill/>
          </a:ln>
        </p:spPr>
        <p:txBody>
          <a:bodyPr spcFirstLastPara="1" wrap="square" lIns="91425" tIns="0" rIns="91425" bIns="0" anchor="ctr" anchorCtr="0">
            <a:noAutofit/>
          </a:bodyPr>
          <a:lstStyle/>
          <a:p>
            <a:pPr>
              <a:buSzPts val="2000"/>
            </a:pPr>
            <a:r>
              <a:rPr lang="en-US" sz="3000" dirty="0">
                <a:solidFill>
                  <a:schemeClr val="tx1"/>
                </a:solidFill>
              </a:rPr>
              <a:t>Advisors</a:t>
            </a:r>
            <a:endParaRPr lang="vi-VN" sz="2500" b="0" dirty="0">
              <a:solidFill>
                <a:schemeClr val="tx1"/>
              </a:solidFill>
            </a:endParaRPr>
          </a:p>
        </p:txBody>
      </p:sp>
      <p:pic>
        <p:nvPicPr>
          <p:cNvPr id="5" name="Picture 4">
            <a:extLst>
              <a:ext uri="{FF2B5EF4-FFF2-40B4-BE49-F238E27FC236}">
                <a16:creationId xmlns:a16="http://schemas.microsoft.com/office/drawing/2014/main" id="{9514A175-C0BA-44C6-A7A7-563163D79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848" y="1293180"/>
            <a:ext cx="1816224" cy="1816224"/>
          </a:xfrm>
          <a:prstGeom prst="rect">
            <a:avLst/>
          </a:prstGeom>
        </p:spPr>
      </p:pic>
      <p:pic>
        <p:nvPicPr>
          <p:cNvPr id="8" name="Picture 7">
            <a:extLst>
              <a:ext uri="{FF2B5EF4-FFF2-40B4-BE49-F238E27FC236}">
                <a16:creationId xmlns:a16="http://schemas.microsoft.com/office/drawing/2014/main" id="{9F57B849-0253-40F6-B147-D313F6F9B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5688" y="1204404"/>
            <a:ext cx="1905000" cy="1905000"/>
          </a:xfrm>
          <a:prstGeom prst="rect">
            <a:avLst/>
          </a:prstGeom>
        </p:spPr>
      </p:pic>
      <p:pic>
        <p:nvPicPr>
          <p:cNvPr id="10" name="Picture 9">
            <a:extLst>
              <a:ext uri="{FF2B5EF4-FFF2-40B4-BE49-F238E27FC236}">
                <a16:creationId xmlns:a16="http://schemas.microsoft.com/office/drawing/2014/main" id="{E8CA0AFC-8AEC-45E9-9D84-B34E72C3B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9304" y="1293180"/>
            <a:ext cx="1816224" cy="1816224"/>
          </a:xfrm>
          <a:prstGeom prst="rect">
            <a:avLst/>
          </a:prstGeom>
        </p:spPr>
      </p:pic>
      <p:sp>
        <p:nvSpPr>
          <p:cNvPr id="14" name="TextBox 13">
            <a:extLst>
              <a:ext uri="{FF2B5EF4-FFF2-40B4-BE49-F238E27FC236}">
                <a16:creationId xmlns:a16="http://schemas.microsoft.com/office/drawing/2014/main" id="{99D37A6C-1ADA-4281-A914-877E4A3D3899}"/>
              </a:ext>
            </a:extLst>
          </p:cNvPr>
          <p:cNvSpPr txBox="1"/>
          <p:nvPr/>
        </p:nvSpPr>
        <p:spPr>
          <a:xfrm>
            <a:off x="0" y="3358261"/>
            <a:ext cx="3187083" cy="5740033"/>
          </a:xfrm>
          <a:prstGeom prst="rect">
            <a:avLst/>
          </a:prstGeom>
          <a:noFill/>
        </p:spPr>
        <p:txBody>
          <a:bodyPr wrap="square" rtlCol="0">
            <a:spAutoFit/>
          </a:bodyPr>
          <a:lstStyle/>
          <a:p>
            <a:pPr algn="ctr"/>
            <a:r>
              <a:rPr lang="en-US" sz="1600" b="1" dirty="0"/>
              <a:t>Prof. Henry Nguyen, PhD</a:t>
            </a:r>
          </a:p>
          <a:p>
            <a:pPr algn="ctr"/>
            <a:br>
              <a:rPr lang="en-US" sz="1600" dirty="0"/>
            </a:br>
            <a:r>
              <a:rPr lang="en-US" sz="1600" dirty="0"/>
              <a:t>Prof. Henry Nguyen is the Vice President of the Global Plant Council organization. He secured over 49 million USD research fund from federal agencies (USDA, NSF, NIH) and billion-dollar industry leaders (Syngenta, Rockefeller, McKnight). He is a Curators' distinguished professor of genetics and earned a Ph.D. in plant breeding and genetics from the University of Missouri, USA. He has served as director of the U.S. National Center for Soybean Biotechnology. He has published more than 260 articles and has contributed 35 book chapters.</a:t>
            </a:r>
          </a:p>
          <a:p>
            <a:br>
              <a:rPr lang="en-US" sz="1600" dirty="0"/>
            </a:br>
            <a:endParaRPr lang="en-US" sz="1500" b="1" i="1" dirty="0"/>
          </a:p>
        </p:txBody>
      </p:sp>
      <p:sp>
        <p:nvSpPr>
          <p:cNvPr id="15" name="TextBox 14">
            <a:extLst>
              <a:ext uri="{FF2B5EF4-FFF2-40B4-BE49-F238E27FC236}">
                <a16:creationId xmlns:a16="http://schemas.microsoft.com/office/drawing/2014/main" id="{E7BE2238-CED2-4212-BDC0-3D85E61A99AC}"/>
              </a:ext>
            </a:extLst>
          </p:cNvPr>
          <p:cNvSpPr txBox="1"/>
          <p:nvPr/>
        </p:nvSpPr>
        <p:spPr>
          <a:xfrm>
            <a:off x="3064646" y="3322458"/>
            <a:ext cx="3187083" cy="8510022"/>
          </a:xfrm>
          <a:prstGeom prst="rect">
            <a:avLst/>
          </a:prstGeom>
          <a:noFill/>
        </p:spPr>
        <p:txBody>
          <a:bodyPr wrap="square" rtlCol="0">
            <a:spAutoFit/>
          </a:bodyPr>
          <a:lstStyle/>
          <a:p>
            <a:pPr algn="ctr"/>
            <a:r>
              <a:rPr lang="en-US" sz="1600" b="1" dirty="0"/>
              <a:t>Nathan Williams</a:t>
            </a:r>
          </a:p>
          <a:p>
            <a:pPr algn="ctr"/>
            <a:br>
              <a:rPr lang="en-US" sz="1600" dirty="0"/>
            </a:br>
            <a:r>
              <a:rPr lang="en-US" sz="1600" dirty="0"/>
              <a:t>Nathan Williams is the founder of </a:t>
            </a:r>
            <a:r>
              <a:rPr lang="en-US" sz="1600" dirty="0" err="1"/>
              <a:t>Minespider</a:t>
            </a:r>
            <a:r>
              <a:rPr lang="en-US" sz="1600" dirty="0"/>
              <a:t>, a blockchain platform for tracking conflict-free minerals. </a:t>
            </a:r>
            <a:r>
              <a:rPr lang="en-US" sz="1600" dirty="0" err="1"/>
              <a:t>Minespider</a:t>
            </a:r>
            <a:r>
              <a:rPr lang="en-US" sz="1600" dirty="0"/>
              <a:t> transform supply chain due diligence from a service that is performed into a commodity that is purchased. The company market is roughly 4.25 billion USD and it operates in the 1.7 trillion USD mining industry. He is a Canadian blockchain entrepreneur based in Berlin, Germany. Nathan is founder of NW </a:t>
            </a:r>
            <a:r>
              <a:rPr lang="en-US" sz="1600" dirty="0" err="1"/>
              <a:t>HinWise</a:t>
            </a:r>
            <a:r>
              <a:rPr lang="en-US" sz="1600" dirty="0"/>
              <a:t> Solutions UG, a software development company that builds other companies. He is also founder and managing director of </a:t>
            </a:r>
            <a:r>
              <a:rPr lang="en-US" sz="1600" dirty="0" err="1"/>
              <a:t>Subvise</a:t>
            </a:r>
            <a:r>
              <a:rPr lang="en-US" sz="1600" dirty="0"/>
              <a:t>, a software and automated solutions to assist companies with EU REACH chemical regulation. In Blockchain community, Nathan cohosts an audio show exploring the world of blockchain and crypto for thousands of non-technical subscribers twice a week, called the Analysis in Chains podcast.</a:t>
            </a:r>
          </a:p>
          <a:p>
            <a:br>
              <a:rPr lang="en-US" sz="1600" dirty="0"/>
            </a:br>
            <a:br>
              <a:rPr lang="en-US" sz="1600" dirty="0"/>
            </a:br>
            <a:endParaRPr lang="en-US" sz="1500" b="1" i="1" dirty="0"/>
          </a:p>
        </p:txBody>
      </p:sp>
      <p:sp>
        <p:nvSpPr>
          <p:cNvPr id="16" name="TextBox 15">
            <a:extLst>
              <a:ext uri="{FF2B5EF4-FFF2-40B4-BE49-F238E27FC236}">
                <a16:creationId xmlns:a16="http://schemas.microsoft.com/office/drawing/2014/main" id="{5641222E-A7FB-4EF7-94CA-A9B75B8D23F3}"/>
              </a:ext>
            </a:extLst>
          </p:cNvPr>
          <p:cNvSpPr txBox="1"/>
          <p:nvPr/>
        </p:nvSpPr>
        <p:spPr>
          <a:xfrm>
            <a:off x="6428913" y="3358260"/>
            <a:ext cx="3187083" cy="11957119"/>
          </a:xfrm>
          <a:prstGeom prst="rect">
            <a:avLst/>
          </a:prstGeom>
          <a:noFill/>
        </p:spPr>
        <p:txBody>
          <a:bodyPr wrap="square" rtlCol="0">
            <a:spAutoFit/>
          </a:bodyPr>
          <a:lstStyle/>
          <a:p>
            <a:pPr algn="ctr"/>
            <a:r>
              <a:rPr lang="en-US" sz="1600" b="1" dirty="0"/>
              <a:t>Jeff Tang</a:t>
            </a:r>
          </a:p>
          <a:p>
            <a:pPr algn="ctr"/>
            <a:br>
              <a:rPr lang="en-US" sz="1600" dirty="0"/>
            </a:br>
            <a:r>
              <a:rPr lang="en-US" sz="1600" dirty="0"/>
              <a:t>Jeff Tang is an action-oriented tech professional with perceptive and enthusiastic about life. With more than 10 year experience in the fields of eSports development and user experience enhancement, he is recognized for his ability to observe customer insights and transverse into business opportunities, thus to create innovative business synergies. Jeff is the early investor for an EU company named </a:t>
            </a:r>
            <a:r>
              <a:rPr lang="en-US" sz="1600" dirty="0" err="1"/>
              <a:t>UltraPlay</a:t>
            </a:r>
            <a:r>
              <a:rPr lang="en-US" sz="1600" dirty="0"/>
              <a:t>, which is now the market leader for eSports odds service provider, their product (odds.gg) just awarded as Best B2B Digital Production solution in G2EAsia Macao, 17th May 2018. Graduated with Civil and Structure Engineering in 2001 and Master Degree in Environment Engineering in in 2010 from Nanyang Technological University of Singapore, this shapes Jeff as professionally strong in problem solving with prospective business vision. His strong international perspective across China and the world has led him to develop vertical social network around the world. In addition to his career success, Jeff devotes himself in the community. He has been the president and various positions in the international lions club of Singapore during the last 10 years. Jeff currently is the Co-Founder of </a:t>
            </a:r>
            <a:r>
              <a:rPr lang="en-US" sz="1600" dirty="0" err="1"/>
              <a:t>CoininAsia</a:t>
            </a:r>
            <a:r>
              <a:rPr lang="en-US" sz="1600" dirty="0"/>
              <a:t> and </a:t>
            </a:r>
            <a:r>
              <a:rPr lang="en-US" sz="1600" dirty="0" err="1"/>
              <a:t>BitAsiaEx</a:t>
            </a:r>
            <a:r>
              <a:rPr lang="en-US" sz="1600" dirty="0"/>
              <a:t>, and CEO for </a:t>
            </a:r>
            <a:r>
              <a:rPr lang="en-US" sz="1600" dirty="0" err="1"/>
              <a:t>BitAsiaEx</a:t>
            </a:r>
            <a:r>
              <a:rPr lang="en-US" sz="1600" dirty="0"/>
              <a:t>.</a:t>
            </a:r>
          </a:p>
          <a:p>
            <a:br>
              <a:rPr lang="en-US" sz="1600" dirty="0"/>
            </a:br>
            <a:br>
              <a:rPr lang="en-US" sz="1600" dirty="0"/>
            </a:br>
            <a:endParaRPr lang="en-US" sz="1500" b="1" i="1" dirty="0"/>
          </a:p>
        </p:txBody>
      </p:sp>
    </p:spTree>
    <p:extLst>
      <p:ext uri="{BB962C8B-B14F-4D97-AF65-F5344CB8AC3E}">
        <p14:creationId xmlns:p14="http://schemas.microsoft.com/office/powerpoint/2010/main" val="319025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
          <p:cNvSpPr txBox="1">
            <a:spLocks noGrp="1"/>
          </p:cNvSpPr>
          <p:nvPr>
            <p:ph type="title"/>
          </p:nvPr>
        </p:nvSpPr>
        <p:spPr>
          <a:xfrm>
            <a:off x="1287051" y="144974"/>
            <a:ext cx="7422997" cy="846376"/>
          </a:xfrm>
          <a:prstGeom prst="rect">
            <a:avLst/>
          </a:prstGeom>
          <a:noFill/>
          <a:ln>
            <a:noFill/>
          </a:ln>
        </p:spPr>
        <p:txBody>
          <a:bodyPr spcFirstLastPara="1" wrap="square" lIns="91425" tIns="0" rIns="91425" bIns="0" anchor="ctr" anchorCtr="0">
            <a:noAutofit/>
          </a:bodyPr>
          <a:lstStyle/>
          <a:p>
            <a:pPr>
              <a:buSzPts val="2000"/>
            </a:pPr>
            <a:r>
              <a:rPr lang="en-US" sz="3000" dirty="0">
                <a:solidFill>
                  <a:schemeClr val="tx1"/>
                </a:solidFill>
              </a:rPr>
              <a:t>Advisors</a:t>
            </a:r>
            <a:endParaRPr lang="vi-VN" sz="2500" b="0" dirty="0">
              <a:solidFill>
                <a:schemeClr val="tx1"/>
              </a:solidFill>
            </a:endParaRPr>
          </a:p>
        </p:txBody>
      </p:sp>
      <p:sp>
        <p:nvSpPr>
          <p:cNvPr id="14" name="TextBox 13">
            <a:extLst>
              <a:ext uri="{FF2B5EF4-FFF2-40B4-BE49-F238E27FC236}">
                <a16:creationId xmlns:a16="http://schemas.microsoft.com/office/drawing/2014/main" id="{99D37A6C-1ADA-4281-A914-877E4A3D3899}"/>
              </a:ext>
            </a:extLst>
          </p:cNvPr>
          <p:cNvSpPr txBox="1"/>
          <p:nvPr/>
        </p:nvSpPr>
        <p:spPr>
          <a:xfrm>
            <a:off x="0" y="3358261"/>
            <a:ext cx="3187083" cy="9925794"/>
          </a:xfrm>
          <a:prstGeom prst="rect">
            <a:avLst/>
          </a:prstGeom>
          <a:noFill/>
        </p:spPr>
        <p:txBody>
          <a:bodyPr wrap="square" rtlCol="0">
            <a:spAutoFit/>
          </a:bodyPr>
          <a:lstStyle/>
          <a:p>
            <a:pPr algn="ctr"/>
            <a:r>
              <a:rPr lang="en-US" sz="1600" b="1" dirty="0"/>
              <a:t>Dr. Joseph Wang</a:t>
            </a:r>
          </a:p>
          <a:p>
            <a:endParaRPr lang="en-US" sz="1600" b="1" dirty="0"/>
          </a:p>
          <a:p>
            <a:pPr algn="ctr"/>
            <a:r>
              <a:rPr lang="en-US" sz="1600" dirty="0"/>
              <a:t>Dr. Joseph Wang is chief scientist of </a:t>
            </a:r>
            <a:r>
              <a:rPr lang="en-US" sz="1600" dirty="0" err="1"/>
              <a:t>Bitquant</a:t>
            </a:r>
            <a:r>
              <a:rPr lang="en-US" sz="1600" dirty="0"/>
              <a:t> Research Laboratories, a small Hong Kong-based financial technology research laboratory. </a:t>
            </a:r>
            <a:r>
              <a:rPr lang="en-US" sz="1600" dirty="0" err="1"/>
              <a:t>Bitquant</a:t>
            </a:r>
            <a:r>
              <a:rPr lang="en-US" sz="1600" dirty="0"/>
              <a:t> does research and consulting in crypto hedge funds, and ICO's. It also participates in small high-tech lending, Africa trading, digital currency derivatives, blockchain, and financial regulation analysis. Dr. Wang is also attempting to link the financial and physics communities to fix the financial system that died in 2008 and to get humanity off of the planet. Dr. Wang holds a Ph.D. in computational astrophysics from the University of Texas at Austin and a bachelor of physics from MIT. Before leaving to focus on promoting entrepreneurship and advanced technology in Hong Kong, he worked as vice-president in the quantitative research division of JPMorgan both in Hong Kong and at its corporate headquarters in New York City. Dr. Wang also has done direct software developments in both </a:t>
            </a:r>
            <a:r>
              <a:rPr lang="en-US" sz="1600" dirty="0" err="1"/>
              <a:t>Forture</a:t>
            </a:r>
            <a:r>
              <a:rPr lang="en-US" sz="1600" dirty="0"/>
              <a:t> 500 and small startup companies in the Silicon Hills region of Central Texas.</a:t>
            </a:r>
          </a:p>
          <a:p>
            <a:br>
              <a:rPr lang="en-US" sz="1600" dirty="0"/>
            </a:br>
            <a:br>
              <a:rPr lang="en-US" sz="1600" dirty="0"/>
            </a:br>
            <a:endParaRPr lang="en-US" sz="1500" b="1" i="1" dirty="0"/>
          </a:p>
        </p:txBody>
      </p:sp>
      <p:sp>
        <p:nvSpPr>
          <p:cNvPr id="15" name="TextBox 14">
            <a:extLst>
              <a:ext uri="{FF2B5EF4-FFF2-40B4-BE49-F238E27FC236}">
                <a16:creationId xmlns:a16="http://schemas.microsoft.com/office/drawing/2014/main" id="{E7BE2238-CED2-4212-BDC0-3D85E61A99AC}"/>
              </a:ext>
            </a:extLst>
          </p:cNvPr>
          <p:cNvSpPr txBox="1"/>
          <p:nvPr/>
        </p:nvSpPr>
        <p:spPr>
          <a:xfrm>
            <a:off x="3064646" y="3322458"/>
            <a:ext cx="3187083" cy="18297317"/>
          </a:xfrm>
          <a:prstGeom prst="rect">
            <a:avLst/>
          </a:prstGeom>
          <a:noFill/>
        </p:spPr>
        <p:txBody>
          <a:bodyPr wrap="square" rtlCol="0">
            <a:spAutoFit/>
          </a:bodyPr>
          <a:lstStyle/>
          <a:p>
            <a:pPr algn="ctr"/>
            <a:r>
              <a:rPr lang="en-US" sz="1600" b="1" dirty="0"/>
              <a:t>Richard </a:t>
            </a:r>
            <a:r>
              <a:rPr lang="en-US" sz="1600" b="1" dirty="0" err="1"/>
              <a:t>Seow</a:t>
            </a:r>
            <a:endParaRPr lang="en-US" sz="1600" b="1" dirty="0"/>
          </a:p>
          <a:p>
            <a:pPr algn="ctr"/>
            <a:endParaRPr lang="en-US" sz="1600" b="1" dirty="0"/>
          </a:p>
          <a:p>
            <a:pPr algn="ctr"/>
            <a:r>
              <a:rPr lang="en-US" sz="1600" dirty="0"/>
              <a:t>Richard is Director at SBI E2 Family Advisors. He has more than 25 years of Commercial Leadership, Innovation and Entrepreneurial Business Development experience having successfully led global, multi-disciplinary teams across numerous Fortune 500 as well as Venture, PE and Listed companies. Prior to SBI E2 Family Advisors, he was the VP at Carlton James Group, an UK Private Equity in Commercial Real Estate. He was also the VP of Asia Sales with Emerson Corporation’s Network Power. Past endeavors also include leading Asia Sales &amp; Marketing at SMART Modular Technologies (acquired by Silver Lake Partners from TPG Capital). Previously, he also served as General Manager of Kyocera Corporation's Interconnect Products and General Manager of Solectron's subsidiary (Acquired by Flextronics). Richard also held senior management positions at IBM Microelectronics as Singapore Country Manager, Freescale Semiconductor (Acquired by NXP) and AT&amp;T </a:t>
            </a:r>
            <a:r>
              <a:rPr lang="en-US" sz="1600" dirty="0" err="1"/>
              <a:t>Corporation.Richard</a:t>
            </a:r>
            <a:r>
              <a:rPr lang="en-US" sz="1600" dirty="0"/>
              <a:t> is Director at SBI E2 Family Advisors. He has more than 25 years of Commercial Leadership, Innovation and Entrepreneurial Business Development experience having successfully led global, multi-disciplinary teams across numerous Fortune 500 as well as Venture, PE and Listed companies. Prior to SBI E2 Family Advisors, he was the VP at Carlton James Group, an UK Private Equity in Commercial Real Estate. He was also the VP of Asia Sales with Emerson Corporation’s Network Power. Past endeavors also include leading Asia Sales &amp; Marketing at SMART Modular Technologies (acquired by Silver Lake Partners from TPG Capital). Previously, he also served as General Manager of Kyocera Corporation's Interconnect Products and General Manager of Solectron's subsidiary (Acquired by Flextronics). Richard also held senior management positions at IBM Microelectronics as Singapore Country Manager, Freescale Semiconductor (Acquired by NXP) and AT&amp;T Corporation.</a:t>
            </a:r>
          </a:p>
          <a:p>
            <a:br>
              <a:rPr lang="en-US" sz="1600" dirty="0"/>
            </a:br>
            <a:br>
              <a:rPr lang="en-US" sz="1600" dirty="0"/>
            </a:br>
            <a:br>
              <a:rPr lang="en-US" sz="1600" dirty="0"/>
            </a:br>
            <a:endParaRPr lang="en-US" sz="1500" b="1" i="1" dirty="0"/>
          </a:p>
        </p:txBody>
      </p:sp>
      <p:pic>
        <p:nvPicPr>
          <p:cNvPr id="3" name="Picture 2">
            <a:extLst>
              <a:ext uri="{FF2B5EF4-FFF2-40B4-BE49-F238E27FC236}">
                <a16:creationId xmlns:a16="http://schemas.microsoft.com/office/drawing/2014/main" id="{C594979B-5F7F-4F9B-9D9F-F99109DC0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48" y="1140912"/>
            <a:ext cx="2067786" cy="2067786"/>
          </a:xfrm>
          <a:prstGeom prst="rect">
            <a:avLst/>
          </a:prstGeom>
        </p:spPr>
      </p:pic>
      <p:pic>
        <p:nvPicPr>
          <p:cNvPr id="6" name="Picture 5">
            <a:extLst>
              <a:ext uri="{FF2B5EF4-FFF2-40B4-BE49-F238E27FC236}">
                <a16:creationId xmlns:a16="http://schemas.microsoft.com/office/drawing/2014/main" id="{25928534-D3DB-4A09-8759-0D5371300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205" y="1160835"/>
            <a:ext cx="2067786" cy="2067786"/>
          </a:xfrm>
          <a:prstGeom prst="rect">
            <a:avLst/>
          </a:prstGeom>
        </p:spPr>
      </p:pic>
    </p:spTree>
    <p:extLst>
      <p:ext uri="{BB962C8B-B14F-4D97-AF65-F5344CB8AC3E}">
        <p14:creationId xmlns:p14="http://schemas.microsoft.com/office/powerpoint/2010/main" val="194259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
          <p:cNvSpPr txBox="1">
            <a:spLocks noGrp="1"/>
          </p:cNvSpPr>
          <p:nvPr>
            <p:ph type="title"/>
          </p:nvPr>
        </p:nvSpPr>
        <p:spPr>
          <a:xfrm>
            <a:off x="1287051" y="144974"/>
            <a:ext cx="7422997" cy="846376"/>
          </a:xfrm>
          <a:prstGeom prst="rect">
            <a:avLst/>
          </a:prstGeom>
          <a:noFill/>
          <a:ln>
            <a:noFill/>
          </a:ln>
        </p:spPr>
        <p:txBody>
          <a:bodyPr spcFirstLastPara="1" wrap="square" lIns="91425" tIns="0" rIns="91425" bIns="0" anchor="ctr" anchorCtr="0">
            <a:noAutofit/>
          </a:bodyPr>
          <a:lstStyle/>
          <a:p>
            <a:pPr>
              <a:buSzPts val="2000"/>
            </a:pPr>
            <a:r>
              <a:rPr lang="en-US" sz="3000" dirty="0">
                <a:solidFill>
                  <a:schemeClr val="tx1"/>
                </a:solidFill>
              </a:rPr>
              <a:t>Advisors</a:t>
            </a:r>
            <a:endParaRPr lang="vi-VN" sz="2500" b="0" dirty="0">
              <a:solidFill>
                <a:schemeClr val="tx1"/>
              </a:solidFill>
            </a:endParaRPr>
          </a:p>
        </p:txBody>
      </p:sp>
      <p:sp>
        <p:nvSpPr>
          <p:cNvPr id="14" name="TextBox 13">
            <a:extLst>
              <a:ext uri="{FF2B5EF4-FFF2-40B4-BE49-F238E27FC236}">
                <a16:creationId xmlns:a16="http://schemas.microsoft.com/office/drawing/2014/main" id="{99D37A6C-1ADA-4281-A914-877E4A3D3899}"/>
              </a:ext>
            </a:extLst>
          </p:cNvPr>
          <p:cNvSpPr txBox="1"/>
          <p:nvPr/>
        </p:nvSpPr>
        <p:spPr>
          <a:xfrm>
            <a:off x="0" y="3358261"/>
            <a:ext cx="3187083" cy="12895838"/>
          </a:xfrm>
          <a:prstGeom prst="rect">
            <a:avLst/>
          </a:prstGeom>
          <a:noFill/>
        </p:spPr>
        <p:txBody>
          <a:bodyPr wrap="square" rtlCol="0">
            <a:spAutoFit/>
          </a:bodyPr>
          <a:lstStyle/>
          <a:p>
            <a:pPr algn="ctr"/>
            <a:r>
              <a:rPr lang="en-US" sz="1600" b="1" dirty="0"/>
              <a:t>Prof. John Sibley Butler, PhD</a:t>
            </a:r>
          </a:p>
          <a:p>
            <a:pPr algn="ctr"/>
            <a:br>
              <a:rPr lang="en-US" sz="1600" dirty="0"/>
            </a:br>
            <a:r>
              <a:rPr lang="en-US" sz="1600" dirty="0"/>
              <a:t>Professor John Sibley Butler holds the Gale Chair in Entrepreneurship and Small Business in the Graduate School of Business (Department of Management). He is the Director of the Herb Kelleher Center for Entrepreneurship and from 2002 to 2013 was Director of the IC² Institute, where he continues to serve as Research Fellow. His research is in the areas of organizational behavior and new venture development. Professor Butler has served as a consultant for many firms and the U.S. military. At this time he is Management Consultant for State Farm Insurance Companies, with corporate headquarters in Bloomington, Illinois. He is also one of the distinguished professors who compose the Advisory Team of Governor George Bush’s 2000 Presidential Campaign. His books and monographs include Framework for Research on Leadership, Cohesion, and Values; Entrepreneurship and Self-Help Among Black Americans: A Reconsideration of Race and Economics; All That We Can Be: Black Leadership and Racial Integration the Army Way (with Charles C. </a:t>
            </a:r>
            <a:r>
              <a:rPr lang="en-US" sz="1600" dirty="0" err="1"/>
              <a:t>Moskos</a:t>
            </a:r>
            <a:r>
              <a:rPr lang="en-US" sz="1600" dirty="0"/>
              <a:t> – winner of the Washington Monthly Best Book Award); and Immigrant and Minority Entrepreneurship: The Continuous Rebirth of American Communities (with George </a:t>
            </a:r>
            <a:r>
              <a:rPr lang="en-US" sz="1600" dirty="0" err="1"/>
              <a:t>Kozmetsky</a:t>
            </a:r>
            <a:r>
              <a:rPr lang="en-US" sz="1600" dirty="0"/>
              <a:t>, forthcoming). Professor Butler received his undergraduate education from Louisiana State University in Baton Rouge and the Ph.D. from Northwestern University in Evanston, Illinois. He is a decorated Vietnam Veteran.</a:t>
            </a:r>
            <a:endParaRPr lang="en-US" sz="1600" b="1" dirty="0"/>
          </a:p>
        </p:txBody>
      </p:sp>
      <p:sp>
        <p:nvSpPr>
          <p:cNvPr id="15" name="TextBox 14">
            <a:extLst>
              <a:ext uri="{FF2B5EF4-FFF2-40B4-BE49-F238E27FC236}">
                <a16:creationId xmlns:a16="http://schemas.microsoft.com/office/drawing/2014/main" id="{E7BE2238-CED2-4212-BDC0-3D85E61A99AC}"/>
              </a:ext>
            </a:extLst>
          </p:cNvPr>
          <p:cNvSpPr txBox="1"/>
          <p:nvPr/>
        </p:nvSpPr>
        <p:spPr>
          <a:xfrm>
            <a:off x="3064646" y="3322458"/>
            <a:ext cx="3187083" cy="22236857"/>
          </a:xfrm>
          <a:prstGeom prst="rect">
            <a:avLst/>
          </a:prstGeom>
          <a:noFill/>
        </p:spPr>
        <p:txBody>
          <a:bodyPr wrap="square" rtlCol="0">
            <a:spAutoFit/>
          </a:bodyPr>
          <a:lstStyle/>
          <a:p>
            <a:pPr algn="ctr"/>
            <a:r>
              <a:rPr lang="en-US" sz="1400" b="1" dirty="0"/>
              <a:t>Prof. Satyendra Rana, PhD</a:t>
            </a:r>
          </a:p>
          <a:p>
            <a:pPr algn="ctr"/>
            <a:endParaRPr lang="en-US" sz="1500" b="1" i="1" dirty="0"/>
          </a:p>
          <a:p>
            <a:pPr algn="ctr"/>
            <a:r>
              <a:rPr lang="en-US" sz="1500" dirty="0"/>
              <a:t>Highly accomplished and award-winning IT Executive and Corporate Officer with extensive record of success in product management, professional services, global program management, and startup operations. Special expertise in Big data solutions, high performance computing, strategic planning, business-IT alignment, business transformation, change management, service-oriented architecture (SOA), and process innovation. Proven ability to deliver major revenue growth by managing IT to create business value. Knowledgeable in </a:t>
            </a:r>
            <a:r>
              <a:rPr lang="en-US" sz="1500" dirty="0" err="1"/>
              <a:t>eSCM</a:t>
            </a:r>
            <a:r>
              <a:rPr lang="en-US" sz="1500" dirty="0"/>
              <a:t>, Prince 2, CMM, COBIT, and ITIL methodologies and requirements. Strong technical background. Excellent problem-solving, relationship management, and academic instruction skills. Expert in specialties such as Big Data Solutions, High Performance Computing, and IT Governance. Responsible for design and development of DIWO- A Cognitive Analytics Solutions Platform. Vice President – Marketing and Business Development at TATA CRL (Acquired by TCS): Responsible for developing and crystalizing Tata CRL’s strategic positioning in the </a:t>
            </a:r>
            <a:r>
              <a:rPr lang="en-US" sz="1500" dirty="0" err="1"/>
              <a:t>HIgh</a:t>
            </a:r>
            <a:r>
              <a:rPr lang="en-US" sz="1500" dirty="0"/>
              <a:t> Performance Computing space; leading company’s ecosystem development strategy, managing and establishing strategic partnerships, developing executive relationships in creating joint solutions and marketing programs to drive new sources of revenue; leading all aspects of marketing and solutions management, developing and executing long and short range marketing strategies to ensure growth in profit and market share; responsible for expansion of Tata CRL business worldwide by establishing public HPC clouds in various geographies. CTO and Co-Founder of </a:t>
            </a:r>
            <a:r>
              <a:rPr lang="en-US" sz="1500" dirty="0" err="1"/>
              <a:t>Exterprise</a:t>
            </a:r>
            <a:r>
              <a:rPr lang="en-US" sz="1500" dirty="0"/>
              <a:t>: Following acquisition of </a:t>
            </a:r>
            <a:r>
              <a:rPr lang="en-US" sz="1500" dirty="0" err="1"/>
              <a:t>Exterprise</a:t>
            </a:r>
            <a:r>
              <a:rPr lang="en-US" sz="1500" dirty="0"/>
              <a:t> by Commerce One (a $20B global B2B products and services technology company), assumed its CTO role and oversaw 300 direct and indirect reports. Formulated technology roadmap and strategy. Led development of corporate architecture and web-based solutions. Managed partner relationships. Directed successful integration of </a:t>
            </a:r>
            <a:r>
              <a:rPr lang="en-US" sz="1500" dirty="0" err="1"/>
              <a:t>Exterprise</a:t>
            </a:r>
            <a:r>
              <a:rPr lang="en-US" sz="1500" dirty="0"/>
              <a:t> and Commerce One products and technologies, resulting in unified product suite for B2B eCommerce networks. Earned Premier CTO of the Year 2000 Award from ComputerWorld Magazine. Recognized with National Business Incubators Association Award for Founder of Best Software Company of the Year (2000). Defined and maintained standard solutions for Distributed Systems Services Management, for use by IBM Solution Delivery centers worldwide. Member of review team that approved RFPs and pricing models. Was key contact point between IBM Research and IBM Managed Operations while at IBM, facilitating technology transfer in CRM and related areas. Faculty Member in Computer Science at Indian Institute of Technology, Delhi January 1980 – December 1985 (6 years), Established the </a:t>
            </a:r>
            <a:r>
              <a:rPr lang="en-US" sz="1500" dirty="0" err="1"/>
              <a:t>B.Tech</a:t>
            </a:r>
            <a:r>
              <a:rPr lang="en-US" sz="1500" dirty="0"/>
              <a:t> program in Computer Science and Engineering in cohort with other four IIT’s in India.</a:t>
            </a:r>
          </a:p>
        </p:txBody>
      </p:sp>
      <p:pic>
        <p:nvPicPr>
          <p:cNvPr id="3" name="Picture 2">
            <a:extLst>
              <a:ext uri="{FF2B5EF4-FFF2-40B4-BE49-F238E27FC236}">
                <a16:creationId xmlns:a16="http://schemas.microsoft.com/office/drawing/2014/main" id="{143AB37B-DD9A-4C6B-A3EE-C304E2D7E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47" y="1254671"/>
            <a:ext cx="2067785" cy="2067785"/>
          </a:xfrm>
          <a:prstGeom prst="rect">
            <a:avLst/>
          </a:prstGeom>
        </p:spPr>
      </p:pic>
      <p:pic>
        <p:nvPicPr>
          <p:cNvPr id="6" name="Picture 5">
            <a:extLst>
              <a:ext uri="{FF2B5EF4-FFF2-40B4-BE49-F238E27FC236}">
                <a16:creationId xmlns:a16="http://schemas.microsoft.com/office/drawing/2014/main" id="{40DEB255-8C67-4BD0-A4DD-FF63A5D32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670" y="1254671"/>
            <a:ext cx="2067785" cy="2067785"/>
          </a:xfrm>
          <a:prstGeom prst="rect">
            <a:avLst/>
          </a:prstGeom>
        </p:spPr>
      </p:pic>
    </p:spTree>
    <p:extLst>
      <p:ext uri="{BB962C8B-B14F-4D97-AF65-F5344CB8AC3E}">
        <p14:creationId xmlns:p14="http://schemas.microsoft.com/office/powerpoint/2010/main" val="10947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CC Widescreen Presentation Template">
  <a:themeElements>
    <a:clrScheme name="HCC Color Palette 2">
      <a:dk1>
        <a:srgbClr val="020202"/>
      </a:dk1>
      <a:lt1>
        <a:srgbClr val="FFFFFF"/>
      </a:lt1>
      <a:dk2>
        <a:srgbClr val="7F8C8B"/>
      </a:dk2>
      <a:lt2>
        <a:srgbClr val="CC141C"/>
      </a:lt2>
      <a:accent1>
        <a:srgbClr val="EB5925"/>
      </a:accent1>
      <a:accent2>
        <a:srgbClr val="FF0000"/>
      </a:accent2>
      <a:accent3>
        <a:srgbClr val="404040"/>
      </a:accent3>
      <a:accent4>
        <a:srgbClr val="870005"/>
      </a:accent4>
      <a:accent5>
        <a:srgbClr val="C00000"/>
      </a:accent5>
      <a:accent6>
        <a:srgbClr val="F37321"/>
      </a:accent6>
      <a:hlink>
        <a:srgbClr val="01A3B2"/>
      </a:hlink>
      <a:folHlink>
        <a:srgbClr val="125E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1690</Words>
  <Application>Microsoft Office PowerPoint</Application>
  <PresentationFormat>On-screen Show (4:3)</PresentationFormat>
  <Paragraphs>28</Paragraphs>
  <Slides>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Calibri</vt:lpstr>
      <vt:lpstr>Lato</vt:lpstr>
      <vt:lpstr>Merriweather Sans</vt:lpstr>
      <vt:lpstr>Montserrat</vt:lpstr>
      <vt:lpstr>Noto Sans Symbols</vt:lpstr>
      <vt:lpstr>Focus</vt:lpstr>
      <vt:lpstr>HCC Widescreen Presentation Template</vt:lpstr>
      <vt:lpstr>Advisors</vt:lpstr>
      <vt:lpstr>Advisors</vt:lpstr>
      <vt:lpstr>Advisors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for FARMING   Associate Professor: Ngoc Anh Vu Ho Chi Minh City University of Technology vungocanh@hcmut.edu.vn Mobile: 0918340297</dc:title>
  <dc:creator>WIN8</dc:creator>
  <cp:lastModifiedBy>QUOC VIET TRAN</cp:lastModifiedBy>
  <cp:revision>394</cp:revision>
  <cp:lastPrinted>2020-02-24T10:23:58Z</cp:lastPrinted>
  <dcterms:created xsi:type="dcterms:W3CDTF">2013-11-15T06:11:00Z</dcterms:created>
  <dcterms:modified xsi:type="dcterms:W3CDTF">2020-03-07T06:23:56Z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