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 id="2147483671" r:id="rId2"/>
  </p:sldMasterIdLst>
  <p:notesMasterIdLst>
    <p:notesMasterId r:id="rId6"/>
  </p:notesMasterIdLst>
  <p:sldIdLst>
    <p:sldId id="432" r:id="rId3"/>
    <p:sldId id="433" r:id="rId4"/>
    <p:sldId id="434" r:id="rId5"/>
  </p:sldIdLst>
  <p:sldSz cx="9144000" cy="6858000" type="screen4x3"/>
  <p:notesSz cx="6400800" cy="8686800"/>
  <p:defaultTextStyle>
    <a:defPPr>
      <a:defRPr lang="en-US"/>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Arial" panose="020B0604020202020204" pitchFamily="34" charset="0"/>
        <a:cs typeface="+mn-cs"/>
      </a:defRPr>
    </a:lvl9pPr>
  </p:defaultTextStyle>
  <p:extLst>
    <p:ext uri="{EFAFB233-063F-42B5-8137-9DF3F51BA10A}">
      <p15:sldGuideLst xmlns:p15="http://schemas.microsoft.com/office/powerpoint/2012/main">
        <p15:guide id="1" orient="horz" pos="2300">
          <p15:clr>
            <a:srgbClr val="A4A3A4"/>
          </p15:clr>
        </p15:guide>
        <p15:guide id="2" pos="2848">
          <p15:clr>
            <a:srgbClr val="A4A3A4"/>
          </p15:clr>
        </p15:guide>
      </p15:sldGuideLst>
    </p:ext>
    <p:ext uri="{505F2C04-C923-438B-8C0F-E0CD2BADF298}">
      <wppc:fontMiss xmlns:wppc="http://www.wps.cn/officeDocument/PresentationCustomData" xmlns=""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snapToObjects="1" showGuides="1">
      <p:cViewPr varScale="1">
        <p:scale>
          <a:sx n="114" d="100"/>
          <a:sy n="114" d="100"/>
        </p:scale>
        <p:origin x="1566" y="114"/>
      </p:cViewPr>
      <p:guideLst>
        <p:guide orient="horz" pos="2300"/>
        <p:guide pos="2848"/>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773680" cy="435849"/>
          </a:xfrm>
          <a:prstGeom prst="rect">
            <a:avLst/>
          </a:prstGeom>
        </p:spPr>
        <p:txBody>
          <a:bodyPr vert="horz" lIns="86210" tIns="43105" rIns="86210" bIns="43105" rtlCol="0"/>
          <a:lstStyle>
            <a:lvl1pPr algn="l">
              <a:defRPr sz="1100"/>
            </a:lvl1pPr>
          </a:lstStyle>
          <a:p>
            <a:endParaRPr lang="en-US" dirty="0"/>
          </a:p>
        </p:txBody>
      </p:sp>
      <p:sp>
        <p:nvSpPr>
          <p:cNvPr id="3" name="Date Placeholder 2"/>
          <p:cNvSpPr>
            <a:spLocks noGrp="1"/>
          </p:cNvSpPr>
          <p:nvPr>
            <p:ph type="dt" idx="1"/>
          </p:nvPr>
        </p:nvSpPr>
        <p:spPr>
          <a:xfrm>
            <a:off x="3625639" y="0"/>
            <a:ext cx="2773680" cy="435849"/>
          </a:xfrm>
          <a:prstGeom prst="rect">
            <a:avLst/>
          </a:prstGeom>
        </p:spPr>
        <p:txBody>
          <a:bodyPr vert="horz" lIns="86210" tIns="43105" rIns="86210" bIns="43105" rtlCol="0"/>
          <a:lstStyle>
            <a:lvl1pPr algn="r">
              <a:defRPr sz="1100"/>
            </a:lvl1pPr>
          </a:lstStyle>
          <a:p>
            <a:fld id="{3EFD42F7-718C-4B98-AAEC-167E6DDD60A7}" type="datetimeFigureOut">
              <a:rPr lang="en-US" smtClean="0"/>
              <a:t>3/7/2020</a:t>
            </a:fld>
            <a:endParaRPr lang="en-US" dirty="0"/>
          </a:p>
        </p:txBody>
      </p:sp>
      <p:sp>
        <p:nvSpPr>
          <p:cNvPr id="4" name="Slide Image Placeholder 3"/>
          <p:cNvSpPr>
            <a:spLocks noGrp="1" noRot="1" noChangeAspect="1"/>
          </p:cNvSpPr>
          <p:nvPr>
            <p:ph type="sldImg" idx="2"/>
          </p:nvPr>
        </p:nvSpPr>
        <p:spPr>
          <a:xfrm>
            <a:off x="1246188" y="1085850"/>
            <a:ext cx="3908425" cy="2932113"/>
          </a:xfrm>
          <a:prstGeom prst="rect">
            <a:avLst/>
          </a:prstGeom>
          <a:noFill/>
          <a:ln w="12700">
            <a:solidFill>
              <a:prstClr val="black"/>
            </a:solidFill>
          </a:ln>
        </p:spPr>
        <p:txBody>
          <a:bodyPr vert="horz" lIns="86210" tIns="43105" rIns="86210" bIns="43105" rtlCol="0" anchor="ctr"/>
          <a:lstStyle/>
          <a:p>
            <a:endParaRPr lang="en-US" dirty="0"/>
          </a:p>
        </p:txBody>
      </p:sp>
      <p:sp>
        <p:nvSpPr>
          <p:cNvPr id="5" name="Notes Placeholder 4"/>
          <p:cNvSpPr>
            <a:spLocks noGrp="1"/>
          </p:cNvSpPr>
          <p:nvPr>
            <p:ph type="body" sz="quarter" idx="3"/>
          </p:nvPr>
        </p:nvSpPr>
        <p:spPr>
          <a:xfrm>
            <a:off x="640080" y="4180522"/>
            <a:ext cx="5120640" cy="3420428"/>
          </a:xfrm>
          <a:prstGeom prst="rect">
            <a:avLst/>
          </a:prstGeom>
        </p:spPr>
        <p:txBody>
          <a:bodyPr vert="horz" lIns="86210" tIns="43105" rIns="86210" bIns="4310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250953"/>
            <a:ext cx="2773680" cy="435848"/>
          </a:xfrm>
          <a:prstGeom prst="rect">
            <a:avLst/>
          </a:prstGeom>
        </p:spPr>
        <p:txBody>
          <a:bodyPr vert="horz" lIns="86210" tIns="43105" rIns="86210" bIns="43105" rtlCol="0" anchor="b"/>
          <a:lstStyle>
            <a:lvl1pPr algn="l">
              <a:defRPr sz="1100"/>
            </a:lvl1pPr>
          </a:lstStyle>
          <a:p>
            <a:endParaRPr lang="en-US" dirty="0"/>
          </a:p>
        </p:txBody>
      </p:sp>
      <p:sp>
        <p:nvSpPr>
          <p:cNvPr id="7" name="Slide Number Placeholder 6"/>
          <p:cNvSpPr>
            <a:spLocks noGrp="1"/>
          </p:cNvSpPr>
          <p:nvPr>
            <p:ph type="sldNum" sz="quarter" idx="5"/>
          </p:nvPr>
        </p:nvSpPr>
        <p:spPr>
          <a:xfrm>
            <a:off x="3625639" y="8250953"/>
            <a:ext cx="2773680" cy="435848"/>
          </a:xfrm>
          <a:prstGeom prst="rect">
            <a:avLst/>
          </a:prstGeom>
        </p:spPr>
        <p:txBody>
          <a:bodyPr vert="horz" lIns="86210" tIns="43105" rIns="86210" bIns="43105" rtlCol="0" anchor="b"/>
          <a:lstStyle>
            <a:lvl1pPr algn="r">
              <a:defRPr sz="1100"/>
            </a:lvl1pPr>
          </a:lstStyle>
          <a:p>
            <a:fld id="{21B2AA4F-B828-4D7C-AFD3-893933DAFCB4}" type="slidenum">
              <a:rPr lang="en-US" smtClean="0"/>
              <a:t>‹#›</a:t>
            </a:fld>
            <a:endParaRPr lang="en-US" dirty="0"/>
          </a:p>
        </p:txBody>
      </p:sp>
    </p:spTree>
    <p:extLst>
      <p:ext uri="{BB962C8B-B14F-4D97-AF65-F5344CB8AC3E}">
        <p14:creationId xmlns:p14="http://schemas.microsoft.com/office/powerpoint/2010/main" val="2495418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3:notes"/>
          <p:cNvSpPr txBox="1">
            <a:spLocks noGrp="1"/>
          </p:cNvSpPr>
          <p:nvPr>
            <p:ph type="body" idx="1"/>
          </p:nvPr>
        </p:nvSpPr>
        <p:spPr>
          <a:xfrm>
            <a:off x="144676" y="4024576"/>
            <a:ext cx="5986920" cy="3909060"/>
          </a:xfrm>
          <a:prstGeom prst="rect">
            <a:avLst/>
          </a:prstGeom>
        </p:spPr>
        <p:txBody>
          <a:bodyPr spcFirstLastPara="1" wrap="square" lIns="86195" tIns="43086" rIns="86195" bIns="43086" anchor="t" anchorCtr="0">
            <a:noAutofit/>
          </a:bodyPr>
          <a:lstStyle/>
          <a:p>
            <a:pPr>
              <a:spcBef>
                <a:spcPts val="754"/>
              </a:spcBef>
              <a:spcAft>
                <a:spcPts val="566"/>
              </a:spcAft>
            </a:pPr>
            <a:r>
              <a:rPr lang="en-US" dirty="0"/>
              <a:t> </a:t>
            </a:r>
            <a:endParaRPr dirty="0"/>
          </a:p>
        </p:txBody>
      </p:sp>
      <p:sp>
        <p:nvSpPr>
          <p:cNvPr id="441" name="Google Shape;441;p3:notes"/>
          <p:cNvSpPr>
            <a:spLocks noGrp="1" noRot="1" noChangeAspect="1"/>
          </p:cNvSpPr>
          <p:nvPr>
            <p:ph type="sldImg" idx="2"/>
          </p:nvPr>
        </p:nvSpPr>
        <p:spPr>
          <a:xfrm>
            <a:off x="1174750" y="806450"/>
            <a:ext cx="4051300" cy="30400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3113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3:notes"/>
          <p:cNvSpPr txBox="1">
            <a:spLocks noGrp="1"/>
          </p:cNvSpPr>
          <p:nvPr>
            <p:ph type="body" idx="1"/>
          </p:nvPr>
        </p:nvSpPr>
        <p:spPr>
          <a:xfrm>
            <a:off x="144676" y="4024576"/>
            <a:ext cx="5986920" cy="3909060"/>
          </a:xfrm>
          <a:prstGeom prst="rect">
            <a:avLst/>
          </a:prstGeom>
        </p:spPr>
        <p:txBody>
          <a:bodyPr spcFirstLastPara="1" wrap="square" lIns="86195" tIns="43086" rIns="86195" bIns="43086" anchor="t" anchorCtr="0">
            <a:noAutofit/>
          </a:bodyPr>
          <a:lstStyle/>
          <a:p>
            <a:pPr>
              <a:spcBef>
                <a:spcPts val="754"/>
              </a:spcBef>
              <a:spcAft>
                <a:spcPts val="566"/>
              </a:spcAft>
            </a:pPr>
            <a:r>
              <a:rPr lang="en-US" dirty="0"/>
              <a:t> </a:t>
            </a:r>
            <a:endParaRPr dirty="0"/>
          </a:p>
        </p:txBody>
      </p:sp>
      <p:sp>
        <p:nvSpPr>
          <p:cNvPr id="441" name="Google Shape;441;p3:notes"/>
          <p:cNvSpPr>
            <a:spLocks noGrp="1" noRot="1" noChangeAspect="1"/>
          </p:cNvSpPr>
          <p:nvPr>
            <p:ph type="sldImg" idx="2"/>
          </p:nvPr>
        </p:nvSpPr>
        <p:spPr>
          <a:xfrm>
            <a:off x="1174750" y="806450"/>
            <a:ext cx="4051300" cy="30400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3113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3:notes"/>
          <p:cNvSpPr txBox="1">
            <a:spLocks noGrp="1"/>
          </p:cNvSpPr>
          <p:nvPr>
            <p:ph type="body" idx="1"/>
          </p:nvPr>
        </p:nvSpPr>
        <p:spPr>
          <a:xfrm>
            <a:off x="144676" y="4024576"/>
            <a:ext cx="5986920" cy="3909060"/>
          </a:xfrm>
          <a:prstGeom prst="rect">
            <a:avLst/>
          </a:prstGeom>
        </p:spPr>
        <p:txBody>
          <a:bodyPr spcFirstLastPara="1" wrap="square" lIns="86195" tIns="43086" rIns="86195" bIns="43086" anchor="t" anchorCtr="0">
            <a:noAutofit/>
          </a:bodyPr>
          <a:lstStyle/>
          <a:p>
            <a:pPr>
              <a:spcBef>
                <a:spcPts val="754"/>
              </a:spcBef>
              <a:spcAft>
                <a:spcPts val="566"/>
              </a:spcAft>
            </a:pPr>
            <a:r>
              <a:rPr lang="en-US" dirty="0"/>
              <a:t> </a:t>
            </a:r>
            <a:endParaRPr dirty="0"/>
          </a:p>
        </p:txBody>
      </p:sp>
      <p:sp>
        <p:nvSpPr>
          <p:cNvPr id="441" name="Google Shape;441;p3:notes"/>
          <p:cNvSpPr>
            <a:spLocks noGrp="1" noRot="1" noChangeAspect="1"/>
          </p:cNvSpPr>
          <p:nvPr>
            <p:ph type="sldImg" idx="2"/>
          </p:nvPr>
        </p:nvSpPr>
        <p:spPr>
          <a:xfrm>
            <a:off x="1174750" y="806450"/>
            <a:ext cx="4051300" cy="30400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3113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reserve="1">
  <p:cSld name="Title slide">
    <p:spTree>
      <p:nvGrpSpPr>
        <p:cNvPr id="1" name="Shape 9"/>
        <p:cNvGrpSpPr/>
        <p:nvPr/>
      </p:nvGrpSpPr>
      <p:grpSpPr>
        <a:xfrm>
          <a:off x="0" y="0"/>
          <a:ext cx="0" cy="0"/>
          <a:chOff x="0" y="0"/>
          <a:chExt cx="0" cy="0"/>
        </a:xfrm>
      </p:grpSpPr>
      <p:sp>
        <p:nvSpPr>
          <p:cNvPr id="10" name="Google Shape;10;p14"/>
          <p:cNvSpPr/>
          <p:nvPr/>
        </p:nvSpPr>
        <p:spPr>
          <a:xfrm rot="5400000">
            <a:off x="7226352" y="274629"/>
            <a:ext cx="2191600" cy="1643700"/>
          </a:xfrm>
          <a:prstGeom prst="diagStripe">
            <a:avLst>
              <a:gd name="adj" fmla="val 0"/>
            </a:avLst>
          </a:prstGeom>
          <a:solidFill>
            <a:schemeClr val="lt1">
              <a:alpha val="1568"/>
            </a:schemeClr>
          </a:solidFill>
          <a:ln>
            <a:noFill/>
          </a:ln>
        </p:spPr>
        <p:txBody>
          <a:bodyPr spcFirstLastPara="1" wrap="square" lIns="68475" tIns="68475" rIns="68475" bIns="684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grpSp>
        <p:nvGrpSpPr>
          <p:cNvPr id="11" name="Google Shape;11;p14"/>
          <p:cNvGrpSpPr/>
          <p:nvPr/>
        </p:nvGrpSpPr>
        <p:grpSpPr>
          <a:xfrm>
            <a:off x="17" y="633703"/>
            <a:ext cx="5153705" cy="6845865"/>
            <a:chOff x="0" y="75"/>
            <a:chExt cx="5153705" cy="5152950"/>
          </a:xfrm>
        </p:grpSpPr>
        <p:sp>
          <p:nvSpPr>
            <p:cNvPr id="12" name="Google Shape;12;p14"/>
            <p:cNvSpPr/>
            <p:nvPr/>
          </p:nvSpPr>
          <p:spPr>
            <a:xfrm rot="-5400000">
              <a:off x="455" y="-225"/>
              <a:ext cx="5152800" cy="5153700"/>
            </a:xfrm>
            <a:prstGeom prst="diagStripe">
              <a:avLst>
                <a:gd name="adj" fmla="val 50000"/>
              </a:avLst>
            </a:prstGeom>
            <a:solidFill>
              <a:schemeClr val="lt1">
                <a:alpha val="156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sp>
          <p:nvSpPr>
            <p:cNvPr id="13" name="Google Shape;13;p14"/>
            <p:cNvSpPr/>
            <p:nvPr/>
          </p:nvSpPr>
          <p:spPr>
            <a:xfrm rot="-5400000">
              <a:off x="150" y="1145825"/>
              <a:ext cx="3996600" cy="3996900"/>
            </a:xfrm>
            <a:prstGeom prst="diagStripe">
              <a:avLst>
                <a:gd name="adj" fmla="val 58774"/>
              </a:avLst>
            </a:prstGeom>
            <a:solidFill>
              <a:schemeClr val="lt1">
                <a:alpha val="156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sp>
          <p:nvSpPr>
            <p:cNvPr id="14" name="Google Shape;14;p14"/>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sp>
          <p:nvSpPr>
            <p:cNvPr id="15" name="Google Shape;15;p14"/>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grpSp>
      <p:sp>
        <p:nvSpPr>
          <p:cNvPr id="16" name="Google Shape;16;p14"/>
          <p:cNvSpPr txBox="1">
            <a:spLocks noGrp="1"/>
          </p:cNvSpPr>
          <p:nvPr>
            <p:ph type="ctrTitle"/>
          </p:nvPr>
        </p:nvSpPr>
        <p:spPr>
          <a:xfrm>
            <a:off x="3537150" y="2104535"/>
            <a:ext cx="5017500" cy="2105200"/>
          </a:xfrm>
          <a:prstGeom prst="rect">
            <a:avLst/>
          </a:prstGeom>
          <a:noFill/>
          <a:ln>
            <a:noFill/>
          </a:ln>
        </p:spPr>
        <p:txBody>
          <a:bodyPr spcFirstLastPara="1" wrap="square" lIns="91300" tIns="91300" rIns="91300" bIns="91300" anchor="t" anchorCtr="0">
            <a:noAutofit/>
          </a:bodyPr>
          <a:lstStyle>
            <a:lvl1pPr marR="0" lvl="0" algn="l">
              <a:lnSpc>
                <a:spcPct val="100000"/>
              </a:lnSpc>
              <a:spcBef>
                <a:spcPts val="0"/>
              </a:spcBef>
              <a:spcAft>
                <a:spcPts val="0"/>
              </a:spcAft>
              <a:buClr>
                <a:schemeClr val="lt1"/>
              </a:buClr>
              <a:buSzPts val="4000"/>
              <a:buFont typeface="Montserrat"/>
              <a:buNone/>
              <a:defRPr sz="2970" b="0" i="0" u="none" strike="noStrike" cap="none">
                <a:solidFill>
                  <a:schemeClr val="lt1"/>
                </a:solidFill>
                <a:latin typeface="Montserrat"/>
                <a:ea typeface="Montserrat"/>
                <a:cs typeface="Montserrat"/>
                <a:sym typeface="Montserrat"/>
              </a:defRPr>
            </a:lvl1pPr>
            <a:lvl2pPr lvl="1" algn="l">
              <a:lnSpc>
                <a:spcPct val="100000"/>
              </a:lnSpc>
              <a:spcBef>
                <a:spcPts val="0"/>
              </a:spcBef>
              <a:spcAft>
                <a:spcPts val="0"/>
              </a:spcAft>
              <a:buClr>
                <a:schemeClr val="lt1"/>
              </a:buClr>
              <a:buSzPts val="4000"/>
              <a:buFont typeface="Montserrat"/>
              <a:buNone/>
              <a:defRPr sz="2970">
                <a:solidFill>
                  <a:schemeClr val="lt1"/>
                </a:solidFill>
                <a:latin typeface="Montserrat"/>
                <a:ea typeface="Montserrat"/>
                <a:cs typeface="Montserrat"/>
                <a:sym typeface="Montserrat"/>
              </a:defRPr>
            </a:lvl2pPr>
            <a:lvl3pPr lvl="2" algn="l">
              <a:lnSpc>
                <a:spcPct val="100000"/>
              </a:lnSpc>
              <a:spcBef>
                <a:spcPts val="0"/>
              </a:spcBef>
              <a:spcAft>
                <a:spcPts val="0"/>
              </a:spcAft>
              <a:buClr>
                <a:schemeClr val="lt1"/>
              </a:buClr>
              <a:buSzPts val="4000"/>
              <a:buFont typeface="Montserrat"/>
              <a:buNone/>
              <a:defRPr sz="2970">
                <a:solidFill>
                  <a:schemeClr val="lt1"/>
                </a:solidFill>
                <a:latin typeface="Montserrat"/>
                <a:ea typeface="Montserrat"/>
                <a:cs typeface="Montserrat"/>
                <a:sym typeface="Montserrat"/>
              </a:defRPr>
            </a:lvl3pPr>
            <a:lvl4pPr lvl="3" algn="l">
              <a:lnSpc>
                <a:spcPct val="100000"/>
              </a:lnSpc>
              <a:spcBef>
                <a:spcPts val="0"/>
              </a:spcBef>
              <a:spcAft>
                <a:spcPts val="0"/>
              </a:spcAft>
              <a:buClr>
                <a:schemeClr val="lt1"/>
              </a:buClr>
              <a:buSzPts val="4000"/>
              <a:buFont typeface="Montserrat"/>
              <a:buNone/>
              <a:defRPr sz="2970">
                <a:solidFill>
                  <a:schemeClr val="lt1"/>
                </a:solidFill>
                <a:latin typeface="Montserrat"/>
                <a:ea typeface="Montserrat"/>
                <a:cs typeface="Montserrat"/>
                <a:sym typeface="Montserrat"/>
              </a:defRPr>
            </a:lvl4pPr>
            <a:lvl5pPr lvl="4" algn="l">
              <a:lnSpc>
                <a:spcPct val="100000"/>
              </a:lnSpc>
              <a:spcBef>
                <a:spcPts val="0"/>
              </a:spcBef>
              <a:spcAft>
                <a:spcPts val="0"/>
              </a:spcAft>
              <a:buClr>
                <a:schemeClr val="lt1"/>
              </a:buClr>
              <a:buSzPts val="4000"/>
              <a:buFont typeface="Montserrat"/>
              <a:buNone/>
              <a:defRPr sz="2970">
                <a:solidFill>
                  <a:schemeClr val="lt1"/>
                </a:solidFill>
                <a:latin typeface="Montserrat"/>
                <a:ea typeface="Montserrat"/>
                <a:cs typeface="Montserrat"/>
                <a:sym typeface="Montserrat"/>
              </a:defRPr>
            </a:lvl5pPr>
            <a:lvl6pPr lvl="5" algn="l">
              <a:lnSpc>
                <a:spcPct val="100000"/>
              </a:lnSpc>
              <a:spcBef>
                <a:spcPts val="0"/>
              </a:spcBef>
              <a:spcAft>
                <a:spcPts val="0"/>
              </a:spcAft>
              <a:buClr>
                <a:schemeClr val="lt1"/>
              </a:buClr>
              <a:buSzPts val="4000"/>
              <a:buFont typeface="Montserrat"/>
              <a:buNone/>
              <a:defRPr sz="2970">
                <a:solidFill>
                  <a:schemeClr val="lt1"/>
                </a:solidFill>
                <a:latin typeface="Montserrat"/>
                <a:ea typeface="Montserrat"/>
                <a:cs typeface="Montserrat"/>
                <a:sym typeface="Montserrat"/>
              </a:defRPr>
            </a:lvl6pPr>
            <a:lvl7pPr lvl="6" algn="l">
              <a:lnSpc>
                <a:spcPct val="100000"/>
              </a:lnSpc>
              <a:spcBef>
                <a:spcPts val="0"/>
              </a:spcBef>
              <a:spcAft>
                <a:spcPts val="0"/>
              </a:spcAft>
              <a:buClr>
                <a:schemeClr val="lt1"/>
              </a:buClr>
              <a:buSzPts val="4000"/>
              <a:buFont typeface="Montserrat"/>
              <a:buNone/>
              <a:defRPr sz="2970">
                <a:solidFill>
                  <a:schemeClr val="lt1"/>
                </a:solidFill>
                <a:latin typeface="Montserrat"/>
                <a:ea typeface="Montserrat"/>
                <a:cs typeface="Montserrat"/>
                <a:sym typeface="Montserrat"/>
              </a:defRPr>
            </a:lvl7pPr>
            <a:lvl8pPr lvl="7" algn="l">
              <a:lnSpc>
                <a:spcPct val="100000"/>
              </a:lnSpc>
              <a:spcBef>
                <a:spcPts val="0"/>
              </a:spcBef>
              <a:spcAft>
                <a:spcPts val="0"/>
              </a:spcAft>
              <a:buClr>
                <a:schemeClr val="lt1"/>
              </a:buClr>
              <a:buSzPts val="4000"/>
              <a:buFont typeface="Montserrat"/>
              <a:buNone/>
              <a:defRPr sz="2970">
                <a:solidFill>
                  <a:schemeClr val="lt1"/>
                </a:solidFill>
                <a:latin typeface="Montserrat"/>
                <a:ea typeface="Montserrat"/>
                <a:cs typeface="Montserrat"/>
                <a:sym typeface="Montserrat"/>
              </a:defRPr>
            </a:lvl8pPr>
            <a:lvl9pPr lvl="8" algn="l">
              <a:lnSpc>
                <a:spcPct val="100000"/>
              </a:lnSpc>
              <a:spcBef>
                <a:spcPts val="0"/>
              </a:spcBef>
              <a:spcAft>
                <a:spcPts val="0"/>
              </a:spcAft>
              <a:buClr>
                <a:schemeClr val="lt1"/>
              </a:buClr>
              <a:buSzPts val="4000"/>
              <a:buFont typeface="Montserrat"/>
              <a:buNone/>
              <a:defRPr sz="2970">
                <a:solidFill>
                  <a:schemeClr val="lt1"/>
                </a:solidFill>
                <a:latin typeface="Montserrat"/>
                <a:ea typeface="Montserrat"/>
                <a:cs typeface="Montserrat"/>
                <a:sym typeface="Montserrat"/>
              </a:defRPr>
            </a:lvl9pPr>
          </a:lstStyle>
          <a:p>
            <a:endParaRPr/>
          </a:p>
        </p:txBody>
      </p:sp>
      <p:grpSp>
        <p:nvGrpSpPr>
          <p:cNvPr id="17" name="Google Shape;17;p14"/>
          <p:cNvGrpSpPr/>
          <p:nvPr/>
        </p:nvGrpSpPr>
        <p:grpSpPr>
          <a:xfrm>
            <a:off x="7004306" y="3751620"/>
            <a:ext cx="2139697" cy="2737105"/>
            <a:chOff x="-4279865" y="1145973"/>
            <a:chExt cx="2951426" cy="2889757"/>
          </a:xfrm>
        </p:grpSpPr>
        <p:sp>
          <p:nvSpPr>
            <p:cNvPr id="18" name="Google Shape;18;p14"/>
            <p:cNvSpPr/>
            <p:nvPr/>
          </p:nvSpPr>
          <p:spPr>
            <a:xfrm rot="-5400000">
              <a:off x="-4279714" y="1145822"/>
              <a:ext cx="2299799" cy="2300101"/>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sp>
          <p:nvSpPr>
            <p:cNvPr id="19" name="Google Shape;19;p14"/>
            <p:cNvSpPr/>
            <p:nvPr/>
          </p:nvSpPr>
          <p:spPr>
            <a:xfrm flipH="1">
              <a:off x="-3628540" y="1735931"/>
              <a:ext cx="2300101" cy="2299799"/>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grpSp>
      <p:sp>
        <p:nvSpPr>
          <p:cNvPr id="21" name="Google Shape;21;p14"/>
          <p:cNvSpPr txBox="1"/>
          <p:nvPr/>
        </p:nvSpPr>
        <p:spPr>
          <a:xfrm>
            <a:off x="1335024" y="135031"/>
            <a:ext cx="6864096"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0" u="none" strike="noStrike" cap="none" dirty="0">
                <a:solidFill>
                  <a:schemeClr val="lt1"/>
                </a:solidFill>
                <a:latin typeface="Arial"/>
                <a:ea typeface="Arial"/>
                <a:cs typeface="Arial"/>
                <a:sym typeface="Arial"/>
              </a:rPr>
              <a:t>                                  JWCLab invests in Blockchain talent around the world </a:t>
            </a:r>
            <a:endParaRPr sz="1200" dirty="0"/>
          </a:p>
          <a:p>
            <a:pPr marL="0" marR="0" lvl="0" indent="0" algn="l" rtl="0">
              <a:spcBef>
                <a:spcPts val="0"/>
              </a:spcBef>
              <a:spcAft>
                <a:spcPts val="0"/>
              </a:spcAft>
              <a:buNone/>
            </a:pPr>
            <a:r>
              <a:rPr lang="en-US" sz="1200" b="0" i="0" dirty="0">
                <a:solidFill>
                  <a:schemeClr val="lt1"/>
                </a:solidFill>
                <a:latin typeface="Arial"/>
                <a:ea typeface="Arial"/>
                <a:cs typeface="Arial"/>
                <a:sym typeface="Arial"/>
              </a:rPr>
              <a:t>and integrate Blockchain with AI, IoT, Big Data Analytics to build the solutions for you today</a:t>
            </a:r>
            <a:endParaRPr sz="1200" dirty="0"/>
          </a:p>
        </p:txBody>
      </p:sp>
      <p:sp>
        <p:nvSpPr>
          <p:cNvPr id="20" name="Google Shape;409;p1"/>
          <p:cNvSpPr txBox="1"/>
          <p:nvPr userDrawn="1"/>
        </p:nvSpPr>
        <p:spPr>
          <a:xfrm>
            <a:off x="125256" y="5045500"/>
            <a:ext cx="8687704" cy="462135"/>
          </a:xfrm>
          <a:prstGeom prst="rect">
            <a:avLst/>
          </a:prstGeom>
          <a:noFill/>
          <a:ln>
            <a:noFill/>
          </a:ln>
        </p:spPr>
        <p:txBody>
          <a:bodyPr spcFirstLastPara="1" wrap="square" lIns="82175" tIns="82175" rIns="82175" bIns="82175" anchor="t" anchorCtr="0">
            <a:noAutofit/>
          </a:bodyPr>
          <a:lstStyle/>
          <a:p>
            <a:r>
              <a:rPr lang="en-US" sz="1300" dirty="0">
                <a:solidFill>
                  <a:schemeClr val="bg1"/>
                </a:solidFill>
              </a:rPr>
              <a:t>Presented by Prof. Luan D. Nguyen, PhD ECE, MBA</a:t>
            </a:r>
          </a:p>
        </p:txBody>
      </p:sp>
    </p:spTree>
    <p:extLst>
      <p:ext uri="{BB962C8B-B14F-4D97-AF65-F5344CB8AC3E}">
        <p14:creationId xmlns:p14="http://schemas.microsoft.com/office/powerpoint/2010/main" val="816108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_ConfideTitle and Content with Imagential Slide" preserve="1">
  <p:cSld name="2_ConfideTitle and Content with Imagential Slide">
    <p:spTree>
      <p:nvGrpSpPr>
        <p:cNvPr id="1" name="Shape 124"/>
        <p:cNvGrpSpPr/>
        <p:nvPr/>
      </p:nvGrpSpPr>
      <p:grpSpPr>
        <a:xfrm>
          <a:off x="0" y="0"/>
          <a:ext cx="0" cy="0"/>
          <a:chOff x="0" y="0"/>
          <a:chExt cx="0" cy="0"/>
        </a:xfrm>
      </p:grpSpPr>
      <p:sp>
        <p:nvSpPr>
          <p:cNvPr id="125" name="Google Shape;125;p17"/>
          <p:cNvSpPr>
            <a:spLocks noGrp="1"/>
          </p:cNvSpPr>
          <p:nvPr>
            <p:ph type="pic" idx="2"/>
          </p:nvPr>
        </p:nvSpPr>
        <p:spPr>
          <a:xfrm>
            <a:off x="5016500" y="1298450"/>
            <a:ext cx="3898900" cy="4871863"/>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126" name="Google Shape;126;p17"/>
          <p:cNvSpPr txBox="1">
            <a:spLocks noGrp="1"/>
          </p:cNvSpPr>
          <p:nvPr>
            <p:ph type="title"/>
          </p:nvPr>
        </p:nvSpPr>
        <p:spPr>
          <a:xfrm>
            <a:off x="264160" y="70818"/>
            <a:ext cx="7051040" cy="976588"/>
          </a:xfrm>
          <a:prstGeom prst="rect">
            <a:avLst/>
          </a:prstGeom>
          <a:noFill/>
          <a:ln>
            <a:noFill/>
          </a:ln>
        </p:spPr>
        <p:txBody>
          <a:bodyPr spcFirstLastPara="1" wrap="square" lIns="91425" tIns="0" rIns="91425" bIns="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7" name="Google Shape;127;p17"/>
          <p:cNvSpPr txBox="1">
            <a:spLocks noGrp="1"/>
          </p:cNvSpPr>
          <p:nvPr>
            <p:ph type="body" idx="1"/>
          </p:nvPr>
        </p:nvSpPr>
        <p:spPr>
          <a:xfrm>
            <a:off x="264161" y="1290101"/>
            <a:ext cx="4439363" cy="615523"/>
          </a:xfrm>
          <a:prstGeom prst="rect">
            <a:avLst/>
          </a:prstGeom>
          <a:noFill/>
          <a:ln>
            <a:noFill/>
          </a:ln>
        </p:spPr>
        <p:txBody>
          <a:bodyPr spcFirstLastPara="1" wrap="square" lIns="91425" tIns="91425" rIns="91425" bIns="91425" anchor="t" anchorCtr="0">
            <a:spAutoFit/>
          </a:bodyPr>
          <a:lstStyle>
            <a:lvl1pPr marL="457200" marR="0" lvl="0" indent="-291465" algn="l" rtl="0">
              <a:lnSpc>
                <a:spcPct val="100000"/>
              </a:lnSpc>
              <a:spcBef>
                <a:spcPts val="1200"/>
              </a:spcBef>
              <a:spcAft>
                <a:spcPts val="0"/>
              </a:spcAft>
              <a:buClr>
                <a:srgbClr val="CC0000"/>
              </a:buClr>
              <a:buSzPts val="990"/>
              <a:buFont typeface="Noto Sans Symbols"/>
              <a:buChar char="◆"/>
              <a:defRPr sz="1800" b="0" i="0" u="none" strike="noStrike" cap="none">
                <a:solidFill>
                  <a:schemeClr val="dk1"/>
                </a:solidFill>
                <a:latin typeface="Arial"/>
                <a:ea typeface="Arial"/>
                <a:cs typeface="Arial"/>
                <a:sym typeface="Arial"/>
              </a:defRPr>
            </a:lvl1pPr>
            <a:lvl2pPr marL="914400" marR="0" lvl="1" indent="-342900" algn="l" rtl="0">
              <a:lnSpc>
                <a:spcPct val="95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95000"/>
              </a:lnSpc>
              <a:spcBef>
                <a:spcPts val="80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lnSpc>
                <a:spcPct val="95000"/>
              </a:lnSpc>
              <a:spcBef>
                <a:spcPts val="8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72538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with subtitle only" preserve="1">
  <p:cSld name="Title with subtitle only">
    <p:spTree>
      <p:nvGrpSpPr>
        <p:cNvPr id="1" name="Shape 128"/>
        <p:cNvGrpSpPr/>
        <p:nvPr/>
      </p:nvGrpSpPr>
      <p:grpSpPr>
        <a:xfrm>
          <a:off x="0" y="0"/>
          <a:ext cx="0" cy="0"/>
          <a:chOff x="0" y="0"/>
          <a:chExt cx="0" cy="0"/>
        </a:xfrm>
      </p:grpSpPr>
      <p:sp>
        <p:nvSpPr>
          <p:cNvPr id="129" name="Google Shape;129;p18"/>
          <p:cNvSpPr txBox="1">
            <a:spLocks noGrp="1"/>
          </p:cNvSpPr>
          <p:nvPr>
            <p:ph type="title"/>
          </p:nvPr>
        </p:nvSpPr>
        <p:spPr>
          <a:xfrm>
            <a:off x="264160" y="70818"/>
            <a:ext cx="7051040" cy="976588"/>
          </a:xfrm>
          <a:prstGeom prst="rect">
            <a:avLst/>
          </a:prstGeom>
          <a:noFill/>
          <a:ln>
            <a:noFill/>
          </a:ln>
        </p:spPr>
        <p:txBody>
          <a:bodyPr spcFirstLastPara="1" wrap="square" lIns="91425" tIns="0" rIns="91425" bIns="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0" name="Google Shape;130;p18"/>
          <p:cNvSpPr txBox="1">
            <a:spLocks noGrp="1"/>
          </p:cNvSpPr>
          <p:nvPr>
            <p:ph type="body" idx="1"/>
          </p:nvPr>
        </p:nvSpPr>
        <p:spPr>
          <a:xfrm>
            <a:off x="264160" y="1169941"/>
            <a:ext cx="8575040" cy="4302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chemeClr val="dk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941717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with small subtitle only" preserve="1">
  <p:cSld name="1_Title with small subtitle only">
    <p:spTree>
      <p:nvGrpSpPr>
        <p:cNvPr id="1" name="Shape 131"/>
        <p:cNvGrpSpPr/>
        <p:nvPr/>
      </p:nvGrpSpPr>
      <p:grpSpPr>
        <a:xfrm>
          <a:off x="0" y="0"/>
          <a:ext cx="0" cy="0"/>
          <a:chOff x="0" y="0"/>
          <a:chExt cx="0" cy="0"/>
        </a:xfrm>
      </p:grpSpPr>
      <p:sp>
        <p:nvSpPr>
          <p:cNvPr id="132" name="Google Shape;132;p19"/>
          <p:cNvSpPr txBox="1">
            <a:spLocks noGrp="1"/>
          </p:cNvSpPr>
          <p:nvPr>
            <p:ph type="title"/>
          </p:nvPr>
        </p:nvSpPr>
        <p:spPr>
          <a:xfrm>
            <a:off x="264160" y="70818"/>
            <a:ext cx="7051040" cy="976588"/>
          </a:xfrm>
          <a:prstGeom prst="rect">
            <a:avLst/>
          </a:prstGeom>
          <a:noFill/>
          <a:ln>
            <a:noFill/>
          </a:ln>
        </p:spPr>
        <p:txBody>
          <a:bodyPr spcFirstLastPara="1" wrap="square" lIns="91425" tIns="0" rIns="91425" bIns="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3" name="Google Shape;133;p19"/>
          <p:cNvSpPr txBox="1">
            <a:spLocks noGrp="1"/>
          </p:cNvSpPr>
          <p:nvPr>
            <p:ph type="body" idx="1"/>
          </p:nvPr>
        </p:nvSpPr>
        <p:spPr>
          <a:xfrm>
            <a:off x="264160" y="1169941"/>
            <a:ext cx="8575040" cy="4302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200"/>
              </a:spcBef>
              <a:spcAft>
                <a:spcPts val="0"/>
              </a:spcAft>
              <a:buClr>
                <a:srgbClr val="CC0000"/>
              </a:buClr>
              <a:buSzPts val="1400"/>
              <a:buFont typeface="Noto Sans Symbols"/>
              <a:buNone/>
              <a:defRPr sz="1400" b="0" i="0" u="none" strike="noStrike" cap="none">
                <a:solidFill>
                  <a:schemeClr val="dk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198896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 CONFIDENTIAL" preserve="1">
  <p:cSld name="Title Only - CONFIDENTIAL">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264160" y="70818"/>
            <a:ext cx="7051040" cy="976588"/>
          </a:xfrm>
          <a:prstGeom prst="rect">
            <a:avLst/>
          </a:prstGeom>
          <a:noFill/>
          <a:ln>
            <a:noFill/>
          </a:ln>
        </p:spPr>
        <p:txBody>
          <a:bodyPr spcFirstLastPara="1" wrap="square" lIns="91425" tIns="0" rIns="91425" bIns="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20"/>
          <p:cNvSpPr/>
          <p:nvPr/>
        </p:nvSpPr>
        <p:spPr>
          <a:xfrm>
            <a:off x="313381" y="6553934"/>
            <a:ext cx="4065124" cy="304066"/>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1743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264160" y="70818"/>
            <a:ext cx="7051040" cy="976588"/>
          </a:xfrm>
          <a:prstGeom prst="rect">
            <a:avLst/>
          </a:prstGeom>
          <a:noFill/>
          <a:ln>
            <a:noFill/>
          </a:ln>
        </p:spPr>
        <p:txBody>
          <a:bodyPr spcFirstLastPara="1" wrap="square" lIns="91425" tIns="0" rIns="91425" bIns="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21"/>
          <p:cNvSpPr/>
          <p:nvPr/>
        </p:nvSpPr>
        <p:spPr>
          <a:xfrm>
            <a:off x="313381" y="6553934"/>
            <a:ext cx="4065124" cy="304066"/>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534008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oC 1" preserve="1">
  <p:cSld name="ToC 1">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264160" y="70818"/>
            <a:ext cx="7051040" cy="976588"/>
          </a:xfrm>
          <a:prstGeom prst="rect">
            <a:avLst/>
          </a:prstGeom>
          <a:noFill/>
          <a:ln>
            <a:noFill/>
          </a:ln>
        </p:spPr>
        <p:txBody>
          <a:bodyPr spcFirstLastPara="1" wrap="square" lIns="91425" tIns="0" rIns="91425" bIns="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22"/>
          <p:cNvSpPr txBox="1">
            <a:spLocks noGrp="1"/>
          </p:cNvSpPr>
          <p:nvPr>
            <p:ph type="body" idx="1"/>
          </p:nvPr>
        </p:nvSpPr>
        <p:spPr>
          <a:xfrm>
            <a:off x="238537" y="1294355"/>
            <a:ext cx="7742174" cy="585216"/>
          </a:xfrm>
          <a:prstGeom prst="rect">
            <a:avLst/>
          </a:prstGeom>
          <a:solidFill>
            <a:srgbClr val="8C8C8C"/>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3" name="Google Shape;143;p22"/>
          <p:cNvSpPr txBox="1">
            <a:spLocks noGrp="1"/>
          </p:cNvSpPr>
          <p:nvPr>
            <p:ph type="body" idx="2"/>
          </p:nvPr>
        </p:nvSpPr>
        <p:spPr>
          <a:xfrm>
            <a:off x="238537" y="1907847"/>
            <a:ext cx="7742174" cy="585216"/>
          </a:xfrm>
          <a:prstGeom prst="rect">
            <a:avLst/>
          </a:prstGeom>
          <a:solidFill>
            <a:srgbClr val="8C8C8C"/>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4" name="Google Shape;144;p22"/>
          <p:cNvSpPr txBox="1">
            <a:spLocks noGrp="1"/>
          </p:cNvSpPr>
          <p:nvPr>
            <p:ph type="body" idx="3"/>
          </p:nvPr>
        </p:nvSpPr>
        <p:spPr>
          <a:xfrm>
            <a:off x="238537" y="2521339"/>
            <a:ext cx="7742174" cy="585216"/>
          </a:xfrm>
          <a:prstGeom prst="rect">
            <a:avLst/>
          </a:prstGeom>
          <a:solidFill>
            <a:srgbClr val="8C8C8C"/>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5" name="Google Shape;145;p22"/>
          <p:cNvSpPr txBox="1">
            <a:spLocks noGrp="1"/>
          </p:cNvSpPr>
          <p:nvPr>
            <p:ph type="body" idx="4"/>
          </p:nvPr>
        </p:nvSpPr>
        <p:spPr>
          <a:xfrm>
            <a:off x="238537" y="3134831"/>
            <a:ext cx="7742174" cy="585216"/>
          </a:xfrm>
          <a:prstGeom prst="rect">
            <a:avLst/>
          </a:prstGeom>
          <a:solidFill>
            <a:srgbClr val="8C8C8C"/>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6" name="Google Shape;146;p22"/>
          <p:cNvSpPr txBox="1">
            <a:spLocks noGrp="1"/>
          </p:cNvSpPr>
          <p:nvPr>
            <p:ph type="body" idx="5"/>
          </p:nvPr>
        </p:nvSpPr>
        <p:spPr>
          <a:xfrm>
            <a:off x="238537" y="3748323"/>
            <a:ext cx="7742174" cy="585216"/>
          </a:xfrm>
          <a:prstGeom prst="rect">
            <a:avLst/>
          </a:prstGeom>
          <a:solidFill>
            <a:srgbClr val="8C8C8C"/>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7" name="Google Shape;147;p22"/>
          <p:cNvSpPr txBox="1">
            <a:spLocks noGrp="1"/>
          </p:cNvSpPr>
          <p:nvPr>
            <p:ph type="body" idx="6"/>
          </p:nvPr>
        </p:nvSpPr>
        <p:spPr>
          <a:xfrm>
            <a:off x="239114" y="4361815"/>
            <a:ext cx="7740829" cy="585216"/>
          </a:xfrm>
          <a:prstGeom prst="rect">
            <a:avLst/>
          </a:prstGeom>
          <a:solidFill>
            <a:srgbClr val="8C8C8C"/>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8" name="Google Shape;148;p22"/>
          <p:cNvSpPr txBox="1">
            <a:spLocks noGrp="1"/>
          </p:cNvSpPr>
          <p:nvPr>
            <p:ph type="body" idx="7"/>
          </p:nvPr>
        </p:nvSpPr>
        <p:spPr>
          <a:xfrm>
            <a:off x="239114" y="4975308"/>
            <a:ext cx="7740829" cy="585216"/>
          </a:xfrm>
          <a:prstGeom prst="rect">
            <a:avLst/>
          </a:prstGeom>
          <a:solidFill>
            <a:srgbClr val="8C8C8C"/>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9" name="Google Shape;149;p22"/>
          <p:cNvSpPr txBox="1">
            <a:spLocks noGrp="1"/>
          </p:cNvSpPr>
          <p:nvPr>
            <p:ph type="body" idx="8"/>
          </p:nvPr>
        </p:nvSpPr>
        <p:spPr>
          <a:xfrm>
            <a:off x="239114" y="5588795"/>
            <a:ext cx="7740829" cy="585216"/>
          </a:xfrm>
          <a:prstGeom prst="rect">
            <a:avLst/>
          </a:prstGeom>
          <a:solidFill>
            <a:srgbClr val="8C8C8C"/>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0" name="Google Shape;150;p22"/>
          <p:cNvSpPr txBox="1">
            <a:spLocks noGrp="1"/>
          </p:cNvSpPr>
          <p:nvPr>
            <p:ph type="body" idx="9"/>
          </p:nvPr>
        </p:nvSpPr>
        <p:spPr>
          <a:xfrm>
            <a:off x="7990648" y="1294355"/>
            <a:ext cx="931016" cy="585216"/>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1" name="Google Shape;151;p22"/>
          <p:cNvSpPr txBox="1">
            <a:spLocks noGrp="1"/>
          </p:cNvSpPr>
          <p:nvPr>
            <p:ph type="body" idx="13"/>
          </p:nvPr>
        </p:nvSpPr>
        <p:spPr>
          <a:xfrm>
            <a:off x="7990648" y="1907847"/>
            <a:ext cx="931016" cy="585216"/>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2" name="Google Shape;152;p22"/>
          <p:cNvSpPr txBox="1">
            <a:spLocks noGrp="1"/>
          </p:cNvSpPr>
          <p:nvPr>
            <p:ph type="body" idx="14"/>
          </p:nvPr>
        </p:nvSpPr>
        <p:spPr>
          <a:xfrm>
            <a:off x="7990648" y="2521339"/>
            <a:ext cx="931016" cy="585216"/>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3" name="Google Shape;153;p22"/>
          <p:cNvSpPr txBox="1">
            <a:spLocks noGrp="1"/>
          </p:cNvSpPr>
          <p:nvPr>
            <p:ph type="body" idx="15"/>
          </p:nvPr>
        </p:nvSpPr>
        <p:spPr>
          <a:xfrm>
            <a:off x="7990648" y="3134831"/>
            <a:ext cx="931016" cy="585216"/>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4" name="Google Shape;154;p22"/>
          <p:cNvSpPr txBox="1">
            <a:spLocks noGrp="1"/>
          </p:cNvSpPr>
          <p:nvPr>
            <p:ph type="body" idx="16"/>
          </p:nvPr>
        </p:nvSpPr>
        <p:spPr>
          <a:xfrm>
            <a:off x="7990648" y="3748323"/>
            <a:ext cx="931016" cy="585216"/>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5" name="Google Shape;155;p22"/>
          <p:cNvSpPr txBox="1">
            <a:spLocks noGrp="1"/>
          </p:cNvSpPr>
          <p:nvPr>
            <p:ph type="body" idx="17"/>
          </p:nvPr>
        </p:nvSpPr>
        <p:spPr>
          <a:xfrm>
            <a:off x="7990074" y="4361815"/>
            <a:ext cx="930854" cy="585216"/>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6" name="Google Shape;156;p22"/>
          <p:cNvSpPr txBox="1">
            <a:spLocks noGrp="1"/>
          </p:cNvSpPr>
          <p:nvPr>
            <p:ph type="body" idx="18"/>
          </p:nvPr>
        </p:nvSpPr>
        <p:spPr>
          <a:xfrm>
            <a:off x="7990074" y="4975308"/>
            <a:ext cx="930854" cy="585216"/>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7" name="Google Shape;157;p22"/>
          <p:cNvSpPr txBox="1">
            <a:spLocks noGrp="1"/>
          </p:cNvSpPr>
          <p:nvPr>
            <p:ph type="body" idx="19"/>
          </p:nvPr>
        </p:nvSpPr>
        <p:spPr>
          <a:xfrm>
            <a:off x="7990074" y="5588795"/>
            <a:ext cx="930854" cy="585216"/>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56134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oC 2" preserve="1">
  <p:cSld name="ToC 2">
    <p:spTree>
      <p:nvGrpSpPr>
        <p:cNvPr id="1" name="Shape 158"/>
        <p:cNvGrpSpPr/>
        <p:nvPr/>
      </p:nvGrpSpPr>
      <p:grpSpPr>
        <a:xfrm>
          <a:off x="0" y="0"/>
          <a:ext cx="0" cy="0"/>
          <a:chOff x="0" y="0"/>
          <a:chExt cx="0" cy="0"/>
        </a:xfrm>
      </p:grpSpPr>
      <p:sp>
        <p:nvSpPr>
          <p:cNvPr id="159" name="Google Shape;159;p23"/>
          <p:cNvSpPr txBox="1">
            <a:spLocks noGrp="1"/>
          </p:cNvSpPr>
          <p:nvPr>
            <p:ph type="title"/>
          </p:nvPr>
        </p:nvSpPr>
        <p:spPr>
          <a:xfrm>
            <a:off x="264160" y="70818"/>
            <a:ext cx="7051040" cy="976588"/>
          </a:xfrm>
          <a:prstGeom prst="rect">
            <a:avLst/>
          </a:prstGeom>
          <a:noFill/>
          <a:ln>
            <a:noFill/>
          </a:ln>
        </p:spPr>
        <p:txBody>
          <a:bodyPr spcFirstLastPara="1" wrap="square" lIns="91425" tIns="0" rIns="91425" bIns="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23"/>
          <p:cNvSpPr txBox="1">
            <a:spLocks noGrp="1"/>
          </p:cNvSpPr>
          <p:nvPr>
            <p:ph type="body" idx="1"/>
          </p:nvPr>
        </p:nvSpPr>
        <p:spPr>
          <a:xfrm>
            <a:off x="238538" y="1294357"/>
            <a:ext cx="3492791" cy="586055"/>
          </a:xfrm>
          <a:prstGeom prst="rect">
            <a:avLst/>
          </a:prstGeom>
          <a:solidFill>
            <a:srgbClr val="8C8C8C"/>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1" name="Google Shape;161;p23"/>
          <p:cNvSpPr txBox="1">
            <a:spLocks noGrp="1"/>
          </p:cNvSpPr>
          <p:nvPr>
            <p:ph type="body" idx="2"/>
          </p:nvPr>
        </p:nvSpPr>
        <p:spPr>
          <a:xfrm>
            <a:off x="238538" y="1907470"/>
            <a:ext cx="3492791" cy="586055"/>
          </a:xfrm>
          <a:prstGeom prst="rect">
            <a:avLst/>
          </a:prstGeom>
          <a:solidFill>
            <a:srgbClr val="8C8C8C"/>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2" name="Google Shape;162;p23"/>
          <p:cNvSpPr txBox="1">
            <a:spLocks noGrp="1"/>
          </p:cNvSpPr>
          <p:nvPr>
            <p:ph type="body" idx="3"/>
          </p:nvPr>
        </p:nvSpPr>
        <p:spPr>
          <a:xfrm>
            <a:off x="238538" y="2520584"/>
            <a:ext cx="3492791" cy="586055"/>
          </a:xfrm>
          <a:prstGeom prst="rect">
            <a:avLst/>
          </a:prstGeom>
          <a:solidFill>
            <a:srgbClr val="8C8C8C"/>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3" name="Google Shape;163;p23"/>
          <p:cNvSpPr txBox="1">
            <a:spLocks noGrp="1"/>
          </p:cNvSpPr>
          <p:nvPr>
            <p:ph type="body" idx="4"/>
          </p:nvPr>
        </p:nvSpPr>
        <p:spPr>
          <a:xfrm>
            <a:off x="238538" y="3133696"/>
            <a:ext cx="3492791" cy="586055"/>
          </a:xfrm>
          <a:prstGeom prst="rect">
            <a:avLst/>
          </a:prstGeom>
          <a:solidFill>
            <a:srgbClr val="8C8C8C"/>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4" name="Google Shape;164;p23"/>
          <p:cNvSpPr txBox="1">
            <a:spLocks noGrp="1"/>
          </p:cNvSpPr>
          <p:nvPr>
            <p:ph type="body" idx="5"/>
          </p:nvPr>
        </p:nvSpPr>
        <p:spPr>
          <a:xfrm>
            <a:off x="238538" y="3746809"/>
            <a:ext cx="3492791" cy="586055"/>
          </a:xfrm>
          <a:prstGeom prst="rect">
            <a:avLst/>
          </a:prstGeom>
          <a:solidFill>
            <a:srgbClr val="8C8C8C"/>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5" name="Google Shape;165;p23"/>
          <p:cNvSpPr txBox="1">
            <a:spLocks noGrp="1"/>
          </p:cNvSpPr>
          <p:nvPr>
            <p:ph type="body" idx="6"/>
          </p:nvPr>
        </p:nvSpPr>
        <p:spPr>
          <a:xfrm>
            <a:off x="238538" y="4359923"/>
            <a:ext cx="3492791" cy="586055"/>
          </a:xfrm>
          <a:prstGeom prst="rect">
            <a:avLst/>
          </a:prstGeom>
          <a:solidFill>
            <a:srgbClr val="8C8C8C"/>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6" name="Google Shape;166;p23"/>
          <p:cNvSpPr txBox="1">
            <a:spLocks noGrp="1"/>
          </p:cNvSpPr>
          <p:nvPr>
            <p:ph type="body" idx="7"/>
          </p:nvPr>
        </p:nvSpPr>
        <p:spPr>
          <a:xfrm>
            <a:off x="238538" y="4973036"/>
            <a:ext cx="3492791" cy="586055"/>
          </a:xfrm>
          <a:prstGeom prst="rect">
            <a:avLst/>
          </a:prstGeom>
          <a:solidFill>
            <a:srgbClr val="8C8C8C"/>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7" name="Google Shape;167;p23"/>
          <p:cNvSpPr txBox="1">
            <a:spLocks noGrp="1"/>
          </p:cNvSpPr>
          <p:nvPr>
            <p:ph type="body" idx="8"/>
          </p:nvPr>
        </p:nvSpPr>
        <p:spPr>
          <a:xfrm>
            <a:off x="238538" y="5586146"/>
            <a:ext cx="3492791" cy="586055"/>
          </a:xfrm>
          <a:prstGeom prst="rect">
            <a:avLst/>
          </a:prstGeom>
          <a:solidFill>
            <a:srgbClr val="8C8C8C"/>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8" name="Google Shape;168;p23"/>
          <p:cNvSpPr txBox="1">
            <a:spLocks noGrp="1"/>
          </p:cNvSpPr>
          <p:nvPr>
            <p:ph type="body" idx="9"/>
          </p:nvPr>
        </p:nvSpPr>
        <p:spPr>
          <a:xfrm>
            <a:off x="4606386" y="1294357"/>
            <a:ext cx="3459150" cy="586055"/>
          </a:xfrm>
          <a:prstGeom prst="rect">
            <a:avLst/>
          </a:prstGeom>
          <a:solidFill>
            <a:srgbClr val="8C8C8C"/>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9" name="Google Shape;169;p23"/>
          <p:cNvSpPr txBox="1">
            <a:spLocks noGrp="1"/>
          </p:cNvSpPr>
          <p:nvPr>
            <p:ph type="body" idx="13"/>
          </p:nvPr>
        </p:nvSpPr>
        <p:spPr>
          <a:xfrm>
            <a:off x="4606386" y="1907470"/>
            <a:ext cx="3459150" cy="586055"/>
          </a:xfrm>
          <a:prstGeom prst="rect">
            <a:avLst/>
          </a:prstGeom>
          <a:solidFill>
            <a:srgbClr val="8C8C8C"/>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0" name="Google Shape;170;p23"/>
          <p:cNvSpPr txBox="1">
            <a:spLocks noGrp="1"/>
          </p:cNvSpPr>
          <p:nvPr>
            <p:ph type="body" idx="14"/>
          </p:nvPr>
        </p:nvSpPr>
        <p:spPr>
          <a:xfrm>
            <a:off x="4606386" y="2520584"/>
            <a:ext cx="3459150" cy="586055"/>
          </a:xfrm>
          <a:prstGeom prst="rect">
            <a:avLst/>
          </a:prstGeom>
          <a:solidFill>
            <a:srgbClr val="8C8C8C"/>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1" name="Google Shape;171;p23"/>
          <p:cNvSpPr txBox="1">
            <a:spLocks noGrp="1"/>
          </p:cNvSpPr>
          <p:nvPr>
            <p:ph type="body" idx="15"/>
          </p:nvPr>
        </p:nvSpPr>
        <p:spPr>
          <a:xfrm>
            <a:off x="4606386" y="3133696"/>
            <a:ext cx="3459150" cy="586055"/>
          </a:xfrm>
          <a:prstGeom prst="rect">
            <a:avLst/>
          </a:prstGeom>
          <a:solidFill>
            <a:srgbClr val="8C8C8C"/>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2" name="Google Shape;172;p23"/>
          <p:cNvSpPr txBox="1">
            <a:spLocks noGrp="1"/>
          </p:cNvSpPr>
          <p:nvPr>
            <p:ph type="body" idx="16"/>
          </p:nvPr>
        </p:nvSpPr>
        <p:spPr>
          <a:xfrm>
            <a:off x="4606386" y="3746809"/>
            <a:ext cx="3459150" cy="586055"/>
          </a:xfrm>
          <a:prstGeom prst="rect">
            <a:avLst/>
          </a:prstGeom>
          <a:solidFill>
            <a:srgbClr val="8C8C8C"/>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3" name="Google Shape;173;p23"/>
          <p:cNvSpPr txBox="1">
            <a:spLocks noGrp="1"/>
          </p:cNvSpPr>
          <p:nvPr>
            <p:ph type="body" idx="17"/>
          </p:nvPr>
        </p:nvSpPr>
        <p:spPr>
          <a:xfrm>
            <a:off x="4606386" y="4359923"/>
            <a:ext cx="3459150" cy="586055"/>
          </a:xfrm>
          <a:prstGeom prst="rect">
            <a:avLst/>
          </a:prstGeom>
          <a:solidFill>
            <a:srgbClr val="8C8C8C"/>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4" name="Google Shape;174;p23"/>
          <p:cNvSpPr txBox="1">
            <a:spLocks noGrp="1"/>
          </p:cNvSpPr>
          <p:nvPr>
            <p:ph type="body" idx="18"/>
          </p:nvPr>
        </p:nvSpPr>
        <p:spPr>
          <a:xfrm>
            <a:off x="4606386" y="4973036"/>
            <a:ext cx="3459150" cy="586055"/>
          </a:xfrm>
          <a:prstGeom prst="rect">
            <a:avLst/>
          </a:prstGeom>
          <a:solidFill>
            <a:srgbClr val="8C8C8C"/>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5" name="Google Shape;175;p23"/>
          <p:cNvSpPr txBox="1">
            <a:spLocks noGrp="1"/>
          </p:cNvSpPr>
          <p:nvPr>
            <p:ph type="body" idx="19"/>
          </p:nvPr>
        </p:nvSpPr>
        <p:spPr>
          <a:xfrm>
            <a:off x="4606386" y="5586146"/>
            <a:ext cx="3459150" cy="586055"/>
          </a:xfrm>
          <a:prstGeom prst="rect">
            <a:avLst/>
          </a:prstGeom>
          <a:solidFill>
            <a:srgbClr val="8C8C8C"/>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6" name="Google Shape;176;p23"/>
          <p:cNvSpPr txBox="1">
            <a:spLocks noGrp="1"/>
          </p:cNvSpPr>
          <p:nvPr>
            <p:ph type="body" idx="20"/>
          </p:nvPr>
        </p:nvSpPr>
        <p:spPr>
          <a:xfrm>
            <a:off x="8085191" y="1294357"/>
            <a:ext cx="835746" cy="586055"/>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7" name="Google Shape;177;p23"/>
          <p:cNvSpPr txBox="1">
            <a:spLocks noGrp="1"/>
          </p:cNvSpPr>
          <p:nvPr>
            <p:ph type="body" idx="21"/>
          </p:nvPr>
        </p:nvSpPr>
        <p:spPr>
          <a:xfrm>
            <a:off x="8085191" y="1907470"/>
            <a:ext cx="835746" cy="586055"/>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8" name="Google Shape;178;p23"/>
          <p:cNvSpPr txBox="1">
            <a:spLocks noGrp="1"/>
          </p:cNvSpPr>
          <p:nvPr>
            <p:ph type="body" idx="22"/>
          </p:nvPr>
        </p:nvSpPr>
        <p:spPr>
          <a:xfrm>
            <a:off x="8085191" y="2520584"/>
            <a:ext cx="835746" cy="586055"/>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9" name="Google Shape;179;p23"/>
          <p:cNvSpPr txBox="1">
            <a:spLocks noGrp="1"/>
          </p:cNvSpPr>
          <p:nvPr>
            <p:ph type="body" idx="23"/>
          </p:nvPr>
        </p:nvSpPr>
        <p:spPr>
          <a:xfrm>
            <a:off x="8085191" y="3133696"/>
            <a:ext cx="835746" cy="586055"/>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0" name="Google Shape;180;p23"/>
          <p:cNvSpPr txBox="1">
            <a:spLocks noGrp="1"/>
          </p:cNvSpPr>
          <p:nvPr>
            <p:ph type="body" idx="24"/>
          </p:nvPr>
        </p:nvSpPr>
        <p:spPr>
          <a:xfrm>
            <a:off x="8085191" y="3746809"/>
            <a:ext cx="835746" cy="586055"/>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1" name="Google Shape;181;p23"/>
          <p:cNvSpPr txBox="1">
            <a:spLocks noGrp="1"/>
          </p:cNvSpPr>
          <p:nvPr>
            <p:ph type="body" idx="25"/>
          </p:nvPr>
        </p:nvSpPr>
        <p:spPr>
          <a:xfrm>
            <a:off x="8085344" y="4359923"/>
            <a:ext cx="835601" cy="586055"/>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2" name="Google Shape;182;p23"/>
          <p:cNvSpPr txBox="1">
            <a:spLocks noGrp="1"/>
          </p:cNvSpPr>
          <p:nvPr>
            <p:ph type="body" idx="26"/>
          </p:nvPr>
        </p:nvSpPr>
        <p:spPr>
          <a:xfrm>
            <a:off x="8085344" y="4973036"/>
            <a:ext cx="835601" cy="586055"/>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3" name="Google Shape;183;p23"/>
          <p:cNvSpPr txBox="1">
            <a:spLocks noGrp="1"/>
          </p:cNvSpPr>
          <p:nvPr>
            <p:ph type="body" idx="27"/>
          </p:nvPr>
        </p:nvSpPr>
        <p:spPr>
          <a:xfrm>
            <a:off x="8085344" y="5586146"/>
            <a:ext cx="835601" cy="586055"/>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4" name="Google Shape;184;p23"/>
          <p:cNvSpPr txBox="1">
            <a:spLocks noGrp="1"/>
          </p:cNvSpPr>
          <p:nvPr>
            <p:ph type="body" idx="28"/>
          </p:nvPr>
        </p:nvSpPr>
        <p:spPr>
          <a:xfrm>
            <a:off x="3750983" y="1294357"/>
            <a:ext cx="835746" cy="586055"/>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5" name="Google Shape;185;p23"/>
          <p:cNvSpPr txBox="1">
            <a:spLocks noGrp="1"/>
          </p:cNvSpPr>
          <p:nvPr>
            <p:ph type="body" idx="29"/>
          </p:nvPr>
        </p:nvSpPr>
        <p:spPr>
          <a:xfrm>
            <a:off x="3750983" y="1907470"/>
            <a:ext cx="835746" cy="586055"/>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6" name="Google Shape;186;p23"/>
          <p:cNvSpPr txBox="1">
            <a:spLocks noGrp="1"/>
          </p:cNvSpPr>
          <p:nvPr>
            <p:ph type="body" idx="30"/>
          </p:nvPr>
        </p:nvSpPr>
        <p:spPr>
          <a:xfrm>
            <a:off x="3750983" y="2520584"/>
            <a:ext cx="835746" cy="586055"/>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7" name="Google Shape;187;p23"/>
          <p:cNvSpPr txBox="1">
            <a:spLocks noGrp="1"/>
          </p:cNvSpPr>
          <p:nvPr>
            <p:ph type="body" idx="31"/>
          </p:nvPr>
        </p:nvSpPr>
        <p:spPr>
          <a:xfrm>
            <a:off x="3750983" y="3133696"/>
            <a:ext cx="835746" cy="586055"/>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8" name="Google Shape;188;p23"/>
          <p:cNvSpPr txBox="1">
            <a:spLocks noGrp="1"/>
          </p:cNvSpPr>
          <p:nvPr>
            <p:ph type="body" idx="32"/>
          </p:nvPr>
        </p:nvSpPr>
        <p:spPr>
          <a:xfrm>
            <a:off x="3750983" y="3746809"/>
            <a:ext cx="835746" cy="586055"/>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9" name="Google Shape;189;p23"/>
          <p:cNvSpPr txBox="1">
            <a:spLocks noGrp="1"/>
          </p:cNvSpPr>
          <p:nvPr>
            <p:ph type="body" idx="33"/>
          </p:nvPr>
        </p:nvSpPr>
        <p:spPr>
          <a:xfrm>
            <a:off x="3750404" y="4359923"/>
            <a:ext cx="835601" cy="586055"/>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90" name="Google Shape;190;p23"/>
          <p:cNvSpPr txBox="1">
            <a:spLocks noGrp="1"/>
          </p:cNvSpPr>
          <p:nvPr>
            <p:ph type="body" idx="34"/>
          </p:nvPr>
        </p:nvSpPr>
        <p:spPr>
          <a:xfrm>
            <a:off x="3750404" y="4973036"/>
            <a:ext cx="835601" cy="586055"/>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91" name="Google Shape;191;p23"/>
          <p:cNvSpPr txBox="1">
            <a:spLocks noGrp="1"/>
          </p:cNvSpPr>
          <p:nvPr>
            <p:ph type="body" idx="35"/>
          </p:nvPr>
        </p:nvSpPr>
        <p:spPr>
          <a:xfrm>
            <a:off x="3750404" y="5586146"/>
            <a:ext cx="835601" cy="586055"/>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425440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oC 3" preserve="1">
  <p:cSld name="ToC 3">
    <p:spTree>
      <p:nvGrpSpPr>
        <p:cNvPr id="1" name="Shape 192"/>
        <p:cNvGrpSpPr/>
        <p:nvPr/>
      </p:nvGrpSpPr>
      <p:grpSpPr>
        <a:xfrm>
          <a:off x="0" y="0"/>
          <a:ext cx="0" cy="0"/>
          <a:chOff x="0" y="0"/>
          <a:chExt cx="0" cy="0"/>
        </a:xfrm>
      </p:grpSpPr>
      <p:sp>
        <p:nvSpPr>
          <p:cNvPr id="193" name="Google Shape;193;p24"/>
          <p:cNvSpPr txBox="1">
            <a:spLocks noGrp="1"/>
          </p:cNvSpPr>
          <p:nvPr>
            <p:ph type="title"/>
          </p:nvPr>
        </p:nvSpPr>
        <p:spPr>
          <a:xfrm>
            <a:off x="264160" y="70818"/>
            <a:ext cx="7051040" cy="976588"/>
          </a:xfrm>
          <a:prstGeom prst="rect">
            <a:avLst/>
          </a:prstGeom>
          <a:noFill/>
          <a:ln>
            <a:noFill/>
          </a:ln>
        </p:spPr>
        <p:txBody>
          <a:bodyPr spcFirstLastPara="1" wrap="square" lIns="91425" tIns="0" rIns="91425" bIns="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4" name="Google Shape;194;p24"/>
          <p:cNvSpPr txBox="1">
            <a:spLocks noGrp="1"/>
          </p:cNvSpPr>
          <p:nvPr>
            <p:ph type="body" idx="1"/>
          </p:nvPr>
        </p:nvSpPr>
        <p:spPr>
          <a:xfrm>
            <a:off x="1214966" y="1302707"/>
            <a:ext cx="3732817" cy="586055"/>
          </a:xfrm>
          <a:prstGeom prst="rect">
            <a:avLst/>
          </a:prstGeom>
          <a:solidFill>
            <a:schemeClr val="lt2"/>
          </a:solidFill>
          <a:ln>
            <a:noFill/>
          </a:ln>
        </p:spPr>
        <p:txBody>
          <a:bodyPr spcFirstLastPara="1" wrap="square" lIns="91425" tIns="91425" rIns="91425" bIns="91425" anchor="t"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95" name="Google Shape;195;p24"/>
          <p:cNvSpPr txBox="1">
            <a:spLocks noGrp="1"/>
          </p:cNvSpPr>
          <p:nvPr>
            <p:ph type="body" idx="2"/>
          </p:nvPr>
        </p:nvSpPr>
        <p:spPr>
          <a:xfrm>
            <a:off x="1214966" y="1915024"/>
            <a:ext cx="3732817" cy="586055"/>
          </a:xfrm>
          <a:prstGeom prst="rect">
            <a:avLst/>
          </a:prstGeom>
          <a:solidFill>
            <a:schemeClr val="lt2"/>
          </a:solidFill>
          <a:ln>
            <a:noFill/>
          </a:ln>
        </p:spPr>
        <p:txBody>
          <a:bodyPr spcFirstLastPara="1" wrap="square" lIns="91425" tIns="91425" rIns="91425" bIns="91425" anchor="t"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96" name="Google Shape;196;p24"/>
          <p:cNvSpPr txBox="1">
            <a:spLocks noGrp="1"/>
          </p:cNvSpPr>
          <p:nvPr>
            <p:ph type="body" idx="3"/>
          </p:nvPr>
        </p:nvSpPr>
        <p:spPr>
          <a:xfrm>
            <a:off x="1214966" y="2527342"/>
            <a:ext cx="3732817" cy="586055"/>
          </a:xfrm>
          <a:prstGeom prst="rect">
            <a:avLst/>
          </a:prstGeom>
          <a:solidFill>
            <a:schemeClr val="lt2"/>
          </a:solidFill>
          <a:ln>
            <a:noFill/>
          </a:ln>
        </p:spPr>
        <p:txBody>
          <a:bodyPr spcFirstLastPara="1" wrap="square" lIns="91425" tIns="91425" rIns="91425" bIns="91425" anchor="t"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97" name="Google Shape;197;p24"/>
          <p:cNvSpPr txBox="1">
            <a:spLocks noGrp="1"/>
          </p:cNvSpPr>
          <p:nvPr>
            <p:ph type="body" idx="4"/>
          </p:nvPr>
        </p:nvSpPr>
        <p:spPr>
          <a:xfrm>
            <a:off x="1214966" y="3139659"/>
            <a:ext cx="3732817" cy="586055"/>
          </a:xfrm>
          <a:prstGeom prst="rect">
            <a:avLst/>
          </a:prstGeom>
          <a:solidFill>
            <a:schemeClr val="lt2"/>
          </a:solidFill>
          <a:ln>
            <a:noFill/>
          </a:ln>
        </p:spPr>
        <p:txBody>
          <a:bodyPr spcFirstLastPara="1" wrap="square" lIns="91425" tIns="91425" rIns="91425" bIns="91425" anchor="t"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98" name="Google Shape;198;p24"/>
          <p:cNvSpPr txBox="1">
            <a:spLocks noGrp="1"/>
          </p:cNvSpPr>
          <p:nvPr>
            <p:ph type="body" idx="5"/>
          </p:nvPr>
        </p:nvSpPr>
        <p:spPr>
          <a:xfrm>
            <a:off x="1214966" y="3751976"/>
            <a:ext cx="3732817" cy="586055"/>
          </a:xfrm>
          <a:prstGeom prst="rect">
            <a:avLst/>
          </a:prstGeom>
          <a:solidFill>
            <a:schemeClr val="lt2"/>
          </a:solidFill>
          <a:ln>
            <a:noFill/>
          </a:ln>
        </p:spPr>
        <p:txBody>
          <a:bodyPr spcFirstLastPara="1" wrap="square" lIns="91425" tIns="91425" rIns="91425" bIns="91425" anchor="t"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99" name="Google Shape;199;p24"/>
          <p:cNvSpPr txBox="1">
            <a:spLocks noGrp="1"/>
          </p:cNvSpPr>
          <p:nvPr>
            <p:ph type="body" idx="6"/>
          </p:nvPr>
        </p:nvSpPr>
        <p:spPr>
          <a:xfrm>
            <a:off x="1214966" y="4364294"/>
            <a:ext cx="3732817" cy="586055"/>
          </a:xfrm>
          <a:prstGeom prst="rect">
            <a:avLst/>
          </a:prstGeom>
          <a:solidFill>
            <a:schemeClr val="lt2"/>
          </a:solidFill>
          <a:ln>
            <a:noFill/>
          </a:ln>
        </p:spPr>
        <p:txBody>
          <a:bodyPr spcFirstLastPara="1" wrap="square" lIns="91425" tIns="91425" rIns="91425" bIns="91425" anchor="t"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00" name="Google Shape;200;p24"/>
          <p:cNvSpPr txBox="1">
            <a:spLocks noGrp="1"/>
          </p:cNvSpPr>
          <p:nvPr>
            <p:ph type="body" idx="7"/>
          </p:nvPr>
        </p:nvSpPr>
        <p:spPr>
          <a:xfrm>
            <a:off x="1214966" y="4976611"/>
            <a:ext cx="3732817" cy="586055"/>
          </a:xfrm>
          <a:prstGeom prst="rect">
            <a:avLst/>
          </a:prstGeom>
          <a:solidFill>
            <a:schemeClr val="lt2"/>
          </a:solidFill>
          <a:ln>
            <a:noFill/>
          </a:ln>
        </p:spPr>
        <p:txBody>
          <a:bodyPr spcFirstLastPara="1" wrap="square" lIns="91425" tIns="91425" rIns="91425" bIns="91425" anchor="t"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01" name="Google Shape;201;p24"/>
          <p:cNvSpPr txBox="1">
            <a:spLocks noGrp="1"/>
          </p:cNvSpPr>
          <p:nvPr>
            <p:ph type="body" idx="8"/>
          </p:nvPr>
        </p:nvSpPr>
        <p:spPr>
          <a:xfrm>
            <a:off x="1214966" y="5588929"/>
            <a:ext cx="3732817" cy="586055"/>
          </a:xfrm>
          <a:prstGeom prst="rect">
            <a:avLst/>
          </a:prstGeom>
          <a:solidFill>
            <a:schemeClr val="lt2"/>
          </a:solidFill>
          <a:ln>
            <a:noFill/>
          </a:ln>
        </p:spPr>
        <p:txBody>
          <a:bodyPr spcFirstLastPara="1" wrap="square" lIns="91425" tIns="91425" rIns="91425" bIns="91425" anchor="t"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02" name="Google Shape;202;p24"/>
          <p:cNvSpPr txBox="1">
            <a:spLocks noGrp="1"/>
          </p:cNvSpPr>
          <p:nvPr>
            <p:ph type="body" idx="9"/>
          </p:nvPr>
        </p:nvSpPr>
        <p:spPr>
          <a:xfrm>
            <a:off x="4965151" y="1302707"/>
            <a:ext cx="3955471" cy="586055"/>
          </a:xfrm>
          <a:prstGeom prst="rect">
            <a:avLst/>
          </a:prstGeom>
          <a:solidFill>
            <a:srgbClr val="8C8C8C"/>
          </a:solidFill>
          <a:ln>
            <a:noFill/>
          </a:ln>
        </p:spPr>
        <p:txBody>
          <a:bodyPr spcFirstLastPara="1" wrap="square" lIns="91425" tIns="91425" rIns="91425" bIns="91425" anchor="t"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03" name="Google Shape;203;p24"/>
          <p:cNvSpPr txBox="1">
            <a:spLocks noGrp="1"/>
          </p:cNvSpPr>
          <p:nvPr>
            <p:ph type="body" idx="13"/>
          </p:nvPr>
        </p:nvSpPr>
        <p:spPr>
          <a:xfrm>
            <a:off x="4965151" y="1915024"/>
            <a:ext cx="3955471" cy="586055"/>
          </a:xfrm>
          <a:prstGeom prst="rect">
            <a:avLst/>
          </a:prstGeom>
          <a:solidFill>
            <a:srgbClr val="8C8C8C"/>
          </a:solidFill>
          <a:ln>
            <a:noFill/>
          </a:ln>
        </p:spPr>
        <p:txBody>
          <a:bodyPr spcFirstLastPara="1" wrap="square" lIns="91425" tIns="91425" rIns="91425" bIns="91425" anchor="t"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04" name="Google Shape;204;p24"/>
          <p:cNvSpPr txBox="1">
            <a:spLocks noGrp="1"/>
          </p:cNvSpPr>
          <p:nvPr>
            <p:ph type="body" idx="14"/>
          </p:nvPr>
        </p:nvSpPr>
        <p:spPr>
          <a:xfrm>
            <a:off x="4965151" y="2527342"/>
            <a:ext cx="3955471" cy="586055"/>
          </a:xfrm>
          <a:prstGeom prst="rect">
            <a:avLst/>
          </a:prstGeom>
          <a:solidFill>
            <a:srgbClr val="8C8C8C"/>
          </a:solidFill>
          <a:ln>
            <a:noFill/>
          </a:ln>
        </p:spPr>
        <p:txBody>
          <a:bodyPr spcFirstLastPara="1" wrap="square" lIns="91425" tIns="91425" rIns="91425" bIns="91425" anchor="t"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05" name="Google Shape;205;p24"/>
          <p:cNvSpPr txBox="1">
            <a:spLocks noGrp="1"/>
          </p:cNvSpPr>
          <p:nvPr>
            <p:ph type="body" idx="15"/>
          </p:nvPr>
        </p:nvSpPr>
        <p:spPr>
          <a:xfrm>
            <a:off x="4965151" y="3139659"/>
            <a:ext cx="3955471" cy="586055"/>
          </a:xfrm>
          <a:prstGeom prst="rect">
            <a:avLst/>
          </a:prstGeom>
          <a:solidFill>
            <a:srgbClr val="8C8C8C"/>
          </a:solidFill>
          <a:ln>
            <a:noFill/>
          </a:ln>
        </p:spPr>
        <p:txBody>
          <a:bodyPr spcFirstLastPara="1" wrap="square" lIns="91425" tIns="91425" rIns="91425" bIns="91425" anchor="t"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06" name="Google Shape;206;p24"/>
          <p:cNvSpPr txBox="1">
            <a:spLocks noGrp="1"/>
          </p:cNvSpPr>
          <p:nvPr>
            <p:ph type="body" idx="16"/>
          </p:nvPr>
        </p:nvSpPr>
        <p:spPr>
          <a:xfrm>
            <a:off x="4965151" y="3751976"/>
            <a:ext cx="3955471" cy="586055"/>
          </a:xfrm>
          <a:prstGeom prst="rect">
            <a:avLst/>
          </a:prstGeom>
          <a:solidFill>
            <a:srgbClr val="8C8C8C"/>
          </a:solidFill>
          <a:ln>
            <a:noFill/>
          </a:ln>
        </p:spPr>
        <p:txBody>
          <a:bodyPr spcFirstLastPara="1" wrap="square" lIns="91425" tIns="91425" rIns="91425" bIns="91425" anchor="t"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07" name="Google Shape;207;p24"/>
          <p:cNvSpPr txBox="1">
            <a:spLocks noGrp="1"/>
          </p:cNvSpPr>
          <p:nvPr>
            <p:ph type="body" idx="17"/>
          </p:nvPr>
        </p:nvSpPr>
        <p:spPr>
          <a:xfrm>
            <a:off x="4965151" y="4364294"/>
            <a:ext cx="3955471" cy="586055"/>
          </a:xfrm>
          <a:prstGeom prst="rect">
            <a:avLst/>
          </a:prstGeom>
          <a:solidFill>
            <a:srgbClr val="8C8C8C"/>
          </a:solidFill>
          <a:ln>
            <a:noFill/>
          </a:ln>
        </p:spPr>
        <p:txBody>
          <a:bodyPr spcFirstLastPara="1" wrap="square" lIns="91425" tIns="91425" rIns="91425" bIns="91425" anchor="t"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08" name="Google Shape;208;p24"/>
          <p:cNvSpPr txBox="1">
            <a:spLocks noGrp="1"/>
          </p:cNvSpPr>
          <p:nvPr>
            <p:ph type="body" idx="18"/>
          </p:nvPr>
        </p:nvSpPr>
        <p:spPr>
          <a:xfrm>
            <a:off x="4965151" y="4976611"/>
            <a:ext cx="3955471" cy="586055"/>
          </a:xfrm>
          <a:prstGeom prst="rect">
            <a:avLst/>
          </a:prstGeom>
          <a:solidFill>
            <a:srgbClr val="8C8C8C"/>
          </a:solidFill>
          <a:ln>
            <a:noFill/>
          </a:ln>
        </p:spPr>
        <p:txBody>
          <a:bodyPr spcFirstLastPara="1" wrap="square" lIns="91425" tIns="91425" rIns="91425" bIns="91425" anchor="t"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09" name="Google Shape;209;p24"/>
          <p:cNvSpPr txBox="1">
            <a:spLocks noGrp="1"/>
          </p:cNvSpPr>
          <p:nvPr>
            <p:ph type="body" idx="19"/>
          </p:nvPr>
        </p:nvSpPr>
        <p:spPr>
          <a:xfrm>
            <a:off x="4965151" y="5588929"/>
            <a:ext cx="3955471" cy="586055"/>
          </a:xfrm>
          <a:prstGeom prst="rect">
            <a:avLst/>
          </a:prstGeom>
          <a:solidFill>
            <a:srgbClr val="8C8C8C"/>
          </a:solidFill>
          <a:ln>
            <a:noFill/>
          </a:ln>
        </p:spPr>
        <p:txBody>
          <a:bodyPr spcFirstLastPara="1" wrap="square" lIns="91425" tIns="91425" rIns="91425" bIns="91425" anchor="t" anchorCtr="0">
            <a:no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10" name="Google Shape;210;p24"/>
          <p:cNvSpPr txBox="1">
            <a:spLocks noGrp="1"/>
          </p:cNvSpPr>
          <p:nvPr>
            <p:ph type="body" idx="20"/>
          </p:nvPr>
        </p:nvSpPr>
        <p:spPr>
          <a:xfrm>
            <a:off x="238416" y="1302707"/>
            <a:ext cx="959180" cy="586055"/>
          </a:xfrm>
          <a:prstGeom prst="rect">
            <a:avLst/>
          </a:prstGeom>
          <a:solidFill>
            <a:schemeClr val="accent3"/>
          </a:solidFill>
          <a:ln>
            <a:noFill/>
          </a:ln>
        </p:spPr>
        <p:txBody>
          <a:bodyPr spcFirstLastPara="1" wrap="square" lIns="91425" tIns="91425" rIns="91425" bIns="91425" anchor="t"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11" name="Google Shape;211;p24"/>
          <p:cNvSpPr txBox="1">
            <a:spLocks noGrp="1"/>
          </p:cNvSpPr>
          <p:nvPr>
            <p:ph type="body" idx="21"/>
          </p:nvPr>
        </p:nvSpPr>
        <p:spPr>
          <a:xfrm>
            <a:off x="238416" y="1915024"/>
            <a:ext cx="959180" cy="586055"/>
          </a:xfrm>
          <a:prstGeom prst="rect">
            <a:avLst/>
          </a:prstGeom>
          <a:solidFill>
            <a:schemeClr val="accent3"/>
          </a:solidFill>
          <a:ln>
            <a:noFill/>
          </a:ln>
        </p:spPr>
        <p:txBody>
          <a:bodyPr spcFirstLastPara="1" wrap="square" lIns="91425" tIns="91425" rIns="91425" bIns="91425" anchor="t"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12" name="Google Shape;212;p24"/>
          <p:cNvSpPr txBox="1">
            <a:spLocks noGrp="1"/>
          </p:cNvSpPr>
          <p:nvPr>
            <p:ph type="body" idx="22"/>
          </p:nvPr>
        </p:nvSpPr>
        <p:spPr>
          <a:xfrm>
            <a:off x="238416" y="2527342"/>
            <a:ext cx="959180" cy="586055"/>
          </a:xfrm>
          <a:prstGeom prst="rect">
            <a:avLst/>
          </a:prstGeom>
          <a:solidFill>
            <a:schemeClr val="accent3"/>
          </a:solidFill>
          <a:ln>
            <a:noFill/>
          </a:ln>
        </p:spPr>
        <p:txBody>
          <a:bodyPr spcFirstLastPara="1" wrap="square" lIns="91425" tIns="91425" rIns="91425" bIns="91425" anchor="t"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13" name="Google Shape;213;p24"/>
          <p:cNvSpPr txBox="1">
            <a:spLocks noGrp="1"/>
          </p:cNvSpPr>
          <p:nvPr>
            <p:ph type="body" idx="23"/>
          </p:nvPr>
        </p:nvSpPr>
        <p:spPr>
          <a:xfrm>
            <a:off x="238416" y="3139659"/>
            <a:ext cx="959180" cy="586055"/>
          </a:xfrm>
          <a:prstGeom prst="rect">
            <a:avLst/>
          </a:prstGeom>
          <a:solidFill>
            <a:schemeClr val="accent3"/>
          </a:solidFill>
          <a:ln>
            <a:noFill/>
          </a:ln>
        </p:spPr>
        <p:txBody>
          <a:bodyPr spcFirstLastPara="1" wrap="square" lIns="91425" tIns="91425" rIns="91425" bIns="91425" anchor="t"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14" name="Google Shape;214;p24"/>
          <p:cNvSpPr txBox="1">
            <a:spLocks noGrp="1"/>
          </p:cNvSpPr>
          <p:nvPr>
            <p:ph type="body" idx="24"/>
          </p:nvPr>
        </p:nvSpPr>
        <p:spPr>
          <a:xfrm>
            <a:off x="238416" y="3751976"/>
            <a:ext cx="959180" cy="586055"/>
          </a:xfrm>
          <a:prstGeom prst="rect">
            <a:avLst/>
          </a:prstGeom>
          <a:solidFill>
            <a:schemeClr val="accent3"/>
          </a:solidFill>
          <a:ln>
            <a:noFill/>
          </a:ln>
        </p:spPr>
        <p:txBody>
          <a:bodyPr spcFirstLastPara="1" wrap="square" lIns="91425" tIns="91425" rIns="91425" bIns="91425" anchor="t"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15" name="Google Shape;215;p24"/>
          <p:cNvSpPr txBox="1">
            <a:spLocks noGrp="1"/>
          </p:cNvSpPr>
          <p:nvPr>
            <p:ph type="body" idx="25"/>
          </p:nvPr>
        </p:nvSpPr>
        <p:spPr>
          <a:xfrm>
            <a:off x="237835" y="4364294"/>
            <a:ext cx="959014" cy="586055"/>
          </a:xfrm>
          <a:prstGeom prst="rect">
            <a:avLst/>
          </a:prstGeom>
          <a:solidFill>
            <a:schemeClr val="accent3"/>
          </a:solidFill>
          <a:ln>
            <a:noFill/>
          </a:ln>
        </p:spPr>
        <p:txBody>
          <a:bodyPr spcFirstLastPara="1" wrap="square" lIns="91425" tIns="91425" rIns="91425" bIns="91425" anchor="t"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16" name="Google Shape;216;p24"/>
          <p:cNvSpPr txBox="1">
            <a:spLocks noGrp="1"/>
          </p:cNvSpPr>
          <p:nvPr>
            <p:ph type="body" idx="26"/>
          </p:nvPr>
        </p:nvSpPr>
        <p:spPr>
          <a:xfrm>
            <a:off x="237835" y="4976611"/>
            <a:ext cx="959014" cy="586055"/>
          </a:xfrm>
          <a:prstGeom prst="rect">
            <a:avLst/>
          </a:prstGeom>
          <a:solidFill>
            <a:schemeClr val="accent3"/>
          </a:solidFill>
          <a:ln>
            <a:noFill/>
          </a:ln>
        </p:spPr>
        <p:txBody>
          <a:bodyPr spcFirstLastPara="1" wrap="square" lIns="91425" tIns="91425" rIns="91425" bIns="91425" anchor="t"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17" name="Google Shape;217;p24"/>
          <p:cNvSpPr txBox="1">
            <a:spLocks noGrp="1"/>
          </p:cNvSpPr>
          <p:nvPr>
            <p:ph type="body" idx="27"/>
          </p:nvPr>
        </p:nvSpPr>
        <p:spPr>
          <a:xfrm>
            <a:off x="237835" y="5588929"/>
            <a:ext cx="959014" cy="586055"/>
          </a:xfrm>
          <a:prstGeom prst="rect">
            <a:avLst/>
          </a:prstGeom>
          <a:solidFill>
            <a:schemeClr val="accent3"/>
          </a:solidFill>
          <a:ln>
            <a:noFill/>
          </a:ln>
        </p:spPr>
        <p:txBody>
          <a:bodyPr spcFirstLastPara="1" wrap="square" lIns="91425" tIns="91425" rIns="91425" bIns="91425" anchor="t" anchorCtr="0">
            <a:noAutofit/>
          </a:bodyPr>
          <a:lstStyle>
            <a:lvl1pPr marL="457200" marR="0" lvl="0" indent="-228600" algn="ctr" rtl="0">
              <a:lnSpc>
                <a:spcPct val="100000"/>
              </a:lnSpc>
              <a:spcBef>
                <a:spcPts val="1200"/>
              </a:spcBef>
              <a:spcAft>
                <a:spcPts val="0"/>
              </a:spcAft>
              <a:buClr>
                <a:srgbClr val="CC0000"/>
              </a:buClr>
              <a:buSzPts val="1800"/>
              <a:buFont typeface="Noto Sans Symbols"/>
              <a:buNone/>
              <a:defRPr sz="18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40651783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oC 3" preserve="1">
  <p:cSld name="1_ToC 3">
    <p:spTree>
      <p:nvGrpSpPr>
        <p:cNvPr id="1" name="Shape 218"/>
        <p:cNvGrpSpPr/>
        <p:nvPr/>
      </p:nvGrpSpPr>
      <p:grpSpPr>
        <a:xfrm>
          <a:off x="0" y="0"/>
          <a:ext cx="0" cy="0"/>
          <a:chOff x="0" y="0"/>
          <a:chExt cx="0" cy="0"/>
        </a:xfrm>
      </p:grpSpPr>
      <p:sp>
        <p:nvSpPr>
          <p:cNvPr id="219" name="Google Shape;219;p25"/>
          <p:cNvSpPr txBox="1">
            <a:spLocks noGrp="1"/>
          </p:cNvSpPr>
          <p:nvPr>
            <p:ph type="title"/>
          </p:nvPr>
        </p:nvSpPr>
        <p:spPr>
          <a:xfrm>
            <a:off x="264160" y="70818"/>
            <a:ext cx="7051040" cy="976588"/>
          </a:xfrm>
          <a:prstGeom prst="rect">
            <a:avLst/>
          </a:prstGeom>
          <a:noFill/>
          <a:ln>
            <a:noFill/>
          </a:ln>
        </p:spPr>
        <p:txBody>
          <a:bodyPr spcFirstLastPara="1" wrap="square" lIns="91425" tIns="0" rIns="91425" bIns="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0" name="Google Shape;220;p25"/>
          <p:cNvSpPr txBox="1">
            <a:spLocks noGrp="1"/>
          </p:cNvSpPr>
          <p:nvPr>
            <p:ph type="body" idx="1"/>
          </p:nvPr>
        </p:nvSpPr>
        <p:spPr>
          <a:xfrm>
            <a:off x="716459" y="1302707"/>
            <a:ext cx="4142232" cy="586055"/>
          </a:xfrm>
          <a:prstGeom prst="rect">
            <a:avLst/>
          </a:prstGeom>
          <a:solidFill>
            <a:schemeClr val="accent1"/>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200"/>
              <a:buFont typeface="Noto Sans Symbols"/>
              <a:buNone/>
              <a:defRPr sz="12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21" name="Google Shape;221;p25"/>
          <p:cNvSpPr txBox="1">
            <a:spLocks noGrp="1"/>
          </p:cNvSpPr>
          <p:nvPr>
            <p:ph type="body" idx="2"/>
          </p:nvPr>
        </p:nvSpPr>
        <p:spPr>
          <a:xfrm>
            <a:off x="716459" y="1915024"/>
            <a:ext cx="4142232" cy="586055"/>
          </a:xfrm>
          <a:prstGeom prst="rect">
            <a:avLst/>
          </a:prstGeom>
          <a:solidFill>
            <a:schemeClr val="accent1"/>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200"/>
              <a:buFont typeface="Noto Sans Symbols"/>
              <a:buNone/>
              <a:defRPr sz="12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22" name="Google Shape;222;p25"/>
          <p:cNvSpPr txBox="1">
            <a:spLocks noGrp="1"/>
          </p:cNvSpPr>
          <p:nvPr>
            <p:ph type="body" idx="3"/>
          </p:nvPr>
        </p:nvSpPr>
        <p:spPr>
          <a:xfrm>
            <a:off x="716459" y="2527342"/>
            <a:ext cx="4142232" cy="586055"/>
          </a:xfrm>
          <a:prstGeom prst="rect">
            <a:avLst/>
          </a:prstGeom>
          <a:solidFill>
            <a:schemeClr val="accent1"/>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200"/>
              <a:buFont typeface="Noto Sans Symbols"/>
              <a:buNone/>
              <a:defRPr sz="12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23" name="Google Shape;223;p25"/>
          <p:cNvSpPr txBox="1">
            <a:spLocks noGrp="1"/>
          </p:cNvSpPr>
          <p:nvPr>
            <p:ph type="body" idx="4"/>
          </p:nvPr>
        </p:nvSpPr>
        <p:spPr>
          <a:xfrm>
            <a:off x="716459" y="3139659"/>
            <a:ext cx="4142232" cy="586055"/>
          </a:xfrm>
          <a:prstGeom prst="rect">
            <a:avLst/>
          </a:prstGeom>
          <a:solidFill>
            <a:schemeClr val="accent1"/>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200"/>
              <a:buFont typeface="Noto Sans Symbols"/>
              <a:buNone/>
              <a:defRPr sz="12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24" name="Google Shape;224;p25"/>
          <p:cNvSpPr txBox="1">
            <a:spLocks noGrp="1"/>
          </p:cNvSpPr>
          <p:nvPr>
            <p:ph type="body" idx="5"/>
          </p:nvPr>
        </p:nvSpPr>
        <p:spPr>
          <a:xfrm>
            <a:off x="716459" y="3751976"/>
            <a:ext cx="4142232" cy="586055"/>
          </a:xfrm>
          <a:prstGeom prst="rect">
            <a:avLst/>
          </a:prstGeom>
          <a:solidFill>
            <a:schemeClr val="accent1"/>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200"/>
              <a:buFont typeface="Noto Sans Symbols"/>
              <a:buNone/>
              <a:defRPr sz="12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25" name="Google Shape;225;p25"/>
          <p:cNvSpPr txBox="1">
            <a:spLocks noGrp="1"/>
          </p:cNvSpPr>
          <p:nvPr>
            <p:ph type="body" idx="6"/>
          </p:nvPr>
        </p:nvSpPr>
        <p:spPr>
          <a:xfrm>
            <a:off x="716459" y="4364294"/>
            <a:ext cx="4142232" cy="586055"/>
          </a:xfrm>
          <a:prstGeom prst="rect">
            <a:avLst/>
          </a:prstGeom>
          <a:solidFill>
            <a:schemeClr val="accent1"/>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200"/>
              <a:buFont typeface="Noto Sans Symbols"/>
              <a:buNone/>
              <a:defRPr sz="12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26" name="Google Shape;226;p25"/>
          <p:cNvSpPr txBox="1">
            <a:spLocks noGrp="1"/>
          </p:cNvSpPr>
          <p:nvPr>
            <p:ph type="body" idx="7"/>
          </p:nvPr>
        </p:nvSpPr>
        <p:spPr>
          <a:xfrm>
            <a:off x="716459" y="4976611"/>
            <a:ext cx="4142232" cy="586055"/>
          </a:xfrm>
          <a:prstGeom prst="rect">
            <a:avLst/>
          </a:prstGeom>
          <a:solidFill>
            <a:schemeClr val="accent1"/>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200"/>
              <a:buFont typeface="Noto Sans Symbols"/>
              <a:buNone/>
              <a:defRPr sz="12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27" name="Google Shape;227;p25"/>
          <p:cNvSpPr txBox="1">
            <a:spLocks noGrp="1"/>
          </p:cNvSpPr>
          <p:nvPr>
            <p:ph type="body" idx="8"/>
          </p:nvPr>
        </p:nvSpPr>
        <p:spPr>
          <a:xfrm>
            <a:off x="716459" y="5588929"/>
            <a:ext cx="4142232" cy="586055"/>
          </a:xfrm>
          <a:prstGeom prst="rect">
            <a:avLst/>
          </a:prstGeom>
          <a:solidFill>
            <a:schemeClr val="accent1"/>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200"/>
              <a:buFont typeface="Noto Sans Symbols"/>
              <a:buNone/>
              <a:defRPr sz="12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28" name="Google Shape;228;p25"/>
          <p:cNvSpPr txBox="1">
            <a:spLocks noGrp="1"/>
          </p:cNvSpPr>
          <p:nvPr>
            <p:ph type="body" idx="9"/>
          </p:nvPr>
        </p:nvSpPr>
        <p:spPr>
          <a:xfrm>
            <a:off x="4881075" y="1302707"/>
            <a:ext cx="4039546" cy="586055"/>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200"/>
              <a:buFont typeface="Noto Sans Symbols"/>
              <a:buNone/>
              <a:defRPr sz="12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29" name="Google Shape;229;p25"/>
          <p:cNvSpPr txBox="1">
            <a:spLocks noGrp="1"/>
          </p:cNvSpPr>
          <p:nvPr>
            <p:ph type="body" idx="13"/>
          </p:nvPr>
        </p:nvSpPr>
        <p:spPr>
          <a:xfrm>
            <a:off x="4881075" y="1915024"/>
            <a:ext cx="4039546" cy="586055"/>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200"/>
              <a:buFont typeface="Noto Sans Symbols"/>
              <a:buNone/>
              <a:defRPr sz="12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30" name="Google Shape;230;p25"/>
          <p:cNvSpPr txBox="1">
            <a:spLocks noGrp="1"/>
          </p:cNvSpPr>
          <p:nvPr>
            <p:ph type="body" idx="14"/>
          </p:nvPr>
        </p:nvSpPr>
        <p:spPr>
          <a:xfrm>
            <a:off x="4881075" y="2527342"/>
            <a:ext cx="4039546" cy="586055"/>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200"/>
              <a:buFont typeface="Noto Sans Symbols"/>
              <a:buNone/>
              <a:defRPr sz="12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31" name="Google Shape;231;p25"/>
          <p:cNvSpPr txBox="1">
            <a:spLocks noGrp="1"/>
          </p:cNvSpPr>
          <p:nvPr>
            <p:ph type="body" idx="15"/>
          </p:nvPr>
        </p:nvSpPr>
        <p:spPr>
          <a:xfrm>
            <a:off x="4881075" y="3139659"/>
            <a:ext cx="4039546" cy="586055"/>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200"/>
              <a:buFont typeface="Noto Sans Symbols"/>
              <a:buNone/>
              <a:defRPr sz="12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32" name="Google Shape;232;p25"/>
          <p:cNvSpPr txBox="1">
            <a:spLocks noGrp="1"/>
          </p:cNvSpPr>
          <p:nvPr>
            <p:ph type="body" idx="16"/>
          </p:nvPr>
        </p:nvSpPr>
        <p:spPr>
          <a:xfrm>
            <a:off x="4881075" y="3751976"/>
            <a:ext cx="4039546" cy="586055"/>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200"/>
              <a:buFont typeface="Noto Sans Symbols"/>
              <a:buNone/>
              <a:defRPr sz="12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33" name="Google Shape;233;p25"/>
          <p:cNvSpPr txBox="1">
            <a:spLocks noGrp="1"/>
          </p:cNvSpPr>
          <p:nvPr>
            <p:ph type="body" idx="17"/>
          </p:nvPr>
        </p:nvSpPr>
        <p:spPr>
          <a:xfrm>
            <a:off x="4881075" y="4364294"/>
            <a:ext cx="4039546" cy="586055"/>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200"/>
              <a:buFont typeface="Noto Sans Symbols"/>
              <a:buNone/>
              <a:defRPr sz="12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34" name="Google Shape;234;p25"/>
          <p:cNvSpPr txBox="1">
            <a:spLocks noGrp="1"/>
          </p:cNvSpPr>
          <p:nvPr>
            <p:ph type="body" idx="18"/>
          </p:nvPr>
        </p:nvSpPr>
        <p:spPr>
          <a:xfrm>
            <a:off x="4881075" y="4976611"/>
            <a:ext cx="4039546" cy="586055"/>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200"/>
              <a:buFont typeface="Noto Sans Symbols"/>
              <a:buNone/>
              <a:defRPr sz="12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35" name="Google Shape;235;p25"/>
          <p:cNvSpPr txBox="1">
            <a:spLocks noGrp="1"/>
          </p:cNvSpPr>
          <p:nvPr>
            <p:ph type="body" idx="19"/>
          </p:nvPr>
        </p:nvSpPr>
        <p:spPr>
          <a:xfrm>
            <a:off x="4881075" y="5588929"/>
            <a:ext cx="4039546" cy="586055"/>
          </a:xfrm>
          <a:prstGeom prst="rect">
            <a:avLst/>
          </a:prstGeom>
          <a:solidFill>
            <a:schemeClr val="accent3"/>
          </a:solid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200"/>
              <a:buFont typeface="Noto Sans Symbols"/>
              <a:buNone/>
              <a:defRPr sz="12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36" name="Google Shape;236;p25"/>
          <p:cNvSpPr txBox="1">
            <a:spLocks noGrp="1"/>
          </p:cNvSpPr>
          <p:nvPr>
            <p:ph type="body" idx="20"/>
          </p:nvPr>
        </p:nvSpPr>
        <p:spPr>
          <a:xfrm>
            <a:off x="238417" y="1302707"/>
            <a:ext cx="456620" cy="586055"/>
          </a:xfrm>
          <a:prstGeom prst="rect">
            <a:avLst/>
          </a:prstGeom>
          <a:solidFill>
            <a:schemeClr val="accent6"/>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200"/>
              <a:buFont typeface="Noto Sans Symbols"/>
              <a:buNone/>
              <a:defRPr sz="12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37" name="Google Shape;237;p25"/>
          <p:cNvSpPr txBox="1">
            <a:spLocks noGrp="1"/>
          </p:cNvSpPr>
          <p:nvPr>
            <p:ph type="body" idx="21"/>
          </p:nvPr>
        </p:nvSpPr>
        <p:spPr>
          <a:xfrm>
            <a:off x="238417" y="1915024"/>
            <a:ext cx="456620" cy="586055"/>
          </a:xfrm>
          <a:prstGeom prst="rect">
            <a:avLst/>
          </a:prstGeom>
          <a:solidFill>
            <a:schemeClr val="accent6"/>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200"/>
              <a:buFont typeface="Noto Sans Symbols"/>
              <a:buNone/>
              <a:defRPr sz="12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38" name="Google Shape;238;p25"/>
          <p:cNvSpPr txBox="1">
            <a:spLocks noGrp="1"/>
          </p:cNvSpPr>
          <p:nvPr>
            <p:ph type="body" idx="22"/>
          </p:nvPr>
        </p:nvSpPr>
        <p:spPr>
          <a:xfrm>
            <a:off x="238417" y="2527342"/>
            <a:ext cx="456620" cy="586055"/>
          </a:xfrm>
          <a:prstGeom prst="rect">
            <a:avLst/>
          </a:prstGeom>
          <a:solidFill>
            <a:schemeClr val="accent6"/>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200"/>
              <a:buFont typeface="Noto Sans Symbols"/>
              <a:buNone/>
              <a:defRPr sz="12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39" name="Google Shape;239;p25"/>
          <p:cNvSpPr txBox="1">
            <a:spLocks noGrp="1"/>
          </p:cNvSpPr>
          <p:nvPr>
            <p:ph type="body" idx="23"/>
          </p:nvPr>
        </p:nvSpPr>
        <p:spPr>
          <a:xfrm>
            <a:off x="238417" y="3139659"/>
            <a:ext cx="456620" cy="586055"/>
          </a:xfrm>
          <a:prstGeom prst="rect">
            <a:avLst/>
          </a:prstGeom>
          <a:solidFill>
            <a:schemeClr val="accent6"/>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200"/>
              <a:buFont typeface="Noto Sans Symbols"/>
              <a:buNone/>
              <a:defRPr sz="12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40" name="Google Shape;240;p25"/>
          <p:cNvSpPr txBox="1">
            <a:spLocks noGrp="1"/>
          </p:cNvSpPr>
          <p:nvPr>
            <p:ph type="body" idx="24"/>
          </p:nvPr>
        </p:nvSpPr>
        <p:spPr>
          <a:xfrm>
            <a:off x="238417" y="3751976"/>
            <a:ext cx="456620" cy="586055"/>
          </a:xfrm>
          <a:prstGeom prst="rect">
            <a:avLst/>
          </a:prstGeom>
          <a:solidFill>
            <a:schemeClr val="accent6"/>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200"/>
              <a:buFont typeface="Noto Sans Symbols"/>
              <a:buNone/>
              <a:defRPr sz="12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41" name="Google Shape;241;p25"/>
          <p:cNvSpPr txBox="1">
            <a:spLocks noGrp="1"/>
          </p:cNvSpPr>
          <p:nvPr>
            <p:ph type="body" idx="25"/>
          </p:nvPr>
        </p:nvSpPr>
        <p:spPr>
          <a:xfrm>
            <a:off x="237836" y="4364294"/>
            <a:ext cx="456540" cy="586055"/>
          </a:xfrm>
          <a:prstGeom prst="rect">
            <a:avLst/>
          </a:prstGeom>
          <a:solidFill>
            <a:schemeClr val="accent6"/>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200"/>
              <a:buFont typeface="Noto Sans Symbols"/>
              <a:buNone/>
              <a:defRPr sz="12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42" name="Google Shape;242;p25"/>
          <p:cNvSpPr txBox="1">
            <a:spLocks noGrp="1"/>
          </p:cNvSpPr>
          <p:nvPr>
            <p:ph type="body" idx="26"/>
          </p:nvPr>
        </p:nvSpPr>
        <p:spPr>
          <a:xfrm>
            <a:off x="237836" y="4976611"/>
            <a:ext cx="456540" cy="586055"/>
          </a:xfrm>
          <a:prstGeom prst="rect">
            <a:avLst/>
          </a:prstGeom>
          <a:solidFill>
            <a:schemeClr val="accent6"/>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200"/>
              <a:buFont typeface="Noto Sans Symbols"/>
              <a:buNone/>
              <a:defRPr sz="12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43" name="Google Shape;243;p25"/>
          <p:cNvSpPr txBox="1">
            <a:spLocks noGrp="1"/>
          </p:cNvSpPr>
          <p:nvPr>
            <p:ph type="body" idx="27"/>
          </p:nvPr>
        </p:nvSpPr>
        <p:spPr>
          <a:xfrm>
            <a:off x="237836" y="5588929"/>
            <a:ext cx="456540" cy="586055"/>
          </a:xfrm>
          <a:prstGeom prst="rect">
            <a:avLst/>
          </a:prstGeom>
          <a:solidFill>
            <a:schemeClr val="accent6"/>
          </a:solidFill>
          <a:ln>
            <a:noFill/>
          </a:ln>
        </p:spPr>
        <p:txBody>
          <a:bodyPr spcFirstLastPara="1" wrap="square" lIns="91425" tIns="91425" rIns="91425" bIns="91425" anchor="ctr" anchorCtr="0">
            <a:noAutofit/>
          </a:bodyPr>
          <a:lstStyle>
            <a:lvl1pPr marL="457200" marR="0" lvl="0" indent="-228600" algn="ctr" rtl="0">
              <a:lnSpc>
                <a:spcPct val="100000"/>
              </a:lnSpc>
              <a:spcBef>
                <a:spcPts val="1200"/>
              </a:spcBef>
              <a:spcAft>
                <a:spcPts val="0"/>
              </a:spcAft>
              <a:buClr>
                <a:srgbClr val="CC0000"/>
              </a:buClr>
              <a:buSzPts val="1200"/>
              <a:buFont typeface="Noto Sans Symbols"/>
              <a:buNone/>
              <a:defRPr sz="1200" b="0" i="0" u="none" strike="noStrike" cap="none">
                <a:solidFill>
                  <a:srgbClr val="FFFFFF"/>
                </a:solidFill>
                <a:latin typeface="Arial"/>
                <a:ea typeface="Arial"/>
                <a:cs typeface="Arial"/>
                <a:sym typeface="Arial"/>
              </a:defRPr>
            </a:lvl1pPr>
            <a:lvl2pPr marL="914400" marR="0" lvl="1" indent="-228600" algn="l" rtl="0">
              <a:lnSpc>
                <a:spcPct val="95000"/>
              </a:lnSpc>
              <a:spcBef>
                <a:spcPts val="6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5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6126083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eep experience photo format" preserve="1">
  <p:cSld name="Deep experience photo format">
    <p:spTree>
      <p:nvGrpSpPr>
        <p:cNvPr id="1" name="Shape 244"/>
        <p:cNvGrpSpPr/>
        <p:nvPr/>
      </p:nvGrpSpPr>
      <p:grpSpPr>
        <a:xfrm>
          <a:off x="0" y="0"/>
          <a:ext cx="0" cy="0"/>
          <a:chOff x="0" y="0"/>
          <a:chExt cx="0" cy="0"/>
        </a:xfrm>
      </p:grpSpPr>
      <p:sp>
        <p:nvSpPr>
          <p:cNvPr id="245" name="Google Shape;245;p26"/>
          <p:cNvSpPr txBox="1"/>
          <p:nvPr/>
        </p:nvSpPr>
        <p:spPr>
          <a:xfrm>
            <a:off x="6812109" y="1626253"/>
            <a:ext cx="2108359" cy="911086"/>
          </a:xfrm>
          <a:prstGeom prst="rect">
            <a:avLst/>
          </a:prstGeom>
          <a:solidFill>
            <a:schemeClr val="accent5"/>
          </a:solid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050"/>
              <a:buFont typeface="Noto Sans Symbols"/>
              <a:buNone/>
            </a:pPr>
            <a:endParaRPr sz="1400" dirty="0">
              <a:solidFill>
                <a:schemeClr val="lt1"/>
              </a:solidFill>
              <a:latin typeface="Arial"/>
              <a:ea typeface="Arial"/>
              <a:cs typeface="Arial"/>
              <a:sym typeface="Arial"/>
            </a:endParaRPr>
          </a:p>
        </p:txBody>
      </p:sp>
      <p:sp>
        <p:nvSpPr>
          <p:cNvPr id="246" name="Google Shape;246;p26"/>
          <p:cNvSpPr txBox="1"/>
          <p:nvPr/>
        </p:nvSpPr>
        <p:spPr>
          <a:xfrm>
            <a:off x="6812109" y="2537341"/>
            <a:ext cx="2108359" cy="3632973"/>
          </a:xfrm>
          <a:prstGeom prst="rect">
            <a:avLst/>
          </a:prstGeom>
          <a:solidFill>
            <a:schemeClr val="lt2"/>
          </a:solid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050"/>
              <a:buFont typeface="Noto Sans Symbols"/>
              <a:buNone/>
            </a:pPr>
            <a:endParaRPr sz="1400" dirty="0">
              <a:solidFill>
                <a:schemeClr val="lt1"/>
              </a:solidFill>
              <a:latin typeface="Arial"/>
              <a:ea typeface="Arial"/>
              <a:cs typeface="Arial"/>
              <a:sym typeface="Arial"/>
            </a:endParaRPr>
          </a:p>
        </p:txBody>
      </p:sp>
      <p:sp>
        <p:nvSpPr>
          <p:cNvPr id="247" name="Google Shape;247;p26"/>
          <p:cNvSpPr txBox="1">
            <a:spLocks noGrp="1"/>
          </p:cNvSpPr>
          <p:nvPr>
            <p:ph type="title"/>
          </p:nvPr>
        </p:nvSpPr>
        <p:spPr>
          <a:xfrm>
            <a:off x="264160" y="70818"/>
            <a:ext cx="7051040" cy="976588"/>
          </a:xfrm>
          <a:prstGeom prst="rect">
            <a:avLst/>
          </a:prstGeom>
          <a:noFill/>
          <a:ln>
            <a:noFill/>
          </a:ln>
        </p:spPr>
        <p:txBody>
          <a:bodyPr spcFirstLastPara="1" wrap="square" lIns="91425" tIns="0" rIns="91425" bIns="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8" name="Google Shape;248;p26"/>
          <p:cNvSpPr txBox="1">
            <a:spLocks noGrp="1"/>
          </p:cNvSpPr>
          <p:nvPr>
            <p:ph type="body" idx="1"/>
          </p:nvPr>
        </p:nvSpPr>
        <p:spPr>
          <a:xfrm>
            <a:off x="264160" y="1169941"/>
            <a:ext cx="6447536" cy="4302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200"/>
              </a:spcBef>
              <a:spcAft>
                <a:spcPts val="0"/>
              </a:spcAft>
              <a:buClr>
                <a:srgbClr val="CC0000"/>
              </a:buClr>
              <a:buSzPts val="1600"/>
              <a:buFont typeface="Noto Sans Symbols"/>
              <a:buNone/>
              <a:defRPr sz="1600" b="0" i="0" u="none" strike="noStrike" cap="none">
                <a:solidFill>
                  <a:schemeClr val="dk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49" name="Google Shape;249;p26"/>
          <p:cNvSpPr>
            <a:spLocks noGrp="1"/>
          </p:cNvSpPr>
          <p:nvPr>
            <p:ph type="pic" idx="2"/>
          </p:nvPr>
        </p:nvSpPr>
        <p:spPr>
          <a:xfrm>
            <a:off x="235817" y="2069368"/>
            <a:ext cx="1536192" cy="960583"/>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250" name="Google Shape;250;p26"/>
          <p:cNvSpPr txBox="1"/>
          <p:nvPr/>
        </p:nvSpPr>
        <p:spPr>
          <a:xfrm>
            <a:off x="235817" y="1622204"/>
            <a:ext cx="1536192" cy="447163"/>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750"/>
              <a:buFont typeface="Noto Sans Symbols"/>
              <a:buNone/>
            </a:pPr>
            <a:endParaRPr sz="1000" dirty="0">
              <a:solidFill>
                <a:schemeClr val="lt1"/>
              </a:solidFill>
              <a:latin typeface="Arial"/>
              <a:ea typeface="Arial"/>
              <a:cs typeface="Arial"/>
              <a:sym typeface="Arial"/>
            </a:endParaRPr>
          </a:p>
        </p:txBody>
      </p:sp>
      <p:sp>
        <p:nvSpPr>
          <p:cNvPr id="251" name="Google Shape;251;p26"/>
          <p:cNvSpPr>
            <a:spLocks noGrp="1"/>
          </p:cNvSpPr>
          <p:nvPr>
            <p:ph type="pic" idx="3"/>
          </p:nvPr>
        </p:nvSpPr>
        <p:spPr>
          <a:xfrm>
            <a:off x="1879890" y="2069368"/>
            <a:ext cx="1536192" cy="960583"/>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252" name="Google Shape;252;p26"/>
          <p:cNvSpPr txBox="1"/>
          <p:nvPr/>
        </p:nvSpPr>
        <p:spPr>
          <a:xfrm>
            <a:off x="1879890" y="1622204"/>
            <a:ext cx="1536192" cy="447163"/>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750"/>
              <a:buFont typeface="Noto Sans Symbols"/>
              <a:buNone/>
            </a:pPr>
            <a:endParaRPr sz="1000" dirty="0">
              <a:solidFill>
                <a:schemeClr val="lt1"/>
              </a:solidFill>
              <a:latin typeface="Arial"/>
              <a:ea typeface="Arial"/>
              <a:cs typeface="Arial"/>
              <a:sym typeface="Arial"/>
            </a:endParaRPr>
          </a:p>
        </p:txBody>
      </p:sp>
      <p:sp>
        <p:nvSpPr>
          <p:cNvPr id="253" name="Google Shape;253;p26"/>
          <p:cNvSpPr>
            <a:spLocks noGrp="1"/>
          </p:cNvSpPr>
          <p:nvPr>
            <p:ph type="pic" idx="4"/>
          </p:nvPr>
        </p:nvSpPr>
        <p:spPr>
          <a:xfrm>
            <a:off x="3523962" y="2069368"/>
            <a:ext cx="1536192" cy="960583"/>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254" name="Google Shape;254;p26"/>
          <p:cNvSpPr txBox="1"/>
          <p:nvPr/>
        </p:nvSpPr>
        <p:spPr>
          <a:xfrm>
            <a:off x="3523962" y="1622204"/>
            <a:ext cx="1536192" cy="447163"/>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750"/>
              <a:buFont typeface="Noto Sans Symbols"/>
              <a:buNone/>
            </a:pPr>
            <a:endParaRPr sz="1000" dirty="0">
              <a:solidFill>
                <a:schemeClr val="lt1"/>
              </a:solidFill>
              <a:latin typeface="Arial"/>
              <a:ea typeface="Arial"/>
              <a:cs typeface="Arial"/>
              <a:sym typeface="Arial"/>
            </a:endParaRPr>
          </a:p>
        </p:txBody>
      </p:sp>
      <p:sp>
        <p:nvSpPr>
          <p:cNvPr id="255" name="Google Shape;255;p26"/>
          <p:cNvSpPr>
            <a:spLocks noGrp="1"/>
          </p:cNvSpPr>
          <p:nvPr>
            <p:ph type="pic" idx="5"/>
          </p:nvPr>
        </p:nvSpPr>
        <p:spPr>
          <a:xfrm>
            <a:off x="5168035" y="2069368"/>
            <a:ext cx="1536192" cy="960583"/>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256" name="Google Shape;256;p26"/>
          <p:cNvSpPr txBox="1"/>
          <p:nvPr/>
        </p:nvSpPr>
        <p:spPr>
          <a:xfrm>
            <a:off x="5168035" y="1622204"/>
            <a:ext cx="1536192" cy="447163"/>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750"/>
              <a:buFont typeface="Noto Sans Symbols"/>
              <a:buNone/>
            </a:pPr>
            <a:endParaRPr sz="1000" dirty="0">
              <a:solidFill>
                <a:schemeClr val="lt1"/>
              </a:solidFill>
              <a:latin typeface="Arial"/>
              <a:ea typeface="Arial"/>
              <a:cs typeface="Arial"/>
              <a:sym typeface="Arial"/>
            </a:endParaRPr>
          </a:p>
        </p:txBody>
      </p:sp>
      <p:sp>
        <p:nvSpPr>
          <p:cNvPr id="257" name="Google Shape;257;p26"/>
          <p:cNvSpPr>
            <a:spLocks noGrp="1"/>
          </p:cNvSpPr>
          <p:nvPr>
            <p:ph type="pic" idx="6"/>
          </p:nvPr>
        </p:nvSpPr>
        <p:spPr>
          <a:xfrm>
            <a:off x="235817" y="3645708"/>
            <a:ext cx="1536192" cy="960583"/>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258" name="Google Shape;258;p26"/>
          <p:cNvSpPr txBox="1"/>
          <p:nvPr/>
        </p:nvSpPr>
        <p:spPr>
          <a:xfrm>
            <a:off x="235817" y="3198544"/>
            <a:ext cx="1536192" cy="447163"/>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750"/>
              <a:buFont typeface="Noto Sans Symbols"/>
              <a:buNone/>
            </a:pPr>
            <a:endParaRPr sz="1000" dirty="0">
              <a:solidFill>
                <a:schemeClr val="lt1"/>
              </a:solidFill>
              <a:latin typeface="Arial"/>
              <a:ea typeface="Arial"/>
              <a:cs typeface="Arial"/>
              <a:sym typeface="Arial"/>
            </a:endParaRPr>
          </a:p>
        </p:txBody>
      </p:sp>
      <p:sp>
        <p:nvSpPr>
          <p:cNvPr id="259" name="Google Shape;259;p26"/>
          <p:cNvSpPr>
            <a:spLocks noGrp="1"/>
          </p:cNvSpPr>
          <p:nvPr>
            <p:ph type="pic" idx="7"/>
          </p:nvPr>
        </p:nvSpPr>
        <p:spPr>
          <a:xfrm>
            <a:off x="1879890" y="3645708"/>
            <a:ext cx="1536192" cy="960583"/>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260" name="Google Shape;260;p26"/>
          <p:cNvSpPr txBox="1"/>
          <p:nvPr/>
        </p:nvSpPr>
        <p:spPr>
          <a:xfrm>
            <a:off x="1879890" y="3198544"/>
            <a:ext cx="1536192" cy="447163"/>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750"/>
              <a:buFont typeface="Noto Sans Symbols"/>
              <a:buNone/>
            </a:pPr>
            <a:endParaRPr sz="1000" dirty="0">
              <a:solidFill>
                <a:schemeClr val="lt1"/>
              </a:solidFill>
              <a:latin typeface="Arial"/>
              <a:ea typeface="Arial"/>
              <a:cs typeface="Arial"/>
              <a:sym typeface="Arial"/>
            </a:endParaRPr>
          </a:p>
        </p:txBody>
      </p:sp>
      <p:sp>
        <p:nvSpPr>
          <p:cNvPr id="261" name="Google Shape;261;p26"/>
          <p:cNvSpPr>
            <a:spLocks noGrp="1"/>
          </p:cNvSpPr>
          <p:nvPr>
            <p:ph type="pic" idx="8"/>
          </p:nvPr>
        </p:nvSpPr>
        <p:spPr>
          <a:xfrm>
            <a:off x="3523962" y="3645708"/>
            <a:ext cx="1536192" cy="960583"/>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262" name="Google Shape;262;p26"/>
          <p:cNvSpPr txBox="1"/>
          <p:nvPr/>
        </p:nvSpPr>
        <p:spPr>
          <a:xfrm>
            <a:off x="3523962" y="3198544"/>
            <a:ext cx="1536192" cy="447163"/>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750"/>
              <a:buFont typeface="Noto Sans Symbols"/>
              <a:buNone/>
            </a:pPr>
            <a:endParaRPr sz="1000" dirty="0">
              <a:solidFill>
                <a:schemeClr val="lt1"/>
              </a:solidFill>
              <a:latin typeface="Arial"/>
              <a:ea typeface="Arial"/>
              <a:cs typeface="Arial"/>
              <a:sym typeface="Arial"/>
            </a:endParaRPr>
          </a:p>
        </p:txBody>
      </p:sp>
      <p:sp>
        <p:nvSpPr>
          <p:cNvPr id="263" name="Google Shape;263;p26"/>
          <p:cNvSpPr>
            <a:spLocks noGrp="1"/>
          </p:cNvSpPr>
          <p:nvPr>
            <p:ph type="pic" idx="9"/>
          </p:nvPr>
        </p:nvSpPr>
        <p:spPr>
          <a:xfrm>
            <a:off x="5168035" y="3645708"/>
            <a:ext cx="1536192" cy="960583"/>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264" name="Google Shape;264;p26"/>
          <p:cNvSpPr txBox="1"/>
          <p:nvPr/>
        </p:nvSpPr>
        <p:spPr>
          <a:xfrm>
            <a:off x="5168035" y="3198544"/>
            <a:ext cx="1536192" cy="447163"/>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750"/>
              <a:buFont typeface="Noto Sans Symbols"/>
              <a:buNone/>
            </a:pPr>
            <a:endParaRPr sz="1000" dirty="0">
              <a:solidFill>
                <a:schemeClr val="lt1"/>
              </a:solidFill>
              <a:latin typeface="Arial"/>
              <a:ea typeface="Arial"/>
              <a:cs typeface="Arial"/>
              <a:sym typeface="Arial"/>
            </a:endParaRPr>
          </a:p>
        </p:txBody>
      </p:sp>
      <p:sp>
        <p:nvSpPr>
          <p:cNvPr id="265" name="Google Shape;265;p26"/>
          <p:cNvSpPr>
            <a:spLocks noGrp="1"/>
          </p:cNvSpPr>
          <p:nvPr>
            <p:ph type="pic" idx="13"/>
          </p:nvPr>
        </p:nvSpPr>
        <p:spPr>
          <a:xfrm>
            <a:off x="235817" y="5209731"/>
            <a:ext cx="1536192" cy="960583"/>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266" name="Google Shape;266;p26"/>
          <p:cNvSpPr txBox="1"/>
          <p:nvPr/>
        </p:nvSpPr>
        <p:spPr>
          <a:xfrm>
            <a:off x="235817" y="4762569"/>
            <a:ext cx="1536192" cy="447163"/>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750"/>
              <a:buFont typeface="Noto Sans Symbols"/>
              <a:buNone/>
            </a:pPr>
            <a:endParaRPr sz="1000" dirty="0">
              <a:solidFill>
                <a:schemeClr val="lt1"/>
              </a:solidFill>
              <a:latin typeface="Arial"/>
              <a:ea typeface="Arial"/>
              <a:cs typeface="Arial"/>
              <a:sym typeface="Arial"/>
            </a:endParaRPr>
          </a:p>
        </p:txBody>
      </p:sp>
      <p:sp>
        <p:nvSpPr>
          <p:cNvPr id="267" name="Google Shape;267;p26"/>
          <p:cNvSpPr>
            <a:spLocks noGrp="1"/>
          </p:cNvSpPr>
          <p:nvPr>
            <p:ph type="pic" idx="14"/>
          </p:nvPr>
        </p:nvSpPr>
        <p:spPr>
          <a:xfrm>
            <a:off x="1879890" y="5209731"/>
            <a:ext cx="1536192" cy="960583"/>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268" name="Google Shape;268;p26"/>
          <p:cNvSpPr txBox="1"/>
          <p:nvPr/>
        </p:nvSpPr>
        <p:spPr>
          <a:xfrm>
            <a:off x="1879890" y="4762569"/>
            <a:ext cx="1536192" cy="447163"/>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750"/>
              <a:buFont typeface="Noto Sans Symbols"/>
              <a:buNone/>
            </a:pPr>
            <a:endParaRPr sz="1000" dirty="0">
              <a:solidFill>
                <a:schemeClr val="lt1"/>
              </a:solidFill>
              <a:latin typeface="Arial"/>
              <a:ea typeface="Arial"/>
              <a:cs typeface="Arial"/>
              <a:sym typeface="Arial"/>
            </a:endParaRPr>
          </a:p>
        </p:txBody>
      </p:sp>
      <p:sp>
        <p:nvSpPr>
          <p:cNvPr id="269" name="Google Shape;269;p26"/>
          <p:cNvSpPr>
            <a:spLocks noGrp="1"/>
          </p:cNvSpPr>
          <p:nvPr>
            <p:ph type="pic" idx="15"/>
          </p:nvPr>
        </p:nvSpPr>
        <p:spPr>
          <a:xfrm>
            <a:off x="3523962" y="5209731"/>
            <a:ext cx="1536192" cy="960583"/>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270" name="Google Shape;270;p26"/>
          <p:cNvSpPr txBox="1"/>
          <p:nvPr/>
        </p:nvSpPr>
        <p:spPr>
          <a:xfrm>
            <a:off x="3523962" y="4762569"/>
            <a:ext cx="1536192" cy="447163"/>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750"/>
              <a:buFont typeface="Noto Sans Symbols"/>
              <a:buNone/>
            </a:pPr>
            <a:endParaRPr sz="1000" dirty="0">
              <a:solidFill>
                <a:schemeClr val="lt1"/>
              </a:solidFill>
              <a:latin typeface="Arial"/>
              <a:ea typeface="Arial"/>
              <a:cs typeface="Arial"/>
              <a:sym typeface="Arial"/>
            </a:endParaRPr>
          </a:p>
        </p:txBody>
      </p:sp>
      <p:sp>
        <p:nvSpPr>
          <p:cNvPr id="271" name="Google Shape;271;p26"/>
          <p:cNvSpPr>
            <a:spLocks noGrp="1"/>
          </p:cNvSpPr>
          <p:nvPr>
            <p:ph type="pic" idx="16"/>
          </p:nvPr>
        </p:nvSpPr>
        <p:spPr>
          <a:xfrm>
            <a:off x="5168035" y="5209731"/>
            <a:ext cx="1536192" cy="960583"/>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272" name="Google Shape;272;p26"/>
          <p:cNvSpPr txBox="1"/>
          <p:nvPr/>
        </p:nvSpPr>
        <p:spPr>
          <a:xfrm>
            <a:off x="5168035" y="4762569"/>
            <a:ext cx="1536192" cy="447163"/>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750"/>
              <a:buFont typeface="Noto Sans Symbols"/>
              <a:buNone/>
            </a:pPr>
            <a:endParaRPr sz="1000" dirty="0">
              <a:solidFill>
                <a:schemeClr val="lt1"/>
              </a:solidFill>
              <a:latin typeface="Arial"/>
              <a:ea typeface="Arial"/>
              <a:cs typeface="Arial"/>
              <a:sym typeface="Arial"/>
            </a:endParaRPr>
          </a:p>
        </p:txBody>
      </p:sp>
      <p:cxnSp>
        <p:nvCxnSpPr>
          <p:cNvPr id="273" name="Google Shape;273;p26"/>
          <p:cNvCxnSpPr/>
          <p:nvPr/>
        </p:nvCxnSpPr>
        <p:spPr>
          <a:xfrm>
            <a:off x="6812109" y="2537340"/>
            <a:ext cx="2102567" cy="0"/>
          </a:xfrm>
          <a:prstGeom prst="straightConnector1">
            <a:avLst/>
          </a:prstGeom>
          <a:noFill/>
          <a:ln w="12700" cap="flat" cmpd="sng">
            <a:solidFill>
              <a:schemeClr val="lt1"/>
            </a:solidFill>
            <a:prstDash val="solid"/>
            <a:round/>
            <a:headEnd type="none" w="sm" len="sm"/>
            <a:tailEnd type="none" w="sm" len="sm"/>
          </a:ln>
        </p:spPr>
      </p:cxnSp>
      <p:sp>
        <p:nvSpPr>
          <p:cNvPr id="274" name="Google Shape;274;p26"/>
          <p:cNvSpPr txBox="1">
            <a:spLocks noGrp="1"/>
          </p:cNvSpPr>
          <p:nvPr>
            <p:ph type="body" idx="17"/>
          </p:nvPr>
        </p:nvSpPr>
        <p:spPr>
          <a:xfrm>
            <a:off x="264162" y="1647877"/>
            <a:ext cx="1471613" cy="39581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200"/>
              </a:spcBef>
              <a:spcAft>
                <a:spcPts val="0"/>
              </a:spcAft>
              <a:buClr>
                <a:srgbClr val="CC0000"/>
              </a:buClr>
              <a:buSzPts val="1000"/>
              <a:buFont typeface="Noto Sans Symbols"/>
              <a:buNone/>
              <a:defRPr sz="1000" b="0" i="0" u="none" strike="noStrike" cap="none">
                <a:solidFill>
                  <a:schemeClr val="lt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75" name="Google Shape;275;p26"/>
          <p:cNvSpPr txBox="1">
            <a:spLocks noGrp="1"/>
          </p:cNvSpPr>
          <p:nvPr>
            <p:ph type="body" idx="18"/>
          </p:nvPr>
        </p:nvSpPr>
        <p:spPr>
          <a:xfrm>
            <a:off x="1906982" y="1647877"/>
            <a:ext cx="1471613" cy="39581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200"/>
              </a:spcBef>
              <a:spcAft>
                <a:spcPts val="0"/>
              </a:spcAft>
              <a:buClr>
                <a:srgbClr val="CC0000"/>
              </a:buClr>
              <a:buSzPts val="1000"/>
              <a:buFont typeface="Noto Sans Symbols"/>
              <a:buNone/>
              <a:defRPr sz="1000" b="0" i="0" u="none" strike="noStrike" cap="none">
                <a:solidFill>
                  <a:schemeClr val="lt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76" name="Google Shape;276;p26"/>
          <p:cNvSpPr txBox="1">
            <a:spLocks noGrp="1"/>
          </p:cNvSpPr>
          <p:nvPr>
            <p:ph type="body" idx="19"/>
          </p:nvPr>
        </p:nvSpPr>
        <p:spPr>
          <a:xfrm>
            <a:off x="3539470" y="1647877"/>
            <a:ext cx="1471613" cy="39581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200"/>
              </a:spcBef>
              <a:spcAft>
                <a:spcPts val="0"/>
              </a:spcAft>
              <a:buClr>
                <a:srgbClr val="CC0000"/>
              </a:buClr>
              <a:buSzPts val="1000"/>
              <a:buFont typeface="Noto Sans Symbols"/>
              <a:buNone/>
              <a:defRPr sz="1000" b="0" i="0" u="none" strike="noStrike" cap="none">
                <a:solidFill>
                  <a:schemeClr val="lt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77" name="Google Shape;277;p26"/>
          <p:cNvSpPr txBox="1">
            <a:spLocks noGrp="1"/>
          </p:cNvSpPr>
          <p:nvPr>
            <p:ph type="body" idx="20"/>
          </p:nvPr>
        </p:nvSpPr>
        <p:spPr>
          <a:xfrm>
            <a:off x="5182290" y="1647877"/>
            <a:ext cx="1471613" cy="39581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200"/>
              </a:spcBef>
              <a:spcAft>
                <a:spcPts val="0"/>
              </a:spcAft>
              <a:buClr>
                <a:srgbClr val="CC0000"/>
              </a:buClr>
              <a:buSzPts val="1000"/>
              <a:buFont typeface="Noto Sans Symbols"/>
              <a:buNone/>
              <a:defRPr sz="1000" b="0" i="0" u="none" strike="noStrike" cap="none">
                <a:solidFill>
                  <a:schemeClr val="lt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78" name="Google Shape;278;p26"/>
          <p:cNvSpPr txBox="1">
            <a:spLocks noGrp="1"/>
          </p:cNvSpPr>
          <p:nvPr>
            <p:ph type="body" idx="21"/>
          </p:nvPr>
        </p:nvSpPr>
        <p:spPr>
          <a:xfrm>
            <a:off x="264162" y="3218373"/>
            <a:ext cx="1471613" cy="39581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200"/>
              </a:spcBef>
              <a:spcAft>
                <a:spcPts val="0"/>
              </a:spcAft>
              <a:buClr>
                <a:srgbClr val="CC0000"/>
              </a:buClr>
              <a:buSzPts val="1000"/>
              <a:buFont typeface="Noto Sans Symbols"/>
              <a:buNone/>
              <a:defRPr sz="1000" b="0" i="0" u="none" strike="noStrike" cap="none">
                <a:solidFill>
                  <a:schemeClr val="lt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79" name="Google Shape;279;p26"/>
          <p:cNvSpPr txBox="1">
            <a:spLocks noGrp="1"/>
          </p:cNvSpPr>
          <p:nvPr>
            <p:ph type="body" idx="22"/>
          </p:nvPr>
        </p:nvSpPr>
        <p:spPr>
          <a:xfrm>
            <a:off x="1906982" y="3224217"/>
            <a:ext cx="1471613" cy="39581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200"/>
              </a:spcBef>
              <a:spcAft>
                <a:spcPts val="0"/>
              </a:spcAft>
              <a:buClr>
                <a:srgbClr val="CC0000"/>
              </a:buClr>
              <a:buSzPts val="1000"/>
              <a:buFont typeface="Noto Sans Symbols"/>
              <a:buNone/>
              <a:defRPr sz="1000" b="0" i="0" u="none" strike="noStrike" cap="none">
                <a:solidFill>
                  <a:schemeClr val="lt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80" name="Google Shape;280;p26"/>
          <p:cNvSpPr txBox="1">
            <a:spLocks noGrp="1"/>
          </p:cNvSpPr>
          <p:nvPr>
            <p:ph type="body" idx="23"/>
          </p:nvPr>
        </p:nvSpPr>
        <p:spPr>
          <a:xfrm>
            <a:off x="3539470" y="3224217"/>
            <a:ext cx="1471613" cy="39581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200"/>
              </a:spcBef>
              <a:spcAft>
                <a:spcPts val="0"/>
              </a:spcAft>
              <a:buClr>
                <a:srgbClr val="CC0000"/>
              </a:buClr>
              <a:buSzPts val="1000"/>
              <a:buFont typeface="Noto Sans Symbols"/>
              <a:buNone/>
              <a:defRPr sz="1000" b="0" i="0" u="none" strike="noStrike" cap="none">
                <a:solidFill>
                  <a:schemeClr val="lt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81" name="Google Shape;281;p26"/>
          <p:cNvSpPr txBox="1">
            <a:spLocks noGrp="1"/>
          </p:cNvSpPr>
          <p:nvPr>
            <p:ph type="body" idx="24"/>
          </p:nvPr>
        </p:nvSpPr>
        <p:spPr>
          <a:xfrm>
            <a:off x="5182290" y="3224217"/>
            <a:ext cx="1471613" cy="39581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200"/>
              </a:spcBef>
              <a:spcAft>
                <a:spcPts val="0"/>
              </a:spcAft>
              <a:buClr>
                <a:srgbClr val="CC0000"/>
              </a:buClr>
              <a:buSzPts val="1000"/>
              <a:buFont typeface="Noto Sans Symbols"/>
              <a:buNone/>
              <a:defRPr sz="1000" b="0" i="0" u="none" strike="noStrike" cap="none">
                <a:solidFill>
                  <a:schemeClr val="lt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82" name="Google Shape;282;p26"/>
          <p:cNvSpPr txBox="1">
            <a:spLocks noGrp="1"/>
          </p:cNvSpPr>
          <p:nvPr>
            <p:ph type="body" idx="25"/>
          </p:nvPr>
        </p:nvSpPr>
        <p:spPr>
          <a:xfrm>
            <a:off x="264162" y="4788242"/>
            <a:ext cx="1471613" cy="39581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200"/>
              </a:spcBef>
              <a:spcAft>
                <a:spcPts val="0"/>
              </a:spcAft>
              <a:buClr>
                <a:srgbClr val="CC0000"/>
              </a:buClr>
              <a:buSzPts val="1000"/>
              <a:buFont typeface="Noto Sans Symbols"/>
              <a:buNone/>
              <a:defRPr sz="1000" b="0" i="0" u="none" strike="noStrike" cap="none">
                <a:solidFill>
                  <a:schemeClr val="lt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83" name="Google Shape;283;p26"/>
          <p:cNvSpPr txBox="1">
            <a:spLocks noGrp="1"/>
          </p:cNvSpPr>
          <p:nvPr>
            <p:ph type="body" idx="26"/>
          </p:nvPr>
        </p:nvSpPr>
        <p:spPr>
          <a:xfrm>
            <a:off x="1906982" y="4788242"/>
            <a:ext cx="1471613" cy="39581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200"/>
              </a:spcBef>
              <a:spcAft>
                <a:spcPts val="0"/>
              </a:spcAft>
              <a:buClr>
                <a:srgbClr val="CC0000"/>
              </a:buClr>
              <a:buSzPts val="1000"/>
              <a:buFont typeface="Noto Sans Symbols"/>
              <a:buNone/>
              <a:defRPr sz="1000" b="0" i="0" u="none" strike="noStrike" cap="none">
                <a:solidFill>
                  <a:schemeClr val="lt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84" name="Google Shape;284;p26"/>
          <p:cNvSpPr txBox="1">
            <a:spLocks noGrp="1"/>
          </p:cNvSpPr>
          <p:nvPr>
            <p:ph type="body" idx="27"/>
          </p:nvPr>
        </p:nvSpPr>
        <p:spPr>
          <a:xfrm>
            <a:off x="3539470" y="4788242"/>
            <a:ext cx="1471613" cy="39581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200"/>
              </a:spcBef>
              <a:spcAft>
                <a:spcPts val="0"/>
              </a:spcAft>
              <a:buClr>
                <a:srgbClr val="CC0000"/>
              </a:buClr>
              <a:buSzPts val="1000"/>
              <a:buFont typeface="Noto Sans Symbols"/>
              <a:buNone/>
              <a:defRPr sz="1000" b="0" i="0" u="none" strike="noStrike" cap="none">
                <a:solidFill>
                  <a:schemeClr val="lt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85" name="Google Shape;285;p26"/>
          <p:cNvSpPr txBox="1">
            <a:spLocks noGrp="1"/>
          </p:cNvSpPr>
          <p:nvPr>
            <p:ph type="body" idx="28"/>
          </p:nvPr>
        </p:nvSpPr>
        <p:spPr>
          <a:xfrm>
            <a:off x="5182290" y="4788242"/>
            <a:ext cx="1471613" cy="395817"/>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200"/>
              </a:spcBef>
              <a:spcAft>
                <a:spcPts val="0"/>
              </a:spcAft>
              <a:buClr>
                <a:srgbClr val="CC0000"/>
              </a:buClr>
              <a:buSzPts val="1000"/>
              <a:buFont typeface="Noto Sans Symbols"/>
              <a:buNone/>
              <a:defRPr sz="1000" b="0" i="0" u="none" strike="noStrike" cap="none">
                <a:solidFill>
                  <a:schemeClr val="lt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86" name="Google Shape;286;p26"/>
          <p:cNvSpPr txBox="1">
            <a:spLocks noGrp="1"/>
          </p:cNvSpPr>
          <p:nvPr>
            <p:ph type="body" idx="29"/>
          </p:nvPr>
        </p:nvSpPr>
        <p:spPr>
          <a:xfrm>
            <a:off x="6847315" y="1647877"/>
            <a:ext cx="2010082" cy="39581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200"/>
              </a:spcBef>
              <a:spcAft>
                <a:spcPts val="0"/>
              </a:spcAft>
              <a:buClr>
                <a:srgbClr val="CC0000"/>
              </a:buClr>
              <a:buSzPts val="1400"/>
              <a:buFont typeface="Noto Sans Symbols"/>
              <a:buNone/>
              <a:defRPr sz="1400" b="0" i="0" u="none" strike="noStrike" cap="none">
                <a:solidFill>
                  <a:schemeClr val="lt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87" name="Google Shape;287;p26"/>
          <p:cNvSpPr txBox="1">
            <a:spLocks noGrp="1"/>
          </p:cNvSpPr>
          <p:nvPr>
            <p:ph type="body" idx="30"/>
          </p:nvPr>
        </p:nvSpPr>
        <p:spPr>
          <a:xfrm>
            <a:off x="6847315" y="2750369"/>
            <a:ext cx="2010082" cy="395817"/>
          </a:xfrm>
          <a:prstGeom prst="rect">
            <a:avLst/>
          </a:prstGeom>
          <a:noFill/>
          <a:ln>
            <a:noFill/>
          </a:ln>
        </p:spPr>
        <p:txBody>
          <a:bodyPr spcFirstLastPara="1" wrap="square" lIns="91425" tIns="45700" rIns="91425" bIns="45700" anchor="t" anchorCtr="0">
            <a:noAutofit/>
          </a:bodyPr>
          <a:lstStyle>
            <a:lvl1pPr marL="457200" marR="0" lvl="0" indent="-304800" algn="l" rtl="0">
              <a:lnSpc>
                <a:spcPct val="100000"/>
              </a:lnSpc>
              <a:spcBef>
                <a:spcPts val="1200"/>
              </a:spcBef>
              <a:spcAft>
                <a:spcPts val="0"/>
              </a:spcAft>
              <a:buClr>
                <a:schemeClr val="lt1"/>
              </a:buClr>
              <a:buSzPts val="1200"/>
              <a:buFont typeface="Merriweather Sans"/>
              <a:buChar char="◆"/>
              <a:defRPr sz="1200" b="0" i="0" u="none" strike="noStrike" cap="none">
                <a:solidFill>
                  <a:schemeClr val="lt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986686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22"/>
        <p:cNvGrpSpPr/>
        <p:nvPr/>
      </p:nvGrpSpPr>
      <p:grpSpPr>
        <a:xfrm>
          <a:off x="0" y="0"/>
          <a:ext cx="0" cy="0"/>
          <a:chOff x="0" y="0"/>
          <a:chExt cx="0" cy="0"/>
        </a:xfrm>
      </p:grpSpPr>
      <p:grpSp>
        <p:nvGrpSpPr>
          <p:cNvPr id="23" name="Google Shape;23;p36"/>
          <p:cNvGrpSpPr/>
          <p:nvPr/>
        </p:nvGrpSpPr>
        <p:grpSpPr>
          <a:xfrm>
            <a:off x="2" y="648715"/>
            <a:ext cx="1037850" cy="1355050"/>
            <a:chOff x="0" y="381001"/>
            <a:chExt cx="1037850" cy="1016288"/>
          </a:xfrm>
        </p:grpSpPr>
        <p:sp>
          <p:nvSpPr>
            <p:cNvPr id="24" name="Google Shape;24;p3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sp>
          <p:nvSpPr>
            <p:cNvPr id="25" name="Google Shape;25;p3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grpSp>
      <p:sp>
        <p:nvSpPr>
          <p:cNvPr id="26" name="Google Shape;26;p36"/>
          <p:cNvSpPr txBox="1">
            <a:spLocks noGrp="1"/>
          </p:cNvSpPr>
          <p:nvPr>
            <p:ph type="title"/>
          </p:nvPr>
        </p:nvSpPr>
        <p:spPr>
          <a:xfrm>
            <a:off x="1297500" y="525003"/>
            <a:ext cx="7038900" cy="1218800"/>
          </a:xfrm>
          <a:prstGeom prst="rect">
            <a:avLst/>
          </a:prstGeom>
          <a:noFill/>
          <a:ln>
            <a:noFill/>
          </a:ln>
        </p:spPr>
        <p:txBody>
          <a:bodyPr spcFirstLastPara="1" wrap="square" lIns="91300" tIns="91300" rIns="91300" bIns="91300" anchor="t" anchorCtr="0">
            <a:noAutofit/>
          </a:bodyPr>
          <a:lstStyle>
            <a:lvl1pPr marR="0" lvl="0" algn="l">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lvl="1" algn="l">
              <a:lnSpc>
                <a:spcPct val="100000"/>
              </a:lnSpc>
              <a:spcBef>
                <a:spcPts val="0"/>
              </a:spcBef>
              <a:spcAft>
                <a:spcPts val="0"/>
              </a:spcAft>
              <a:buClr>
                <a:schemeClr val="lt1"/>
              </a:buClr>
              <a:buSzPts val="2400"/>
              <a:buFont typeface="Montserrat"/>
              <a:buNone/>
              <a:defRPr sz="1800">
                <a:solidFill>
                  <a:schemeClr val="lt1"/>
                </a:solidFill>
                <a:latin typeface="Montserrat"/>
                <a:ea typeface="Montserrat"/>
                <a:cs typeface="Montserrat"/>
                <a:sym typeface="Montserrat"/>
              </a:defRPr>
            </a:lvl2pPr>
            <a:lvl3pPr lvl="2" algn="l">
              <a:lnSpc>
                <a:spcPct val="100000"/>
              </a:lnSpc>
              <a:spcBef>
                <a:spcPts val="0"/>
              </a:spcBef>
              <a:spcAft>
                <a:spcPts val="0"/>
              </a:spcAft>
              <a:buClr>
                <a:schemeClr val="lt1"/>
              </a:buClr>
              <a:buSzPts val="2400"/>
              <a:buFont typeface="Montserrat"/>
              <a:buNone/>
              <a:defRPr sz="1800">
                <a:solidFill>
                  <a:schemeClr val="lt1"/>
                </a:solidFill>
                <a:latin typeface="Montserrat"/>
                <a:ea typeface="Montserrat"/>
                <a:cs typeface="Montserrat"/>
                <a:sym typeface="Montserrat"/>
              </a:defRPr>
            </a:lvl3pPr>
            <a:lvl4pPr lvl="3" algn="l">
              <a:lnSpc>
                <a:spcPct val="100000"/>
              </a:lnSpc>
              <a:spcBef>
                <a:spcPts val="0"/>
              </a:spcBef>
              <a:spcAft>
                <a:spcPts val="0"/>
              </a:spcAft>
              <a:buClr>
                <a:schemeClr val="lt1"/>
              </a:buClr>
              <a:buSzPts val="2400"/>
              <a:buFont typeface="Montserrat"/>
              <a:buNone/>
              <a:defRPr sz="1800">
                <a:solidFill>
                  <a:schemeClr val="lt1"/>
                </a:solidFill>
                <a:latin typeface="Montserrat"/>
                <a:ea typeface="Montserrat"/>
                <a:cs typeface="Montserrat"/>
                <a:sym typeface="Montserrat"/>
              </a:defRPr>
            </a:lvl4pPr>
            <a:lvl5pPr lvl="4" algn="l">
              <a:lnSpc>
                <a:spcPct val="100000"/>
              </a:lnSpc>
              <a:spcBef>
                <a:spcPts val="0"/>
              </a:spcBef>
              <a:spcAft>
                <a:spcPts val="0"/>
              </a:spcAft>
              <a:buClr>
                <a:schemeClr val="lt1"/>
              </a:buClr>
              <a:buSzPts val="2400"/>
              <a:buFont typeface="Montserrat"/>
              <a:buNone/>
              <a:defRPr sz="1800">
                <a:solidFill>
                  <a:schemeClr val="lt1"/>
                </a:solidFill>
                <a:latin typeface="Montserrat"/>
                <a:ea typeface="Montserrat"/>
                <a:cs typeface="Montserrat"/>
                <a:sym typeface="Montserrat"/>
              </a:defRPr>
            </a:lvl5pPr>
            <a:lvl6pPr lvl="5" algn="l">
              <a:lnSpc>
                <a:spcPct val="100000"/>
              </a:lnSpc>
              <a:spcBef>
                <a:spcPts val="0"/>
              </a:spcBef>
              <a:spcAft>
                <a:spcPts val="0"/>
              </a:spcAft>
              <a:buClr>
                <a:schemeClr val="lt1"/>
              </a:buClr>
              <a:buSzPts val="2400"/>
              <a:buFont typeface="Montserrat"/>
              <a:buNone/>
              <a:defRPr sz="1800">
                <a:solidFill>
                  <a:schemeClr val="lt1"/>
                </a:solidFill>
                <a:latin typeface="Montserrat"/>
                <a:ea typeface="Montserrat"/>
                <a:cs typeface="Montserrat"/>
                <a:sym typeface="Montserrat"/>
              </a:defRPr>
            </a:lvl6pPr>
            <a:lvl7pPr lvl="6" algn="l">
              <a:lnSpc>
                <a:spcPct val="100000"/>
              </a:lnSpc>
              <a:spcBef>
                <a:spcPts val="0"/>
              </a:spcBef>
              <a:spcAft>
                <a:spcPts val="0"/>
              </a:spcAft>
              <a:buClr>
                <a:schemeClr val="lt1"/>
              </a:buClr>
              <a:buSzPts val="2400"/>
              <a:buFont typeface="Montserrat"/>
              <a:buNone/>
              <a:defRPr sz="1800">
                <a:solidFill>
                  <a:schemeClr val="lt1"/>
                </a:solidFill>
                <a:latin typeface="Montserrat"/>
                <a:ea typeface="Montserrat"/>
                <a:cs typeface="Montserrat"/>
                <a:sym typeface="Montserrat"/>
              </a:defRPr>
            </a:lvl7pPr>
            <a:lvl8pPr lvl="7" algn="l">
              <a:lnSpc>
                <a:spcPct val="100000"/>
              </a:lnSpc>
              <a:spcBef>
                <a:spcPts val="0"/>
              </a:spcBef>
              <a:spcAft>
                <a:spcPts val="0"/>
              </a:spcAft>
              <a:buClr>
                <a:schemeClr val="lt1"/>
              </a:buClr>
              <a:buSzPts val="2400"/>
              <a:buFont typeface="Montserrat"/>
              <a:buNone/>
              <a:defRPr sz="1800">
                <a:solidFill>
                  <a:schemeClr val="lt1"/>
                </a:solidFill>
                <a:latin typeface="Montserrat"/>
                <a:ea typeface="Montserrat"/>
                <a:cs typeface="Montserrat"/>
                <a:sym typeface="Montserrat"/>
              </a:defRPr>
            </a:lvl8pPr>
            <a:lvl9pPr lvl="8" algn="l">
              <a:lnSpc>
                <a:spcPct val="100000"/>
              </a:lnSpc>
              <a:spcBef>
                <a:spcPts val="0"/>
              </a:spcBef>
              <a:spcAft>
                <a:spcPts val="0"/>
              </a:spcAft>
              <a:buClr>
                <a:schemeClr val="lt1"/>
              </a:buClr>
              <a:buSzPts val="2400"/>
              <a:buFont typeface="Montserrat"/>
              <a:buNone/>
              <a:defRPr sz="1800">
                <a:solidFill>
                  <a:schemeClr val="lt1"/>
                </a:solidFill>
                <a:latin typeface="Montserrat"/>
                <a:ea typeface="Montserrat"/>
                <a:cs typeface="Montserrat"/>
                <a:sym typeface="Montserrat"/>
              </a:defRPr>
            </a:lvl9pPr>
          </a:lstStyle>
          <a:p>
            <a:endParaRPr/>
          </a:p>
        </p:txBody>
      </p:sp>
      <p:sp>
        <p:nvSpPr>
          <p:cNvPr id="27" name="Google Shape;27;p36"/>
          <p:cNvSpPr txBox="1">
            <a:spLocks noGrp="1"/>
          </p:cNvSpPr>
          <p:nvPr>
            <p:ph type="body" idx="1"/>
          </p:nvPr>
        </p:nvSpPr>
        <p:spPr>
          <a:xfrm>
            <a:off x="1297500" y="2090068"/>
            <a:ext cx="7038900" cy="3881600"/>
          </a:xfrm>
          <a:prstGeom prst="rect">
            <a:avLst/>
          </a:prstGeom>
          <a:noFill/>
          <a:ln>
            <a:noFill/>
          </a:ln>
        </p:spPr>
        <p:txBody>
          <a:bodyPr spcFirstLastPara="1" wrap="square" lIns="91300" tIns="91300" rIns="91300" bIns="91300" anchor="t" anchorCtr="0">
            <a:noAutofit/>
          </a:bodyPr>
          <a:lstStyle>
            <a:lvl1pPr marL="457200" marR="0" lvl="0" indent="-311150" algn="l">
              <a:lnSpc>
                <a:spcPct val="115000"/>
              </a:lnSpc>
              <a:spcBef>
                <a:spcPts val="0"/>
              </a:spcBef>
              <a:spcAft>
                <a:spcPts val="0"/>
              </a:spcAft>
              <a:buClr>
                <a:schemeClr val="lt1"/>
              </a:buClr>
              <a:buSzPts val="1300"/>
              <a:buFont typeface="Lato"/>
              <a:buChar char="●"/>
              <a:defRPr sz="989" b="0" i="0" u="none" strike="noStrike" cap="none">
                <a:solidFill>
                  <a:schemeClr val="lt1"/>
                </a:solidFill>
                <a:latin typeface="Lato"/>
                <a:ea typeface="Lato"/>
                <a:cs typeface="Lato"/>
                <a:sym typeface="Lato"/>
              </a:defRPr>
            </a:lvl1pPr>
            <a:lvl2pPr marL="914400" marR="0" lvl="1"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2pPr>
            <a:lvl3pPr marL="1371600" marR="0" lvl="2"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3pPr>
            <a:lvl4pPr marL="1828800" marR="0" lvl="3"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4pPr>
            <a:lvl5pPr marL="2286000" marR="0" lvl="4"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5pPr>
            <a:lvl6pPr marL="2743200" marR="0" lvl="5"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6pPr>
            <a:lvl7pPr marL="3200400" marR="0" lvl="6"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7pPr>
            <a:lvl8pPr marL="3657600" marR="0" lvl="7"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8pPr>
            <a:lvl9pPr marL="4114800" marR="0" lvl="8" indent="-298450" algn="l">
              <a:lnSpc>
                <a:spcPct val="115000"/>
              </a:lnSpc>
              <a:spcBef>
                <a:spcPts val="1200"/>
              </a:spcBef>
              <a:spcAft>
                <a:spcPts val="1200"/>
              </a:spcAft>
              <a:buClr>
                <a:schemeClr val="lt1"/>
              </a:buClr>
              <a:buSzPts val="1100"/>
              <a:buFont typeface="Lato"/>
              <a:buChar char="■"/>
              <a:defRPr sz="810" b="0" i="0" u="none" strike="noStrike" cap="none">
                <a:solidFill>
                  <a:schemeClr val="lt1"/>
                </a:solidFill>
                <a:latin typeface="Lato"/>
                <a:ea typeface="Lato"/>
                <a:cs typeface="Lato"/>
                <a:sym typeface="Lato"/>
              </a:defRPr>
            </a:lvl9pPr>
          </a:lstStyle>
          <a:p>
            <a:endParaRPr/>
          </a:p>
        </p:txBody>
      </p:sp>
      <p:sp>
        <p:nvSpPr>
          <p:cNvPr id="28" name="Google Shape;28;p36"/>
          <p:cNvSpPr txBox="1">
            <a:spLocks noGrp="1"/>
          </p:cNvSpPr>
          <p:nvPr>
            <p:ph type="sldNum" idx="12"/>
          </p:nvPr>
        </p:nvSpPr>
        <p:spPr>
          <a:xfrm>
            <a:off x="8472459" y="6217628"/>
            <a:ext cx="548700" cy="524800"/>
          </a:xfrm>
          <a:prstGeom prst="rect">
            <a:avLst/>
          </a:prstGeom>
          <a:noFill/>
          <a:ln>
            <a:noFill/>
          </a:ln>
        </p:spPr>
        <p:txBody>
          <a:bodyPr spcFirstLastPara="1" wrap="square" lIns="91300" tIns="91300" rIns="91300" bIns="91300" anchor="ctr" anchorCtr="0">
            <a:noAutofit/>
          </a:bodyPr>
          <a:lstStyle>
            <a:lvl1pPr marL="0" marR="0" lvl="0"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11202767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redentials" preserve="1">
  <p:cSld name="Credentials">
    <p:spTree>
      <p:nvGrpSpPr>
        <p:cNvPr id="1" name="Shape 288"/>
        <p:cNvGrpSpPr/>
        <p:nvPr/>
      </p:nvGrpSpPr>
      <p:grpSpPr>
        <a:xfrm>
          <a:off x="0" y="0"/>
          <a:ext cx="0" cy="0"/>
          <a:chOff x="0" y="0"/>
          <a:chExt cx="0" cy="0"/>
        </a:xfrm>
      </p:grpSpPr>
      <p:sp>
        <p:nvSpPr>
          <p:cNvPr id="289" name="Google Shape;289;p27"/>
          <p:cNvSpPr txBox="1"/>
          <p:nvPr/>
        </p:nvSpPr>
        <p:spPr>
          <a:xfrm>
            <a:off x="6812109" y="2537341"/>
            <a:ext cx="2108359" cy="3632973"/>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050"/>
              <a:buFont typeface="Noto Sans Symbols"/>
              <a:buNone/>
            </a:pPr>
            <a:endParaRPr sz="1400" dirty="0">
              <a:solidFill>
                <a:schemeClr val="lt1"/>
              </a:solidFill>
              <a:latin typeface="Arial"/>
              <a:ea typeface="Arial"/>
              <a:cs typeface="Arial"/>
              <a:sym typeface="Arial"/>
            </a:endParaRPr>
          </a:p>
        </p:txBody>
      </p:sp>
      <p:sp>
        <p:nvSpPr>
          <p:cNvPr id="290" name="Google Shape;290;p27"/>
          <p:cNvSpPr txBox="1">
            <a:spLocks noGrp="1"/>
          </p:cNvSpPr>
          <p:nvPr>
            <p:ph type="body" idx="1"/>
          </p:nvPr>
        </p:nvSpPr>
        <p:spPr>
          <a:xfrm>
            <a:off x="6878645" y="2648406"/>
            <a:ext cx="2036028" cy="385716"/>
          </a:xfrm>
          <a:prstGeom prst="rect">
            <a:avLst/>
          </a:prstGeom>
          <a:noFill/>
          <a:ln>
            <a:noFill/>
          </a:ln>
        </p:spPr>
        <p:txBody>
          <a:bodyPr spcFirstLastPara="1" wrap="square" lIns="91425" tIns="91425" rIns="91425" bIns="91425" anchor="t" anchorCtr="0">
            <a:spAutoFit/>
          </a:bodyPr>
          <a:lstStyle>
            <a:lvl1pPr marL="457200" marR="0" lvl="0" indent="-270510" algn="l" rtl="0">
              <a:lnSpc>
                <a:spcPct val="95000"/>
              </a:lnSpc>
              <a:spcBef>
                <a:spcPts val="200"/>
              </a:spcBef>
              <a:spcAft>
                <a:spcPts val="0"/>
              </a:spcAft>
              <a:buClr>
                <a:schemeClr val="lt1"/>
              </a:buClr>
              <a:buSzPts val="660"/>
              <a:buFont typeface="Noto Sans Symbols"/>
              <a:buChar char="◆"/>
              <a:defRPr sz="1200" b="0" i="0" u="none" strike="noStrike" cap="none">
                <a:solidFill>
                  <a:schemeClr val="lt1"/>
                </a:solidFill>
                <a:latin typeface="Arial"/>
                <a:ea typeface="Arial"/>
                <a:cs typeface="Arial"/>
                <a:sym typeface="Arial"/>
              </a:defRPr>
            </a:lvl1pPr>
            <a:lvl2pPr marL="914400" marR="0" lvl="1" indent="-298450" algn="l" rtl="0">
              <a:lnSpc>
                <a:spcPct val="95000"/>
              </a:lnSpc>
              <a:spcBef>
                <a:spcPts val="200"/>
              </a:spcBef>
              <a:spcAft>
                <a:spcPts val="0"/>
              </a:spcAft>
              <a:buClr>
                <a:schemeClr val="lt1"/>
              </a:buClr>
              <a:buSzPts val="1100"/>
              <a:buFont typeface="Arial"/>
              <a:buChar char="‒"/>
              <a:defRPr sz="1100" b="0" i="0" u="none" strike="noStrike" cap="none">
                <a:solidFill>
                  <a:schemeClr val="lt1"/>
                </a:solidFill>
                <a:latin typeface="Arial"/>
                <a:ea typeface="Arial"/>
                <a:cs typeface="Arial"/>
                <a:sym typeface="Arial"/>
              </a:defRPr>
            </a:lvl2pPr>
            <a:lvl3pPr marL="1371600" marR="0" lvl="2" indent="-304800" algn="l" rtl="0">
              <a:lnSpc>
                <a:spcPct val="100000"/>
              </a:lnSpc>
              <a:spcBef>
                <a:spcPts val="200"/>
              </a:spcBef>
              <a:spcAft>
                <a:spcPts val="0"/>
              </a:spcAft>
              <a:buClr>
                <a:schemeClr val="dk1"/>
              </a:buClr>
              <a:buSzPts val="1200"/>
              <a:buFont typeface="Noto Sans Symbols"/>
              <a:buChar char="▪"/>
              <a:defRPr sz="1200" b="0" i="0" u="none" strike="noStrike" cap="none">
                <a:solidFill>
                  <a:schemeClr val="dk1"/>
                </a:solidFill>
                <a:latin typeface="Arial"/>
                <a:ea typeface="Arial"/>
                <a:cs typeface="Arial"/>
                <a:sym typeface="Arial"/>
              </a:defRPr>
            </a:lvl3pPr>
            <a:lvl4pPr marL="1828800" marR="0" lvl="3" indent="-304800" algn="l" rtl="0">
              <a:lnSpc>
                <a:spcPct val="100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91" name="Google Shape;291;p27"/>
          <p:cNvSpPr txBox="1"/>
          <p:nvPr/>
        </p:nvSpPr>
        <p:spPr>
          <a:xfrm>
            <a:off x="235817" y="2536134"/>
            <a:ext cx="3174472" cy="447163"/>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750"/>
              <a:buFont typeface="Noto Sans Symbols"/>
              <a:buNone/>
            </a:pPr>
            <a:endParaRPr sz="1000" dirty="0">
              <a:solidFill>
                <a:schemeClr val="lt1"/>
              </a:solidFill>
              <a:latin typeface="Arial"/>
              <a:ea typeface="Arial"/>
              <a:cs typeface="Arial"/>
              <a:sym typeface="Arial"/>
            </a:endParaRPr>
          </a:p>
        </p:txBody>
      </p:sp>
      <p:sp>
        <p:nvSpPr>
          <p:cNvPr id="292" name="Google Shape;292;p27"/>
          <p:cNvSpPr txBox="1"/>
          <p:nvPr/>
        </p:nvSpPr>
        <p:spPr>
          <a:xfrm>
            <a:off x="3518639" y="2536134"/>
            <a:ext cx="3174472" cy="447163"/>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750"/>
              <a:buFont typeface="Noto Sans Symbols"/>
              <a:buNone/>
            </a:pPr>
            <a:endParaRPr sz="1000" dirty="0">
              <a:solidFill>
                <a:schemeClr val="lt1"/>
              </a:solidFill>
              <a:latin typeface="Arial"/>
              <a:ea typeface="Arial"/>
              <a:cs typeface="Arial"/>
              <a:sym typeface="Arial"/>
            </a:endParaRPr>
          </a:p>
        </p:txBody>
      </p:sp>
      <p:sp>
        <p:nvSpPr>
          <p:cNvPr id="293" name="Google Shape;293;p27"/>
          <p:cNvSpPr txBox="1">
            <a:spLocks noGrp="1"/>
          </p:cNvSpPr>
          <p:nvPr>
            <p:ph type="title"/>
          </p:nvPr>
        </p:nvSpPr>
        <p:spPr>
          <a:xfrm>
            <a:off x="264160" y="70818"/>
            <a:ext cx="7051040" cy="976588"/>
          </a:xfrm>
          <a:prstGeom prst="rect">
            <a:avLst/>
          </a:prstGeom>
          <a:noFill/>
          <a:ln>
            <a:noFill/>
          </a:ln>
        </p:spPr>
        <p:txBody>
          <a:bodyPr spcFirstLastPara="1" wrap="square" lIns="91425" tIns="0" rIns="91425" bIns="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27"/>
          <p:cNvSpPr txBox="1">
            <a:spLocks noGrp="1"/>
          </p:cNvSpPr>
          <p:nvPr>
            <p:ph type="body" idx="2"/>
          </p:nvPr>
        </p:nvSpPr>
        <p:spPr>
          <a:xfrm>
            <a:off x="264162" y="1169941"/>
            <a:ext cx="6428951" cy="4302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200"/>
              </a:spcBef>
              <a:spcAft>
                <a:spcPts val="0"/>
              </a:spcAft>
              <a:buClr>
                <a:srgbClr val="CC0000"/>
              </a:buClr>
              <a:buSzPts val="1600"/>
              <a:buFont typeface="Noto Sans Symbols"/>
              <a:buNone/>
              <a:defRPr sz="1600" b="0" i="0" u="none" strike="noStrike" cap="none">
                <a:solidFill>
                  <a:schemeClr val="dk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95" name="Google Shape;295;p27"/>
          <p:cNvSpPr>
            <a:spLocks noGrp="1"/>
          </p:cNvSpPr>
          <p:nvPr>
            <p:ph type="pic" idx="3"/>
          </p:nvPr>
        </p:nvSpPr>
        <p:spPr>
          <a:xfrm>
            <a:off x="6806316" y="1622206"/>
            <a:ext cx="2108359" cy="91513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296" name="Google Shape;296;p27"/>
          <p:cNvSpPr txBox="1">
            <a:spLocks noGrp="1"/>
          </p:cNvSpPr>
          <p:nvPr>
            <p:ph type="body" idx="4"/>
          </p:nvPr>
        </p:nvSpPr>
        <p:spPr>
          <a:xfrm>
            <a:off x="267057" y="2984502"/>
            <a:ext cx="3143232" cy="414955"/>
          </a:xfrm>
          <a:prstGeom prst="rect">
            <a:avLst/>
          </a:prstGeom>
          <a:noFill/>
          <a:ln>
            <a:noFill/>
          </a:ln>
        </p:spPr>
        <p:txBody>
          <a:bodyPr spcFirstLastPara="1" wrap="square" lIns="91425" tIns="91425" rIns="91425" bIns="91425" anchor="t" anchorCtr="0">
            <a:spAutoFit/>
          </a:bodyPr>
          <a:lstStyle>
            <a:lvl1pPr marL="457200" marR="0" lvl="0" indent="-277495" algn="l" rtl="0">
              <a:lnSpc>
                <a:spcPct val="95000"/>
              </a:lnSpc>
              <a:spcBef>
                <a:spcPts val="200"/>
              </a:spcBef>
              <a:spcAft>
                <a:spcPts val="0"/>
              </a:spcAft>
              <a:buClr>
                <a:srgbClr val="CC0000"/>
              </a:buClr>
              <a:buSzPts val="770"/>
              <a:buFont typeface="Noto Sans Symbols"/>
              <a:buChar char="◆"/>
              <a:defRPr sz="1400" b="0" i="0" u="none" strike="noStrike" cap="none">
                <a:solidFill>
                  <a:schemeClr val="dk1"/>
                </a:solidFill>
                <a:latin typeface="Arial"/>
                <a:ea typeface="Arial"/>
                <a:cs typeface="Arial"/>
                <a:sym typeface="Arial"/>
              </a:defRPr>
            </a:lvl1pPr>
            <a:lvl2pPr marL="914400" marR="0" lvl="1" indent="-304800" algn="l" rtl="0">
              <a:lnSpc>
                <a:spcPct val="95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100000"/>
              </a:lnSpc>
              <a:spcBef>
                <a:spcPts val="200"/>
              </a:spcBef>
              <a:spcAft>
                <a:spcPts val="0"/>
              </a:spcAft>
              <a:buClr>
                <a:schemeClr val="dk1"/>
              </a:buClr>
              <a:buSzPts val="1200"/>
              <a:buFont typeface="Noto Sans Symbols"/>
              <a:buChar char="▪"/>
              <a:defRPr sz="1200" b="0" i="0" u="none" strike="noStrike" cap="none">
                <a:solidFill>
                  <a:schemeClr val="dk1"/>
                </a:solidFill>
                <a:latin typeface="Arial"/>
                <a:ea typeface="Arial"/>
                <a:cs typeface="Arial"/>
                <a:sym typeface="Arial"/>
              </a:defRPr>
            </a:lvl3pPr>
            <a:lvl4pPr marL="1828800" marR="0" lvl="3" indent="-304800" algn="l" rtl="0">
              <a:lnSpc>
                <a:spcPct val="100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97" name="Google Shape;297;p27"/>
          <p:cNvSpPr txBox="1">
            <a:spLocks noGrp="1"/>
          </p:cNvSpPr>
          <p:nvPr>
            <p:ph type="body" idx="5"/>
          </p:nvPr>
        </p:nvSpPr>
        <p:spPr>
          <a:xfrm>
            <a:off x="264162" y="1659555"/>
            <a:ext cx="6428950" cy="523190"/>
          </a:xfrm>
          <a:prstGeom prst="rect">
            <a:avLst/>
          </a:prstGeom>
          <a:noFill/>
          <a:ln>
            <a:noFill/>
          </a:ln>
        </p:spPr>
        <p:txBody>
          <a:bodyPr spcFirstLastPara="1" wrap="square" lIns="91425" tIns="91425" rIns="91425" bIns="91425" anchor="t" anchorCtr="0">
            <a:spAutoFit/>
          </a:bodyPr>
          <a:lstStyle>
            <a:lvl1pPr marL="457200" marR="0" lvl="0" indent="-228600" algn="l" rtl="0">
              <a:lnSpc>
                <a:spcPct val="100000"/>
              </a:lnSpc>
              <a:spcBef>
                <a:spcPts val="1200"/>
              </a:spcBef>
              <a:spcAft>
                <a:spcPts val="0"/>
              </a:spcAft>
              <a:buClr>
                <a:srgbClr val="CC0000"/>
              </a:buClr>
              <a:buSzPts val="660"/>
              <a:buFont typeface="Noto Sans Symbols"/>
              <a:buNone/>
              <a:defRPr sz="1200" b="0" i="0" u="none" strike="noStrike" cap="none">
                <a:solidFill>
                  <a:schemeClr val="dk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30200" algn="l" rtl="0">
              <a:lnSpc>
                <a:spcPct val="95000"/>
              </a:lnSpc>
              <a:spcBef>
                <a:spcPts val="80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lnSpc>
                <a:spcPct val="95000"/>
              </a:lnSpc>
              <a:spcBef>
                <a:spcPts val="8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98" name="Google Shape;298;p27"/>
          <p:cNvSpPr txBox="1">
            <a:spLocks noGrp="1"/>
          </p:cNvSpPr>
          <p:nvPr>
            <p:ph type="body" idx="6"/>
          </p:nvPr>
        </p:nvSpPr>
        <p:spPr>
          <a:xfrm>
            <a:off x="3518169" y="2984502"/>
            <a:ext cx="3186058" cy="414955"/>
          </a:xfrm>
          <a:prstGeom prst="rect">
            <a:avLst/>
          </a:prstGeom>
          <a:noFill/>
          <a:ln>
            <a:noFill/>
          </a:ln>
        </p:spPr>
        <p:txBody>
          <a:bodyPr spcFirstLastPara="1" wrap="square" lIns="91425" tIns="91425" rIns="91425" bIns="91425" anchor="t" anchorCtr="0">
            <a:spAutoFit/>
          </a:bodyPr>
          <a:lstStyle>
            <a:lvl1pPr marL="457200" marR="0" lvl="0" indent="-277495" algn="l" rtl="0">
              <a:lnSpc>
                <a:spcPct val="95000"/>
              </a:lnSpc>
              <a:spcBef>
                <a:spcPts val="200"/>
              </a:spcBef>
              <a:spcAft>
                <a:spcPts val="0"/>
              </a:spcAft>
              <a:buClr>
                <a:srgbClr val="CC0000"/>
              </a:buClr>
              <a:buSzPts val="770"/>
              <a:buFont typeface="Noto Sans Symbols"/>
              <a:buChar char="◆"/>
              <a:defRPr sz="1400" b="0" i="0" u="none" strike="noStrike" cap="none">
                <a:solidFill>
                  <a:schemeClr val="dk1"/>
                </a:solidFill>
                <a:latin typeface="Arial"/>
                <a:ea typeface="Arial"/>
                <a:cs typeface="Arial"/>
                <a:sym typeface="Arial"/>
              </a:defRPr>
            </a:lvl1pPr>
            <a:lvl2pPr marL="914400" marR="0" lvl="1" indent="-304800" algn="l" rtl="0">
              <a:lnSpc>
                <a:spcPct val="95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100000"/>
              </a:lnSpc>
              <a:spcBef>
                <a:spcPts val="200"/>
              </a:spcBef>
              <a:spcAft>
                <a:spcPts val="0"/>
              </a:spcAft>
              <a:buClr>
                <a:schemeClr val="dk1"/>
              </a:buClr>
              <a:buSzPts val="1200"/>
              <a:buFont typeface="Noto Sans Symbols"/>
              <a:buChar char="▪"/>
              <a:defRPr sz="1200" b="0" i="0" u="none" strike="noStrike" cap="none">
                <a:solidFill>
                  <a:schemeClr val="dk1"/>
                </a:solidFill>
                <a:latin typeface="Arial"/>
                <a:ea typeface="Arial"/>
                <a:cs typeface="Arial"/>
                <a:sym typeface="Arial"/>
              </a:defRPr>
            </a:lvl3pPr>
            <a:lvl4pPr marL="1828800" marR="0" lvl="3" indent="-304800" algn="l" rtl="0">
              <a:lnSpc>
                <a:spcPct val="100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99" name="Google Shape;299;p27"/>
          <p:cNvSpPr txBox="1">
            <a:spLocks noGrp="1"/>
          </p:cNvSpPr>
          <p:nvPr>
            <p:ph type="body" idx="7"/>
          </p:nvPr>
        </p:nvSpPr>
        <p:spPr>
          <a:xfrm>
            <a:off x="264164" y="2519914"/>
            <a:ext cx="3135011" cy="507801"/>
          </a:xfrm>
          <a:prstGeom prst="rect">
            <a:avLst/>
          </a:prstGeom>
          <a:noFill/>
          <a:ln>
            <a:noFill/>
          </a:ln>
        </p:spPr>
        <p:txBody>
          <a:bodyPr spcFirstLastPara="1" wrap="square" lIns="91425" tIns="91425" rIns="91425" bIns="91425" anchor="t" anchorCtr="0">
            <a:spAutoFit/>
          </a:bodyPr>
          <a:lstStyle>
            <a:lvl1pPr marL="457200" marR="0" lvl="0" indent="-228600" algn="l" rtl="0">
              <a:lnSpc>
                <a:spcPct val="100000"/>
              </a:lnSpc>
              <a:spcBef>
                <a:spcPts val="1200"/>
              </a:spcBef>
              <a:spcAft>
                <a:spcPts val="0"/>
              </a:spcAft>
              <a:buClr>
                <a:srgbClr val="CC0000"/>
              </a:buClr>
              <a:buSzPts val="605"/>
              <a:buFont typeface="Noto Sans Symbols"/>
              <a:buNone/>
              <a:defRPr sz="1100" b="0" i="0" u="none" strike="noStrike" cap="none">
                <a:solidFill>
                  <a:schemeClr val="lt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30200" algn="l" rtl="0">
              <a:lnSpc>
                <a:spcPct val="95000"/>
              </a:lnSpc>
              <a:spcBef>
                <a:spcPts val="80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lnSpc>
                <a:spcPct val="95000"/>
              </a:lnSpc>
              <a:spcBef>
                <a:spcPts val="8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00" name="Google Shape;300;p27"/>
          <p:cNvSpPr txBox="1">
            <a:spLocks noGrp="1"/>
          </p:cNvSpPr>
          <p:nvPr>
            <p:ph type="body" idx="8"/>
          </p:nvPr>
        </p:nvSpPr>
        <p:spPr>
          <a:xfrm>
            <a:off x="3518169" y="2519914"/>
            <a:ext cx="3174942" cy="507801"/>
          </a:xfrm>
          <a:prstGeom prst="rect">
            <a:avLst/>
          </a:prstGeom>
          <a:noFill/>
          <a:ln>
            <a:noFill/>
          </a:ln>
        </p:spPr>
        <p:txBody>
          <a:bodyPr spcFirstLastPara="1" wrap="square" lIns="91425" tIns="91425" rIns="91425" bIns="91425" anchor="t" anchorCtr="0">
            <a:spAutoFit/>
          </a:bodyPr>
          <a:lstStyle>
            <a:lvl1pPr marL="457200" marR="0" lvl="0" indent="-228600" algn="l" rtl="0">
              <a:lnSpc>
                <a:spcPct val="100000"/>
              </a:lnSpc>
              <a:spcBef>
                <a:spcPts val="1200"/>
              </a:spcBef>
              <a:spcAft>
                <a:spcPts val="0"/>
              </a:spcAft>
              <a:buClr>
                <a:srgbClr val="CC0000"/>
              </a:buClr>
              <a:buSzPts val="605"/>
              <a:buFont typeface="Noto Sans Symbols"/>
              <a:buNone/>
              <a:defRPr sz="1100" b="0" i="0" u="none" strike="noStrike" cap="none">
                <a:solidFill>
                  <a:schemeClr val="lt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30200" algn="l" rtl="0">
              <a:lnSpc>
                <a:spcPct val="95000"/>
              </a:lnSpc>
              <a:spcBef>
                <a:spcPts val="80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lnSpc>
                <a:spcPct val="95000"/>
              </a:lnSpc>
              <a:spcBef>
                <a:spcPts val="8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301" name="Google Shape;301;p27"/>
          <p:cNvCxnSpPr/>
          <p:nvPr/>
        </p:nvCxnSpPr>
        <p:spPr>
          <a:xfrm>
            <a:off x="3462697" y="2519915"/>
            <a:ext cx="0" cy="3652287"/>
          </a:xfrm>
          <a:prstGeom prst="straightConnector1">
            <a:avLst/>
          </a:prstGeom>
          <a:noFill/>
          <a:ln w="9525" cap="flat" cmpd="sng">
            <a:solidFill>
              <a:srgbClr val="919D9D"/>
            </a:solidFill>
            <a:prstDash val="solid"/>
            <a:round/>
            <a:headEnd type="none" w="sm" len="sm"/>
            <a:tailEnd type="none" w="sm" len="sm"/>
          </a:ln>
        </p:spPr>
      </p:cxnSp>
    </p:spTree>
    <p:extLst>
      <p:ext uri="{BB962C8B-B14F-4D97-AF65-F5344CB8AC3E}">
        <p14:creationId xmlns:p14="http://schemas.microsoft.com/office/powerpoint/2010/main" val="30488388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redentials option" preserve="1">
  <p:cSld name="Credentials option">
    <p:spTree>
      <p:nvGrpSpPr>
        <p:cNvPr id="1" name="Shape 302"/>
        <p:cNvGrpSpPr/>
        <p:nvPr/>
      </p:nvGrpSpPr>
      <p:grpSpPr>
        <a:xfrm>
          <a:off x="0" y="0"/>
          <a:ext cx="0" cy="0"/>
          <a:chOff x="0" y="0"/>
          <a:chExt cx="0" cy="0"/>
        </a:xfrm>
      </p:grpSpPr>
      <p:sp>
        <p:nvSpPr>
          <p:cNvPr id="303" name="Google Shape;303;p28"/>
          <p:cNvSpPr txBox="1"/>
          <p:nvPr/>
        </p:nvSpPr>
        <p:spPr>
          <a:xfrm>
            <a:off x="6812109" y="2537341"/>
            <a:ext cx="2108359" cy="3632973"/>
          </a:xfrm>
          <a:prstGeom prst="rect">
            <a:avLst/>
          </a:prstGeom>
          <a:solidFill>
            <a:schemeClr val="accent6"/>
          </a:solid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050"/>
              <a:buFont typeface="Noto Sans Symbols"/>
              <a:buNone/>
            </a:pPr>
            <a:endParaRPr sz="1400" dirty="0">
              <a:solidFill>
                <a:schemeClr val="lt1"/>
              </a:solidFill>
              <a:latin typeface="Arial"/>
              <a:ea typeface="Arial"/>
              <a:cs typeface="Arial"/>
              <a:sym typeface="Arial"/>
            </a:endParaRPr>
          </a:p>
        </p:txBody>
      </p:sp>
      <p:sp>
        <p:nvSpPr>
          <p:cNvPr id="304" name="Google Shape;304;p28"/>
          <p:cNvSpPr txBox="1">
            <a:spLocks noGrp="1"/>
          </p:cNvSpPr>
          <p:nvPr>
            <p:ph type="body" idx="1"/>
          </p:nvPr>
        </p:nvSpPr>
        <p:spPr>
          <a:xfrm>
            <a:off x="6878645" y="2648406"/>
            <a:ext cx="2036028" cy="371097"/>
          </a:xfrm>
          <a:prstGeom prst="rect">
            <a:avLst/>
          </a:prstGeom>
          <a:noFill/>
          <a:ln>
            <a:noFill/>
          </a:ln>
        </p:spPr>
        <p:txBody>
          <a:bodyPr spcFirstLastPara="1" wrap="square" lIns="91425" tIns="91425" rIns="91425" bIns="91425" anchor="t" anchorCtr="0">
            <a:spAutoFit/>
          </a:bodyPr>
          <a:lstStyle>
            <a:lvl1pPr marL="457200" marR="0" lvl="0" indent="-267017" algn="l" rtl="0">
              <a:lnSpc>
                <a:spcPct val="95000"/>
              </a:lnSpc>
              <a:spcBef>
                <a:spcPts val="200"/>
              </a:spcBef>
              <a:spcAft>
                <a:spcPts val="0"/>
              </a:spcAft>
              <a:buClr>
                <a:schemeClr val="lt1"/>
              </a:buClr>
              <a:buSzPts val="605"/>
              <a:buFont typeface="Noto Sans Symbols"/>
              <a:buChar char="◆"/>
              <a:defRPr sz="1100" b="0" i="0" u="none" strike="noStrike" cap="none">
                <a:solidFill>
                  <a:schemeClr val="lt1"/>
                </a:solidFill>
                <a:latin typeface="Arial"/>
                <a:ea typeface="Arial"/>
                <a:cs typeface="Arial"/>
                <a:sym typeface="Arial"/>
              </a:defRPr>
            </a:lvl1pPr>
            <a:lvl2pPr marL="914400" marR="0" lvl="1" indent="-292100" algn="l" rtl="0">
              <a:lnSpc>
                <a:spcPct val="95000"/>
              </a:lnSpc>
              <a:spcBef>
                <a:spcPts val="200"/>
              </a:spcBef>
              <a:spcAft>
                <a:spcPts val="0"/>
              </a:spcAft>
              <a:buClr>
                <a:schemeClr val="lt1"/>
              </a:buClr>
              <a:buSzPts val="1000"/>
              <a:buFont typeface="Arial"/>
              <a:buChar char="‒"/>
              <a:defRPr sz="1000" b="0" i="0" u="none" strike="noStrike" cap="none">
                <a:solidFill>
                  <a:schemeClr val="lt1"/>
                </a:solidFill>
                <a:latin typeface="Arial"/>
                <a:ea typeface="Arial"/>
                <a:cs typeface="Arial"/>
                <a:sym typeface="Arial"/>
              </a:defRPr>
            </a:lvl2pPr>
            <a:lvl3pPr marL="1371600" marR="0" lvl="2" indent="-304800" algn="l" rtl="0">
              <a:lnSpc>
                <a:spcPct val="100000"/>
              </a:lnSpc>
              <a:spcBef>
                <a:spcPts val="200"/>
              </a:spcBef>
              <a:spcAft>
                <a:spcPts val="0"/>
              </a:spcAft>
              <a:buClr>
                <a:schemeClr val="dk1"/>
              </a:buClr>
              <a:buSzPts val="1200"/>
              <a:buFont typeface="Noto Sans Symbols"/>
              <a:buChar char="▪"/>
              <a:defRPr sz="1200" b="0" i="0" u="none" strike="noStrike" cap="none">
                <a:solidFill>
                  <a:schemeClr val="dk1"/>
                </a:solidFill>
                <a:latin typeface="Arial"/>
                <a:ea typeface="Arial"/>
                <a:cs typeface="Arial"/>
                <a:sym typeface="Arial"/>
              </a:defRPr>
            </a:lvl3pPr>
            <a:lvl4pPr marL="1828800" marR="0" lvl="3" indent="-304800" algn="l" rtl="0">
              <a:lnSpc>
                <a:spcPct val="100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05" name="Google Shape;305;p28"/>
          <p:cNvSpPr txBox="1"/>
          <p:nvPr/>
        </p:nvSpPr>
        <p:spPr>
          <a:xfrm>
            <a:off x="235817" y="2536134"/>
            <a:ext cx="3174472" cy="447163"/>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750"/>
              <a:buFont typeface="Noto Sans Symbols"/>
              <a:buNone/>
            </a:pPr>
            <a:endParaRPr sz="1000" dirty="0">
              <a:solidFill>
                <a:schemeClr val="lt1"/>
              </a:solidFill>
              <a:latin typeface="Arial"/>
              <a:ea typeface="Arial"/>
              <a:cs typeface="Arial"/>
              <a:sym typeface="Arial"/>
            </a:endParaRPr>
          </a:p>
        </p:txBody>
      </p:sp>
      <p:sp>
        <p:nvSpPr>
          <p:cNvPr id="306" name="Google Shape;306;p28"/>
          <p:cNvSpPr txBox="1"/>
          <p:nvPr/>
        </p:nvSpPr>
        <p:spPr>
          <a:xfrm>
            <a:off x="3518639" y="2536134"/>
            <a:ext cx="3174472" cy="447163"/>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750"/>
              <a:buFont typeface="Noto Sans Symbols"/>
              <a:buNone/>
            </a:pPr>
            <a:endParaRPr sz="1000" dirty="0">
              <a:solidFill>
                <a:schemeClr val="lt1"/>
              </a:solidFill>
              <a:latin typeface="Arial"/>
              <a:ea typeface="Arial"/>
              <a:cs typeface="Arial"/>
              <a:sym typeface="Arial"/>
            </a:endParaRPr>
          </a:p>
        </p:txBody>
      </p:sp>
      <p:sp>
        <p:nvSpPr>
          <p:cNvPr id="307" name="Google Shape;307;p28"/>
          <p:cNvSpPr txBox="1">
            <a:spLocks noGrp="1"/>
          </p:cNvSpPr>
          <p:nvPr>
            <p:ph type="title"/>
          </p:nvPr>
        </p:nvSpPr>
        <p:spPr>
          <a:xfrm>
            <a:off x="264160" y="70818"/>
            <a:ext cx="7051040" cy="976588"/>
          </a:xfrm>
          <a:prstGeom prst="rect">
            <a:avLst/>
          </a:prstGeom>
          <a:noFill/>
          <a:ln>
            <a:noFill/>
          </a:ln>
        </p:spPr>
        <p:txBody>
          <a:bodyPr spcFirstLastPara="1" wrap="square" lIns="91425" tIns="0" rIns="91425" bIns="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28"/>
          <p:cNvSpPr txBox="1">
            <a:spLocks noGrp="1"/>
          </p:cNvSpPr>
          <p:nvPr>
            <p:ph type="body" idx="2"/>
          </p:nvPr>
        </p:nvSpPr>
        <p:spPr>
          <a:xfrm>
            <a:off x="264162" y="1169941"/>
            <a:ext cx="6428951" cy="4302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200"/>
              </a:spcBef>
              <a:spcAft>
                <a:spcPts val="0"/>
              </a:spcAft>
              <a:buClr>
                <a:srgbClr val="CC0000"/>
              </a:buClr>
              <a:buSzPts val="1600"/>
              <a:buFont typeface="Noto Sans Symbols"/>
              <a:buNone/>
              <a:defRPr sz="1600" b="0" i="0" u="none" strike="noStrike" cap="none">
                <a:solidFill>
                  <a:schemeClr val="dk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09" name="Google Shape;309;p28"/>
          <p:cNvSpPr>
            <a:spLocks noGrp="1"/>
          </p:cNvSpPr>
          <p:nvPr>
            <p:ph type="pic" idx="3"/>
          </p:nvPr>
        </p:nvSpPr>
        <p:spPr>
          <a:xfrm>
            <a:off x="6806316" y="1622206"/>
            <a:ext cx="2108359" cy="91513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10" name="Google Shape;310;p28"/>
          <p:cNvSpPr txBox="1">
            <a:spLocks noGrp="1"/>
          </p:cNvSpPr>
          <p:nvPr>
            <p:ph type="body" idx="4"/>
          </p:nvPr>
        </p:nvSpPr>
        <p:spPr>
          <a:xfrm>
            <a:off x="267057" y="2984502"/>
            <a:ext cx="3143232" cy="414955"/>
          </a:xfrm>
          <a:prstGeom prst="rect">
            <a:avLst/>
          </a:prstGeom>
          <a:noFill/>
          <a:ln>
            <a:noFill/>
          </a:ln>
        </p:spPr>
        <p:txBody>
          <a:bodyPr spcFirstLastPara="1" wrap="square" lIns="91425" tIns="91425" rIns="91425" bIns="91425" anchor="t" anchorCtr="0">
            <a:spAutoFit/>
          </a:bodyPr>
          <a:lstStyle>
            <a:lvl1pPr marL="457200" marR="0" lvl="0" indent="-277495" algn="l" rtl="0">
              <a:lnSpc>
                <a:spcPct val="95000"/>
              </a:lnSpc>
              <a:spcBef>
                <a:spcPts val="200"/>
              </a:spcBef>
              <a:spcAft>
                <a:spcPts val="0"/>
              </a:spcAft>
              <a:buClr>
                <a:srgbClr val="CC0000"/>
              </a:buClr>
              <a:buSzPts val="770"/>
              <a:buFont typeface="Noto Sans Symbols"/>
              <a:buChar char="◆"/>
              <a:defRPr sz="1400" b="0" i="0" u="none" strike="noStrike" cap="none">
                <a:solidFill>
                  <a:schemeClr val="dk1"/>
                </a:solidFill>
                <a:latin typeface="Arial"/>
                <a:ea typeface="Arial"/>
                <a:cs typeface="Arial"/>
                <a:sym typeface="Arial"/>
              </a:defRPr>
            </a:lvl1pPr>
            <a:lvl2pPr marL="914400" marR="0" lvl="1" indent="-304800" algn="l" rtl="0">
              <a:lnSpc>
                <a:spcPct val="95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100000"/>
              </a:lnSpc>
              <a:spcBef>
                <a:spcPts val="200"/>
              </a:spcBef>
              <a:spcAft>
                <a:spcPts val="0"/>
              </a:spcAft>
              <a:buClr>
                <a:schemeClr val="dk1"/>
              </a:buClr>
              <a:buSzPts val="1200"/>
              <a:buFont typeface="Noto Sans Symbols"/>
              <a:buChar char="▪"/>
              <a:defRPr sz="1200" b="0" i="0" u="none" strike="noStrike" cap="none">
                <a:solidFill>
                  <a:schemeClr val="dk1"/>
                </a:solidFill>
                <a:latin typeface="Arial"/>
                <a:ea typeface="Arial"/>
                <a:cs typeface="Arial"/>
                <a:sym typeface="Arial"/>
              </a:defRPr>
            </a:lvl3pPr>
            <a:lvl4pPr marL="1828800" marR="0" lvl="3" indent="-304800" algn="l" rtl="0">
              <a:lnSpc>
                <a:spcPct val="100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1" name="Google Shape;311;p28"/>
          <p:cNvSpPr txBox="1">
            <a:spLocks noGrp="1"/>
          </p:cNvSpPr>
          <p:nvPr>
            <p:ph type="body" idx="5"/>
          </p:nvPr>
        </p:nvSpPr>
        <p:spPr>
          <a:xfrm>
            <a:off x="264162" y="1659555"/>
            <a:ext cx="6428950" cy="523190"/>
          </a:xfrm>
          <a:prstGeom prst="rect">
            <a:avLst/>
          </a:prstGeom>
          <a:noFill/>
          <a:ln>
            <a:noFill/>
          </a:ln>
        </p:spPr>
        <p:txBody>
          <a:bodyPr spcFirstLastPara="1" wrap="square" lIns="91425" tIns="91425" rIns="91425" bIns="91425" anchor="t" anchorCtr="0">
            <a:spAutoFit/>
          </a:bodyPr>
          <a:lstStyle>
            <a:lvl1pPr marL="457200" marR="0" lvl="0" indent="-228600" algn="l" rtl="0">
              <a:lnSpc>
                <a:spcPct val="100000"/>
              </a:lnSpc>
              <a:spcBef>
                <a:spcPts val="1200"/>
              </a:spcBef>
              <a:spcAft>
                <a:spcPts val="0"/>
              </a:spcAft>
              <a:buClr>
                <a:srgbClr val="CC0000"/>
              </a:buClr>
              <a:buSzPts val="660"/>
              <a:buFont typeface="Noto Sans Symbols"/>
              <a:buNone/>
              <a:defRPr sz="1200" b="0" i="0" u="none" strike="noStrike" cap="none">
                <a:solidFill>
                  <a:schemeClr val="dk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30200" algn="l" rtl="0">
              <a:lnSpc>
                <a:spcPct val="95000"/>
              </a:lnSpc>
              <a:spcBef>
                <a:spcPts val="80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lnSpc>
                <a:spcPct val="95000"/>
              </a:lnSpc>
              <a:spcBef>
                <a:spcPts val="8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2" name="Google Shape;312;p28"/>
          <p:cNvSpPr txBox="1">
            <a:spLocks noGrp="1"/>
          </p:cNvSpPr>
          <p:nvPr>
            <p:ph type="body" idx="6"/>
          </p:nvPr>
        </p:nvSpPr>
        <p:spPr>
          <a:xfrm>
            <a:off x="3518169" y="2984502"/>
            <a:ext cx="3186058" cy="414955"/>
          </a:xfrm>
          <a:prstGeom prst="rect">
            <a:avLst/>
          </a:prstGeom>
          <a:noFill/>
          <a:ln>
            <a:noFill/>
          </a:ln>
        </p:spPr>
        <p:txBody>
          <a:bodyPr spcFirstLastPara="1" wrap="square" lIns="91425" tIns="91425" rIns="91425" bIns="91425" anchor="t" anchorCtr="0">
            <a:spAutoFit/>
          </a:bodyPr>
          <a:lstStyle>
            <a:lvl1pPr marL="457200" marR="0" lvl="0" indent="-277495" algn="l" rtl="0">
              <a:lnSpc>
                <a:spcPct val="95000"/>
              </a:lnSpc>
              <a:spcBef>
                <a:spcPts val="200"/>
              </a:spcBef>
              <a:spcAft>
                <a:spcPts val="0"/>
              </a:spcAft>
              <a:buClr>
                <a:srgbClr val="CC0000"/>
              </a:buClr>
              <a:buSzPts val="770"/>
              <a:buFont typeface="Noto Sans Symbols"/>
              <a:buChar char="◆"/>
              <a:defRPr sz="1400" b="0" i="0" u="none" strike="noStrike" cap="none">
                <a:solidFill>
                  <a:schemeClr val="dk1"/>
                </a:solidFill>
                <a:latin typeface="Arial"/>
                <a:ea typeface="Arial"/>
                <a:cs typeface="Arial"/>
                <a:sym typeface="Arial"/>
              </a:defRPr>
            </a:lvl1pPr>
            <a:lvl2pPr marL="914400" marR="0" lvl="1" indent="-304800" algn="l" rtl="0">
              <a:lnSpc>
                <a:spcPct val="95000"/>
              </a:lnSpc>
              <a:spcBef>
                <a:spcPts val="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100000"/>
              </a:lnSpc>
              <a:spcBef>
                <a:spcPts val="200"/>
              </a:spcBef>
              <a:spcAft>
                <a:spcPts val="0"/>
              </a:spcAft>
              <a:buClr>
                <a:schemeClr val="dk1"/>
              </a:buClr>
              <a:buSzPts val="1200"/>
              <a:buFont typeface="Noto Sans Symbols"/>
              <a:buChar char="▪"/>
              <a:defRPr sz="1200" b="0" i="0" u="none" strike="noStrike" cap="none">
                <a:solidFill>
                  <a:schemeClr val="dk1"/>
                </a:solidFill>
                <a:latin typeface="Arial"/>
                <a:ea typeface="Arial"/>
                <a:cs typeface="Arial"/>
                <a:sym typeface="Arial"/>
              </a:defRPr>
            </a:lvl3pPr>
            <a:lvl4pPr marL="1828800" marR="0" lvl="3" indent="-304800" algn="l" rtl="0">
              <a:lnSpc>
                <a:spcPct val="100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3" name="Google Shape;313;p28"/>
          <p:cNvSpPr txBox="1">
            <a:spLocks noGrp="1"/>
          </p:cNvSpPr>
          <p:nvPr>
            <p:ph type="body" idx="7"/>
          </p:nvPr>
        </p:nvSpPr>
        <p:spPr>
          <a:xfrm>
            <a:off x="264164" y="2519914"/>
            <a:ext cx="3135011" cy="507801"/>
          </a:xfrm>
          <a:prstGeom prst="rect">
            <a:avLst/>
          </a:prstGeom>
          <a:noFill/>
          <a:ln>
            <a:noFill/>
          </a:ln>
        </p:spPr>
        <p:txBody>
          <a:bodyPr spcFirstLastPara="1" wrap="square" lIns="91425" tIns="91425" rIns="91425" bIns="91425" anchor="t" anchorCtr="0">
            <a:spAutoFit/>
          </a:bodyPr>
          <a:lstStyle>
            <a:lvl1pPr marL="457200" marR="0" lvl="0" indent="-228600" algn="l" rtl="0">
              <a:lnSpc>
                <a:spcPct val="100000"/>
              </a:lnSpc>
              <a:spcBef>
                <a:spcPts val="1200"/>
              </a:spcBef>
              <a:spcAft>
                <a:spcPts val="0"/>
              </a:spcAft>
              <a:buClr>
                <a:srgbClr val="CC0000"/>
              </a:buClr>
              <a:buSzPts val="605"/>
              <a:buFont typeface="Noto Sans Symbols"/>
              <a:buNone/>
              <a:defRPr sz="1100" b="0" i="0" u="none" strike="noStrike" cap="none">
                <a:solidFill>
                  <a:schemeClr val="lt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30200" algn="l" rtl="0">
              <a:lnSpc>
                <a:spcPct val="95000"/>
              </a:lnSpc>
              <a:spcBef>
                <a:spcPts val="80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lnSpc>
                <a:spcPct val="95000"/>
              </a:lnSpc>
              <a:spcBef>
                <a:spcPts val="8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4" name="Google Shape;314;p28"/>
          <p:cNvSpPr txBox="1">
            <a:spLocks noGrp="1"/>
          </p:cNvSpPr>
          <p:nvPr>
            <p:ph type="body" idx="8"/>
          </p:nvPr>
        </p:nvSpPr>
        <p:spPr>
          <a:xfrm>
            <a:off x="3518169" y="2519914"/>
            <a:ext cx="3174942" cy="507801"/>
          </a:xfrm>
          <a:prstGeom prst="rect">
            <a:avLst/>
          </a:prstGeom>
          <a:solidFill>
            <a:schemeClr val="accent6"/>
          </a:solidFill>
          <a:ln>
            <a:noFill/>
          </a:ln>
        </p:spPr>
        <p:txBody>
          <a:bodyPr spcFirstLastPara="1" wrap="square" lIns="91425" tIns="91425" rIns="91425" bIns="91425" anchor="t" anchorCtr="0">
            <a:spAutoFit/>
          </a:bodyPr>
          <a:lstStyle>
            <a:lvl1pPr marL="457200" marR="0" lvl="0" indent="-228600" algn="l" rtl="0">
              <a:lnSpc>
                <a:spcPct val="100000"/>
              </a:lnSpc>
              <a:spcBef>
                <a:spcPts val="1200"/>
              </a:spcBef>
              <a:spcAft>
                <a:spcPts val="0"/>
              </a:spcAft>
              <a:buClr>
                <a:srgbClr val="CC0000"/>
              </a:buClr>
              <a:buSzPts val="605"/>
              <a:buFont typeface="Noto Sans Symbols"/>
              <a:buNone/>
              <a:defRPr sz="1100" b="0" i="0" u="none" strike="noStrike" cap="none">
                <a:solidFill>
                  <a:schemeClr val="lt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30200" algn="l" rtl="0">
              <a:lnSpc>
                <a:spcPct val="95000"/>
              </a:lnSpc>
              <a:spcBef>
                <a:spcPts val="80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lnSpc>
                <a:spcPct val="95000"/>
              </a:lnSpc>
              <a:spcBef>
                <a:spcPts val="8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cxnSp>
        <p:nvCxnSpPr>
          <p:cNvPr id="315" name="Google Shape;315;p28"/>
          <p:cNvCxnSpPr/>
          <p:nvPr/>
        </p:nvCxnSpPr>
        <p:spPr>
          <a:xfrm>
            <a:off x="3462697" y="2519915"/>
            <a:ext cx="0" cy="3652287"/>
          </a:xfrm>
          <a:prstGeom prst="straightConnector1">
            <a:avLst/>
          </a:prstGeom>
          <a:noFill/>
          <a:ln w="9525" cap="flat" cmpd="sng">
            <a:solidFill>
              <a:srgbClr val="919D9D"/>
            </a:solidFill>
            <a:prstDash val="solid"/>
            <a:round/>
            <a:headEnd type="none" w="sm" len="sm"/>
            <a:tailEnd type="none" w="sm" len="sm"/>
          </a:ln>
        </p:spPr>
      </p:cxnSp>
    </p:spTree>
    <p:extLst>
      <p:ext uri="{BB962C8B-B14F-4D97-AF65-F5344CB8AC3E}">
        <p14:creationId xmlns:p14="http://schemas.microsoft.com/office/powerpoint/2010/main" val="22567665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Logo" preserve="1">
  <p:cSld name="Logo">
    <p:spTree>
      <p:nvGrpSpPr>
        <p:cNvPr id="1" name="Shape 316"/>
        <p:cNvGrpSpPr/>
        <p:nvPr/>
      </p:nvGrpSpPr>
      <p:grpSpPr>
        <a:xfrm>
          <a:off x="0" y="0"/>
          <a:ext cx="0" cy="0"/>
          <a:chOff x="0" y="0"/>
          <a:chExt cx="0" cy="0"/>
        </a:xfrm>
      </p:grpSpPr>
      <p:sp>
        <p:nvSpPr>
          <p:cNvPr id="317" name="Google Shape;317;p29"/>
          <p:cNvSpPr txBox="1">
            <a:spLocks noGrp="1"/>
          </p:cNvSpPr>
          <p:nvPr>
            <p:ph type="title"/>
          </p:nvPr>
        </p:nvSpPr>
        <p:spPr>
          <a:xfrm>
            <a:off x="264160" y="70818"/>
            <a:ext cx="7051040" cy="976588"/>
          </a:xfrm>
          <a:prstGeom prst="rect">
            <a:avLst/>
          </a:prstGeom>
          <a:noFill/>
          <a:ln>
            <a:noFill/>
          </a:ln>
        </p:spPr>
        <p:txBody>
          <a:bodyPr spcFirstLastPara="1" wrap="square" lIns="91425" tIns="0" rIns="91425" bIns="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8" name="Google Shape;318;p29"/>
          <p:cNvSpPr>
            <a:spLocks noGrp="1"/>
          </p:cNvSpPr>
          <p:nvPr>
            <p:ph type="pic" idx="2"/>
          </p:nvPr>
        </p:nvSpPr>
        <p:spPr>
          <a:xfrm>
            <a:off x="264160" y="1761996"/>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19" name="Google Shape;319;p29"/>
          <p:cNvSpPr>
            <a:spLocks noGrp="1"/>
          </p:cNvSpPr>
          <p:nvPr>
            <p:ph type="pic" idx="3"/>
          </p:nvPr>
        </p:nvSpPr>
        <p:spPr>
          <a:xfrm>
            <a:off x="1719831" y="1761996"/>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20" name="Google Shape;320;p29"/>
          <p:cNvSpPr>
            <a:spLocks noGrp="1"/>
          </p:cNvSpPr>
          <p:nvPr>
            <p:ph type="pic" idx="4"/>
          </p:nvPr>
        </p:nvSpPr>
        <p:spPr>
          <a:xfrm>
            <a:off x="3175502" y="1761996"/>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21" name="Google Shape;321;p29"/>
          <p:cNvSpPr>
            <a:spLocks noGrp="1"/>
          </p:cNvSpPr>
          <p:nvPr>
            <p:ph type="pic" idx="5"/>
          </p:nvPr>
        </p:nvSpPr>
        <p:spPr>
          <a:xfrm>
            <a:off x="4631173" y="1761996"/>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22" name="Google Shape;322;p29"/>
          <p:cNvSpPr>
            <a:spLocks noGrp="1"/>
          </p:cNvSpPr>
          <p:nvPr>
            <p:ph type="pic" idx="6"/>
          </p:nvPr>
        </p:nvSpPr>
        <p:spPr>
          <a:xfrm>
            <a:off x="6086844" y="1761996"/>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23" name="Google Shape;323;p29"/>
          <p:cNvSpPr>
            <a:spLocks noGrp="1"/>
          </p:cNvSpPr>
          <p:nvPr>
            <p:ph type="pic" idx="7"/>
          </p:nvPr>
        </p:nvSpPr>
        <p:spPr>
          <a:xfrm>
            <a:off x="7542516" y="1761996"/>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24" name="Google Shape;324;p29"/>
          <p:cNvSpPr>
            <a:spLocks noGrp="1"/>
          </p:cNvSpPr>
          <p:nvPr>
            <p:ph type="pic" idx="8"/>
          </p:nvPr>
        </p:nvSpPr>
        <p:spPr>
          <a:xfrm>
            <a:off x="264160" y="2668493"/>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25" name="Google Shape;325;p29"/>
          <p:cNvSpPr>
            <a:spLocks noGrp="1"/>
          </p:cNvSpPr>
          <p:nvPr>
            <p:ph type="pic" idx="9"/>
          </p:nvPr>
        </p:nvSpPr>
        <p:spPr>
          <a:xfrm>
            <a:off x="1719831" y="2668493"/>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26" name="Google Shape;326;p29"/>
          <p:cNvSpPr>
            <a:spLocks noGrp="1"/>
          </p:cNvSpPr>
          <p:nvPr>
            <p:ph type="pic" idx="13"/>
          </p:nvPr>
        </p:nvSpPr>
        <p:spPr>
          <a:xfrm>
            <a:off x="3175502" y="2668493"/>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27" name="Google Shape;327;p29"/>
          <p:cNvSpPr>
            <a:spLocks noGrp="1"/>
          </p:cNvSpPr>
          <p:nvPr>
            <p:ph type="pic" idx="14"/>
          </p:nvPr>
        </p:nvSpPr>
        <p:spPr>
          <a:xfrm>
            <a:off x="4631173" y="2668493"/>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28" name="Google Shape;328;p29"/>
          <p:cNvSpPr>
            <a:spLocks noGrp="1"/>
          </p:cNvSpPr>
          <p:nvPr>
            <p:ph type="pic" idx="15"/>
          </p:nvPr>
        </p:nvSpPr>
        <p:spPr>
          <a:xfrm>
            <a:off x="6086844" y="2668493"/>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29" name="Google Shape;329;p29"/>
          <p:cNvSpPr>
            <a:spLocks noGrp="1"/>
          </p:cNvSpPr>
          <p:nvPr>
            <p:ph type="pic" idx="16"/>
          </p:nvPr>
        </p:nvSpPr>
        <p:spPr>
          <a:xfrm>
            <a:off x="7542516" y="2668493"/>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30" name="Google Shape;330;p29"/>
          <p:cNvSpPr>
            <a:spLocks noGrp="1"/>
          </p:cNvSpPr>
          <p:nvPr>
            <p:ph type="pic" idx="17"/>
          </p:nvPr>
        </p:nvSpPr>
        <p:spPr>
          <a:xfrm>
            <a:off x="264160" y="3574989"/>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31" name="Google Shape;331;p29"/>
          <p:cNvSpPr>
            <a:spLocks noGrp="1"/>
          </p:cNvSpPr>
          <p:nvPr>
            <p:ph type="pic" idx="18"/>
          </p:nvPr>
        </p:nvSpPr>
        <p:spPr>
          <a:xfrm>
            <a:off x="1719831" y="3574989"/>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32" name="Google Shape;332;p29"/>
          <p:cNvSpPr>
            <a:spLocks noGrp="1"/>
          </p:cNvSpPr>
          <p:nvPr>
            <p:ph type="pic" idx="19"/>
          </p:nvPr>
        </p:nvSpPr>
        <p:spPr>
          <a:xfrm>
            <a:off x="3175502" y="3574989"/>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33" name="Google Shape;333;p29"/>
          <p:cNvSpPr>
            <a:spLocks noGrp="1"/>
          </p:cNvSpPr>
          <p:nvPr>
            <p:ph type="pic" idx="20"/>
          </p:nvPr>
        </p:nvSpPr>
        <p:spPr>
          <a:xfrm>
            <a:off x="4631173" y="3574989"/>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34" name="Google Shape;334;p29"/>
          <p:cNvSpPr>
            <a:spLocks noGrp="1"/>
          </p:cNvSpPr>
          <p:nvPr>
            <p:ph type="pic" idx="21"/>
          </p:nvPr>
        </p:nvSpPr>
        <p:spPr>
          <a:xfrm>
            <a:off x="6086844" y="3574989"/>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35" name="Google Shape;335;p29"/>
          <p:cNvSpPr>
            <a:spLocks noGrp="1"/>
          </p:cNvSpPr>
          <p:nvPr>
            <p:ph type="pic" idx="22"/>
          </p:nvPr>
        </p:nvSpPr>
        <p:spPr>
          <a:xfrm>
            <a:off x="7542516" y="3574989"/>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36" name="Google Shape;336;p29"/>
          <p:cNvSpPr>
            <a:spLocks noGrp="1"/>
          </p:cNvSpPr>
          <p:nvPr>
            <p:ph type="pic" idx="23"/>
          </p:nvPr>
        </p:nvSpPr>
        <p:spPr>
          <a:xfrm>
            <a:off x="264160" y="4481484"/>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37" name="Google Shape;337;p29"/>
          <p:cNvSpPr>
            <a:spLocks noGrp="1"/>
          </p:cNvSpPr>
          <p:nvPr>
            <p:ph type="pic" idx="24"/>
          </p:nvPr>
        </p:nvSpPr>
        <p:spPr>
          <a:xfrm>
            <a:off x="1719831" y="4481484"/>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38" name="Google Shape;338;p29"/>
          <p:cNvSpPr>
            <a:spLocks noGrp="1"/>
          </p:cNvSpPr>
          <p:nvPr>
            <p:ph type="pic" idx="25"/>
          </p:nvPr>
        </p:nvSpPr>
        <p:spPr>
          <a:xfrm>
            <a:off x="3175502" y="4481484"/>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39" name="Google Shape;339;p29"/>
          <p:cNvSpPr>
            <a:spLocks noGrp="1"/>
          </p:cNvSpPr>
          <p:nvPr>
            <p:ph type="pic" idx="26"/>
          </p:nvPr>
        </p:nvSpPr>
        <p:spPr>
          <a:xfrm>
            <a:off x="4631173" y="4481484"/>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40" name="Google Shape;340;p29"/>
          <p:cNvSpPr>
            <a:spLocks noGrp="1"/>
          </p:cNvSpPr>
          <p:nvPr>
            <p:ph type="pic" idx="27"/>
          </p:nvPr>
        </p:nvSpPr>
        <p:spPr>
          <a:xfrm>
            <a:off x="6086844" y="4481484"/>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41" name="Google Shape;341;p29"/>
          <p:cNvSpPr>
            <a:spLocks noGrp="1"/>
          </p:cNvSpPr>
          <p:nvPr>
            <p:ph type="pic" idx="28"/>
          </p:nvPr>
        </p:nvSpPr>
        <p:spPr>
          <a:xfrm>
            <a:off x="7542516" y="4481484"/>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42" name="Google Shape;342;p29"/>
          <p:cNvSpPr>
            <a:spLocks noGrp="1"/>
          </p:cNvSpPr>
          <p:nvPr>
            <p:ph type="pic" idx="29"/>
          </p:nvPr>
        </p:nvSpPr>
        <p:spPr>
          <a:xfrm>
            <a:off x="264160" y="5387980"/>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43" name="Google Shape;343;p29"/>
          <p:cNvSpPr>
            <a:spLocks noGrp="1"/>
          </p:cNvSpPr>
          <p:nvPr>
            <p:ph type="pic" idx="30"/>
          </p:nvPr>
        </p:nvSpPr>
        <p:spPr>
          <a:xfrm>
            <a:off x="1719831" y="5387980"/>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44" name="Google Shape;344;p29"/>
          <p:cNvSpPr>
            <a:spLocks noGrp="1"/>
          </p:cNvSpPr>
          <p:nvPr>
            <p:ph type="pic" idx="31"/>
          </p:nvPr>
        </p:nvSpPr>
        <p:spPr>
          <a:xfrm>
            <a:off x="3175502" y="5387980"/>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45" name="Google Shape;345;p29"/>
          <p:cNvSpPr>
            <a:spLocks noGrp="1"/>
          </p:cNvSpPr>
          <p:nvPr>
            <p:ph type="pic" idx="32"/>
          </p:nvPr>
        </p:nvSpPr>
        <p:spPr>
          <a:xfrm>
            <a:off x="4631173" y="5387980"/>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46" name="Google Shape;346;p29"/>
          <p:cNvSpPr>
            <a:spLocks noGrp="1"/>
          </p:cNvSpPr>
          <p:nvPr>
            <p:ph type="pic" idx="33"/>
          </p:nvPr>
        </p:nvSpPr>
        <p:spPr>
          <a:xfrm>
            <a:off x="6086844" y="5387980"/>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47" name="Google Shape;347;p29"/>
          <p:cNvSpPr>
            <a:spLocks noGrp="1"/>
          </p:cNvSpPr>
          <p:nvPr>
            <p:ph type="pic" idx="34"/>
          </p:nvPr>
        </p:nvSpPr>
        <p:spPr>
          <a:xfrm>
            <a:off x="7542516" y="5387980"/>
            <a:ext cx="1377950" cy="77093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1200"/>
              </a:spcBef>
              <a:spcAft>
                <a:spcPts val="0"/>
              </a:spcAft>
              <a:buClr>
                <a:srgbClr val="CC0000"/>
              </a:buClr>
              <a:buSzPts val="1200"/>
              <a:buFont typeface="Noto Sans Symbols"/>
              <a:buNone/>
              <a:defRPr sz="1200" b="0" i="0" u="none" strike="noStrike" cap="none">
                <a:solidFill>
                  <a:schemeClr val="dk1"/>
                </a:solidFill>
                <a:latin typeface="Arial"/>
                <a:ea typeface="Arial"/>
                <a:cs typeface="Arial"/>
                <a:sym typeface="Arial"/>
              </a:defRPr>
            </a:lvl1pPr>
            <a:lvl2pPr marR="0" lvl="1"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R="0" lvl="2"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R="0" lvl="3"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R="0" lvl="4"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R="0" lvl="5"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348" name="Google Shape;348;p29"/>
          <p:cNvSpPr txBox="1">
            <a:spLocks noGrp="1"/>
          </p:cNvSpPr>
          <p:nvPr>
            <p:ph type="body" idx="1"/>
          </p:nvPr>
        </p:nvSpPr>
        <p:spPr>
          <a:xfrm>
            <a:off x="264160" y="1169941"/>
            <a:ext cx="7051040" cy="43026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1200"/>
              </a:spcBef>
              <a:spcAft>
                <a:spcPts val="0"/>
              </a:spcAft>
              <a:buClr>
                <a:srgbClr val="CC0000"/>
              </a:buClr>
              <a:buSzPts val="1600"/>
              <a:buFont typeface="Noto Sans Symbols"/>
              <a:buNone/>
              <a:defRPr sz="1600" b="0" i="0" u="none" strike="noStrike" cap="none">
                <a:solidFill>
                  <a:schemeClr val="dk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372162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ivder 1" preserve="1">
  <p:cSld name="Divder 1">
    <p:spTree>
      <p:nvGrpSpPr>
        <p:cNvPr id="1" name="Shape 349"/>
        <p:cNvGrpSpPr/>
        <p:nvPr/>
      </p:nvGrpSpPr>
      <p:grpSpPr>
        <a:xfrm>
          <a:off x="0" y="0"/>
          <a:ext cx="0" cy="0"/>
          <a:chOff x="0" y="0"/>
          <a:chExt cx="0" cy="0"/>
        </a:xfrm>
      </p:grpSpPr>
      <p:sp>
        <p:nvSpPr>
          <p:cNvPr id="350" name="Google Shape;350;p30"/>
          <p:cNvSpPr/>
          <p:nvPr/>
        </p:nvSpPr>
        <p:spPr>
          <a:xfrm>
            <a:off x="0" y="-9961"/>
            <a:ext cx="9153144" cy="2873219"/>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Arial"/>
              <a:ea typeface="Arial"/>
              <a:cs typeface="Arial"/>
              <a:sym typeface="Arial"/>
            </a:endParaRPr>
          </a:p>
        </p:txBody>
      </p:sp>
      <p:sp>
        <p:nvSpPr>
          <p:cNvPr id="351" name="Google Shape;351;p30"/>
          <p:cNvSpPr txBox="1"/>
          <p:nvPr/>
        </p:nvSpPr>
        <p:spPr>
          <a:xfrm>
            <a:off x="1617" y="6553934"/>
            <a:ext cx="313303" cy="2154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fld id="{00000000-1234-1234-1234-123412341234}" type="slidenum">
              <a:rPr lang="en-US" sz="800">
                <a:solidFill>
                  <a:srgbClr val="FFFFFF"/>
                </a:solidFill>
                <a:latin typeface="Arial"/>
                <a:ea typeface="Arial"/>
                <a:cs typeface="Arial"/>
                <a:sym typeface="Arial"/>
              </a:rPr>
              <a:pPr marL="0" marR="0" lvl="0" indent="0" algn="l" rtl="0">
                <a:spcBef>
                  <a:spcPts val="0"/>
                </a:spcBef>
                <a:spcAft>
                  <a:spcPts val="0"/>
                </a:spcAft>
                <a:buNone/>
              </a:pPr>
              <a:t>‹#›</a:t>
            </a:fld>
            <a:endParaRPr sz="800" dirty="0">
              <a:solidFill>
                <a:srgbClr val="FFFFFF"/>
              </a:solidFill>
              <a:latin typeface="Arial"/>
              <a:ea typeface="Arial"/>
              <a:cs typeface="Arial"/>
              <a:sym typeface="Arial"/>
            </a:endParaRPr>
          </a:p>
        </p:txBody>
      </p:sp>
      <p:grpSp>
        <p:nvGrpSpPr>
          <p:cNvPr id="352" name="Google Shape;352;p30"/>
          <p:cNvGrpSpPr/>
          <p:nvPr/>
        </p:nvGrpSpPr>
        <p:grpSpPr>
          <a:xfrm>
            <a:off x="4450522" y="76478"/>
            <a:ext cx="3635726" cy="3589120"/>
            <a:chOff x="3661885" y="1010360"/>
            <a:chExt cx="5261613" cy="3895623"/>
          </a:xfrm>
        </p:grpSpPr>
        <p:pic>
          <p:nvPicPr>
            <p:cNvPr id="353" name="Google Shape;353;p30" descr="diamonds-for-cover-page-grey.png"/>
            <p:cNvPicPr preferRelativeResize="0"/>
            <p:nvPr/>
          </p:nvPicPr>
          <p:blipFill rotWithShape="1">
            <a:blip r:embed="rId2">
              <a:alphaModFix amt="41000"/>
            </a:blip>
            <a:srcRect/>
            <a:stretch/>
          </p:blipFill>
          <p:spPr>
            <a:xfrm>
              <a:off x="5027876" y="1010361"/>
              <a:ext cx="3895622" cy="3895622"/>
            </a:xfrm>
            <a:prstGeom prst="rect">
              <a:avLst/>
            </a:prstGeom>
            <a:noFill/>
            <a:ln>
              <a:noFill/>
            </a:ln>
          </p:spPr>
        </p:pic>
        <p:pic>
          <p:nvPicPr>
            <p:cNvPr id="354" name="Google Shape;354;p30" descr="diamonds-for-cover-page-red.png"/>
            <p:cNvPicPr preferRelativeResize="0"/>
            <p:nvPr/>
          </p:nvPicPr>
          <p:blipFill rotWithShape="1">
            <a:blip r:embed="rId3">
              <a:alphaModFix amt="30000"/>
            </a:blip>
            <a:srcRect/>
            <a:stretch/>
          </p:blipFill>
          <p:spPr>
            <a:xfrm>
              <a:off x="3661885" y="1010360"/>
              <a:ext cx="3895622" cy="3895622"/>
            </a:xfrm>
            <a:prstGeom prst="rect">
              <a:avLst/>
            </a:prstGeom>
            <a:noFill/>
            <a:ln>
              <a:noFill/>
            </a:ln>
          </p:spPr>
        </p:pic>
      </p:grpSp>
      <p:sp>
        <p:nvSpPr>
          <p:cNvPr id="355" name="Google Shape;355;p30"/>
          <p:cNvSpPr/>
          <p:nvPr/>
        </p:nvSpPr>
        <p:spPr>
          <a:xfrm>
            <a:off x="0" y="2819400"/>
            <a:ext cx="9152830" cy="3637117"/>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356" name="Google Shape;356;p30"/>
          <p:cNvSpPr/>
          <p:nvPr/>
        </p:nvSpPr>
        <p:spPr>
          <a:xfrm>
            <a:off x="-7472" y="2743235"/>
            <a:ext cx="9153144" cy="129984"/>
          </a:xfrm>
          <a:prstGeom prst="rect">
            <a:avLst/>
          </a:prstGeom>
          <a:solidFill>
            <a:srgbClr val="73737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FFFFFF"/>
              </a:solidFill>
              <a:latin typeface="Arial"/>
              <a:ea typeface="Arial"/>
              <a:cs typeface="Arial"/>
              <a:sym typeface="Arial"/>
            </a:endParaRPr>
          </a:p>
        </p:txBody>
      </p:sp>
      <p:sp>
        <p:nvSpPr>
          <p:cNvPr id="357" name="Google Shape;357;p30"/>
          <p:cNvSpPr txBox="1">
            <a:spLocks noGrp="1"/>
          </p:cNvSpPr>
          <p:nvPr>
            <p:ph type="ctrTitle"/>
          </p:nvPr>
        </p:nvSpPr>
        <p:spPr>
          <a:xfrm>
            <a:off x="1187863" y="3092235"/>
            <a:ext cx="7653702" cy="1131140"/>
          </a:xfrm>
          <a:prstGeom prst="rect">
            <a:avLst/>
          </a:prstGeom>
          <a:noFill/>
          <a:ln>
            <a:noFill/>
          </a:ln>
        </p:spPr>
        <p:txBody>
          <a:bodyPr spcFirstLastPara="1" wrap="square" lIns="91425" tIns="0" rIns="91425" bIns="0" anchor="t" anchorCtr="0">
            <a:noAutofit/>
          </a:bodyPr>
          <a:lstStyle>
            <a:lvl1pPr lvl="0" algn="l">
              <a:lnSpc>
                <a:spcPct val="100000"/>
              </a:lnSpc>
              <a:spcBef>
                <a:spcPts val="0"/>
              </a:spcBef>
              <a:spcAft>
                <a:spcPts val="0"/>
              </a:spcAft>
              <a:buClr>
                <a:schemeClr val="dk1"/>
              </a:buClr>
              <a:buSzPts val="2800"/>
              <a:buFont typeface="Arial"/>
              <a:buNone/>
              <a:defRPr sz="2800" b="1" cap="none">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8" name="Google Shape;358;p30"/>
          <p:cNvSpPr txBox="1"/>
          <p:nvPr/>
        </p:nvSpPr>
        <p:spPr>
          <a:xfrm>
            <a:off x="5284657" y="1487001"/>
            <a:ext cx="1941512" cy="623334"/>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Clr>
                <a:schemeClr val="lt1"/>
              </a:buClr>
              <a:buSzPts val="1350"/>
              <a:buFont typeface="Arial"/>
              <a:buNone/>
            </a:pPr>
            <a:r>
              <a:rPr lang="en-US" sz="1800" b="0" dirty="0">
                <a:solidFill>
                  <a:schemeClr val="lt1"/>
                </a:solidFill>
                <a:latin typeface="Arial"/>
                <a:ea typeface="Arial"/>
                <a:cs typeface="Arial"/>
                <a:sym typeface="Arial"/>
              </a:rPr>
              <a:t>Better.</a:t>
            </a:r>
            <a:endParaRPr sz="1800" b="0" dirty="0">
              <a:solidFill>
                <a:schemeClr val="lt1"/>
              </a:solidFill>
              <a:latin typeface="Arial"/>
              <a:ea typeface="Arial"/>
              <a:cs typeface="Arial"/>
              <a:sym typeface="Arial"/>
            </a:endParaRPr>
          </a:p>
        </p:txBody>
      </p:sp>
      <p:sp>
        <p:nvSpPr>
          <p:cNvPr id="359" name="Google Shape;359;p30"/>
          <p:cNvSpPr txBox="1"/>
          <p:nvPr/>
        </p:nvSpPr>
        <p:spPr>
          <a:xfrm>
            <a:off x="1181456" y="1487001"/>
            <a:ext cx="3141871" cy="623334"/>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Clr>
                <a:schemeClr val="lt1"/>
              </a:buClr>
              <a:buSzPts val="1350"/>
              <a:buFont typeface="Arial"/>
              <a:buNone/>
            </a:pPr>
            <a:r>
              <a:rPr lang="en-US" sz="1800" b="0" dirty="0">
                <a:solidFill>
                  <a:schemeClr val="lt1"/>
                </a:solidFill>
                <a:latin typeface="Arial"/>
                <a:ea typeface="Arial"/>
                <a:cs typeface="Arial"/>
                <a:sym typeface="Arial"/>
              </a:rPr>
              <a:t>We Make it Happen.</a:t>
            </a:r>
            <a:endParaRPr sz="1800" b="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871125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ivider 2" preserve="1">
  <p:cSld name="Divider 2">
    <p:spTree>
      <p:nvGrpSpPr>
        <p:cNvPr id="1" name="Shape 360"/>
        <p:cNvGrpSpPr/>
        <p:nvPr/>
      </p:nvGrpSpPr>
      <p:grpSpPr>
        <a:xfrm>
          <a:off x="0" y="0"/>
          <a:ext cx="0" cy="0"/>
          <a:chOff x="0" y="0"/>
          <a:chExt cx="0" cy="0"/>
        </a:xfrm>
      </p:grpSpPr>
      <p:sp>
        <p:nvSpPr>
          <p:cNvPr id="361" name="Google Shape;361;p31"/>
          <p:cNvSpPr/>
          <p:nvPr/>
        </p:nvSpPr>
        <p:spPr>
          <a:xfrm>
            <a:off x="0" y="-14194"/>
            <a:ext cx="9144000" cy="2873219"/>
          </a:xfrm>
          <a:prstGeom prst="rect">
            <a:avLst/>
          </a:prstGeom>
          <a:solidFill>
            <a:schemeClr val="accent1"/>
          </a:solidFill>
          <a:ln w="9525" cap="flat" cmpd="sng">
            <a:solidFill>
              <a:srgbClr val="E9531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Arial"/>
              <a:ea typeface="Arial"/>
              <a:cs typeface="Arial"/>
              <a:sym typeface="Arial"/>
            </a:endParaRPr>
          </a:p>
        </p:txBody>
      </p:sp>
      <p:sp>
        <p:nvSpPr>
          <p:cNvPr id="362" name="Google Shape;362;p31"/>
          <p:cNvSpPr txBox="1"/>
          <p:nvPr/>
        </p:nvSpPr>
        <p:spPr>
          <a:xfrm>
            <a:off x="1617" y="6553934"/>
            <a:ext cx="313303" cy="2154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fld id="{00000000-1234-1234-1234-123412341234}" type="slidenum">
              <a:rPr lang="en-US" sz="800">
                <a:solidFill>
                  <a:srgbClr val="FFFFFF"/>
                </a:solidFill>
                <a:latin typeface="Arial"/>
                <a:ea typeface="Arial"/>
                <a:cs typeface="Arial"/>
                <a:sym typeface="Arial"/>
              </a:rPr>
              <a:pPr marL="0" marR="0" lvl="0" indent="0" algn="l" rtl="0">
                <a:spcBef>
                  <a:spcPts val="0"/>
                </a:spcBef>
                <a:spcAft>
                  <a:spcPts val="0"/>
                </a:spcAft>
                <a:buNone/>
              </a:pPr>
              <a:t>‹#›</a:t>
            </a:fld>
            <a:endParaRPr sz="800" dirty="0">
              <a:solidFill>
                <a:srgbClr val="FFFFFF"/>
              </a:solidFill>
              <a:latin typeface="Arial"/>
              <a:ea typeface="Arial"/>
              <a:cs typeface="Arial"/>
              <a:sym typeface="Arial"/>
            </a:endParaRPr>
          </a:p>
        </p:txBody>
      </p:sp>
      <p:grpSp>
        <p:nvGrpSpPr>
          <p:cNvPr id="363" name="Google Shape;363;p31"/>
          <p:cNvGrpSpPr/>
          <p:nvPr/>
        </p:nvGrpSpPr>
        <p:grpSpPr>
          <a:xfrm>
            <a:off x="4450522" y="76478"/>
            <a:ext cx="3635726" cy="3589120"/>
            <a:chOff x="3661885" y="1010360"/>
            <a:chExt cx="5261613" cy="3895623"/>
          </a:xfrm>
        </p:grpSpPr>
        <p:pic>
          <p:nvPicPr>
            <p:cNvPr id="364" name="Google Shape;364;p31" descr="diamonds-for-cover-page-grey.png"/>
            <p:cNvPicPr preferRelativeResize="0"/>
            <p:nvPr/>
          </p:nvPicPr>
          <p:blipFill rotWithShape="1">
            <a:blip r:embed="rId2">
              <a:alphaModFix amt="41000"/>
            </a:blip>
            <a:srcRect/>
            <a:stretch/>
          </p:blipFill>
          <p:spPr>
            <a:xfrm>
              <a:off x="5027876" y="1010361"/>
              <a:ext cx="3895622" cy="3895622"/>
            </a:xfrm>
            <a:prstGeom prst="rect">
              <a:avLst/>
            </a:prstGeom>
            <a:noFill/>
            <a:ln>
              <a:noFill/>
            </a:ln>
          </p:spPr>
        </p:pic>
        <p:pic>
          <p:nvPicPr>
            <p:cNvPr id="365" name="Google Shape;365;p31" descr="diamonds-for-cover-page-red.png"/>
            <p:cNvPicPr preferRelativeResize="0"/>
            <p:nvPr/>
          </p:nvPicPr>
          <p:blipFill rotWithShape="1">
            <a:blip r:embed="rId3">
              <a:alphaModFix amt="30000"/>
            </a:blip>
            <a:srcRect/>
            <a:stretch/>
          </p:blipFill>
          <p:spPr>
            <a:xfrm>
              <a:off x="3661885" y="1010360"/>
              <a:ext cx="3895622" cy="3895622"/>
            </a:xfrm>
            <a:prstGeom prst="rect">
              <a:avLst/>
            </a:prstGeom>
            <a:noFill/>
            <a:ln>
              <a:noFill/>
            </a:ln>
          </p:spPr>
        </p:pic>
      </p:grpSp>
      <p:sp>
        <p:nvSpPr>
          <p:cNvPr id="366" name="Google Shape;366;p31"/>
          <p:cNvSpPr/>
          <p:nvPr/>
        </p:nvSpPr>
        <p:spPr>
          <a:xfrm>
            <a:off x="0" y="2823633"/>
            <a:ext cx="9152830" cy="3637117"/>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367" name="Google Shape;367;p31"/>
          <p:cNvSpPr/>
          <p:nvPr/>
        </p:nvSpPr>
        <p:spPr>
          <a:xfrm>
            <a:off x="-7472" y="2743235"/>
            <a:ext cx="9153144" cy="129984"/>
          </a:xfrm>
          <a:prstGeom prst="rect">
            <a:avLst/>
          </a:prstGeom>
          <a:solidFill>
            <a:srgbClr val="73737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FFFFFF"/>
              </a:solidFill>
              <a:latin typeface="Arial"/>
              <a:ea typeface="Arial"/>
              <a:cs typeface="Arial"/>
              <a:sym typeface="Arial"/>
            </a:endParaRPr>
          </a:p>
        </p:txBody>
      </p:sp>
      <p:sp>
        <p:nvSpPr>
          <p:cNvPr id="368" name="Google Shape;368;p31"/>
          <p:cNvSpPr txBox="1">
            <a:spLocks noGrp="1"/>
          </p:cNvSpPr>
          <p:nvPr>
            <p:ph type="ctrTitle"/>
          </p:nvPr>
        </p:nvSpPr>
        <p:spPr>
          <a:xfrm>
            <a:off x="1187863" y="3092235"/>
            <a:ext cx="7653702" cy="1131140"/>
          </a:xfrm>
          <a:prstGeom prst="rect">
            <a:avLst/>
          </a:prstGeom>
          <a:noFill/>
          <a:ln>
            <a:noFill/>
          </a:ln>
        </p:spPr>
        <p:txBody>
          <a:bodyPr spcFirstLastPara="1" wrap="square" lIns="91425" tIns="0" rIns="91425" bIns="0" anchor="t" anchorCtr="0">
            <a:noAutofit/>
          </a:bodyPr>
          <a:lstStyle>
            <a:lvl1pPr lvl="0" algn="l">
              <a:lnSpc>
                <a:spcPct val="100000"/>
              </a:lnSpc>
              <a:spcBef>
                <a:spcPts val="0"/>
              </a:spcBef>
              <a:spcAft>
                <a:spcPts val="0"/>
              </a:spcAft>
              <a:buClr>
                <a:schemeClr val="dk1"/>
              </a:buClr>
              <a:buSzPts val="2800"/>
              <a:buFont typeface="Arial"/>
              <a:buNone/>
              <a:defRPr sz="2800" b="1" cap="none">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9" name="Google Shape;369;p31"/>
          <p:cNvSpPr txBox="1"/>
          <p:nvPr/>
        </p:nvSpPr>
        <p:spPr>
          <a:xfrm>
            <a:off x="5284657" y="1487001"/>
            <a:ext cx="1941512" cy="623334"/>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Clr>
                <a:schemeClr val="lt1"/>
              </a:buClr>
              <a:buSzPts val="1350"/>
              <a:buFont typeface="Arial"/>
              <a:buNone/>
            </a:pPr>
            <a:r>
              <a:rPr lang="en-US" sz="1800" b="0" dirty="0">
                <a:solidFill>
                  <a:schemeClr val="lt1"/>
                </a:solidFill>
                <a:latin typeface="Arial"/>
                <a:ea typeface="Arial"/>
                <a:cs typeface="Arial"/>
                <a:sym typeface="Arial"/>
              </a:rPr>
              <a:t>Better.</a:t>
            </a:r>
            <a:endParaRPr sz="1800" b="0" dirty="0">
              <a:solidFill>
                <a:schemeClr val="lt1"/>
              </a:solidFill>
              <a:latin typeface="Arial"/>
              <a:ea typeface="Arial"/>
              <a:cs typeface="Arial"/>
              <a:sym typeface="Arial"/>
            </a:endParaRPr>
          </a:p>
        </p:txBody>
      </p:sp>
      <p:sp>
        <p:nvSpPr>
          <p:cNvPr id="370" name="Google Shape;370;p31"/>
          <p:cNvSpPr txBox="1"/>
          <p:nvPr/>
        </p:nvSpPr>
        <p:spPr>
          <a:xfrm>
            <a:off x="1181456" y="1487001"/>
            <a:ext cx="3141871" cy="623334"/>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Clr>
                <a:schemeClr val="lt1"/>
              </a:buClr>
              <a:buSzPts val="1350"/>
              <a:buFont typeface="Arial"/>
              <a:buNone/>
            </a:pPr>
            <a:r>
              <a:rPr lang="en-US" sz="1800" b="0" dirty="0">
                <a:solidFill>
                  <a:schemeClr val="lt1"/>
                </a:solidFill>
                <a:latin typeface="Arial"/>
                <a:ea typeface="Arial"/>
                <a:cs typeface="Arial"/>
                <a:sym typeface="Arial"/>
              </a:rPr>
              <a:t>We Make it Happen.</a:t>
            </a:r>
            <a:endParaRPr sz="1800" b="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85646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vider 3" preserve="1">
  <p:cSld name="Divider 3">
    <p:spTree>
      <p:nvGrpSpPr>
        <p:cNvPr id="1" name="Shape 371"/>
        <p:cNvGrpSpPr/>
        <p:nvPr/>
      </p:nvGrpSpPr>
      <p:grpSpPr>
        <a:xfrm>
          <a:off x="0" y="0"/>
          <a:ext cx="0" cy="0"/>
          <a:chOff x="0" y="0"/>
          <a:chExt cx="0" cy="0"/>
        </a:xfrm>
      </p:grpSpPr>
      <p:sp>
        <p:nvSpPr>
          <p:cNvPr id="372" name="Google Shape;372;p32"/>
          <p:cNvSpPr/>
          <p:nvPr/>
        </p:nvSpPr>
        <p:spPr>
          <a:xfrm>
            <a:off x="0" y="-9961"/>
            <a:ext cx="9144000" cy="287321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Arial"/>
              <a:ea typeface="Arial"/>
              <a:cs typeface="Arial"/>
              <a:sym typeface="Arial"/>
            </a:endParaRPr>
          </a:p>
        </p:txBody>
      </p:sp>
      <p:sp>
        <p:nvSpPr>
          <p:cNvPr id="373" name="Google Shape;373;p32"/>
          <p:cNvSpPr txBox="1"/>
          <p:nvPr/>
        </p:nvSpPr>
        <p:spPr>
          <a:xfrm>
            <a:off x="1617" y="6553934"/>
            <a:ext cx="313303" cy="2154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fld id="{00000000-1234-1234-1234-123412341234}" type="slidenum">
              <a:rPr lang="en-US" sz="800">
                <a:solidFill>
                  <a:srgbClr val="FFFFFF"/>
                </a:solidFill>
                <a:latin typeface="Arial"/>
                <a:ea typeface="Arial"/>
                <a:cs typeface="Arial"/>
                <a:sym typeface="Arial"/>
              </a:rPr>
              <a:pPr marL="0" marR="0" lvl="0" indent="0" algn="l" rtl="0">
                <a:spcBef>
                  <a:spcPts val="0"/>
                </a:spcBef>
                <a:spcAft>
                  <a:spcPts val="0"/>
                </a:spcAft>
                <a:buNone/>
              </a:pPr>
              <a:t>‹#›</a:t>
            </a:fld>
            <a:endParaRPr sz="800" dirty="0">
              <a:solidFill>
                <a:srgbClr val="FFFFFF"/>
              </a:solidFill>
              <a:latin typeface="Arial"/>
              <a:ea typeface="Arial"/>
              <a:cs typeface="Arial"/>
              <a:sym typeface="Arial"/>
            </a:endParaRPr>
          </a:p>
        </p:txBody>
      </p:sp>
      <p:grpSp>
        <p:nvGrpSpPr>
          <p:cNvPr id="374" name="Google Shape;374;p32"/>
          <p:cNvGrpSpPr/>
          <p:nvPr/>
        </p:nvGrpSpPr>
        <p:grpSpPr>
          <a:xfrm>
            <a:off x="4450522" y="76478"/>
            <a:ext cx="3635726" cy="3589120"/>
            <a:chOff x="3661885" y="1010360"/>
            <a:chExt cx="5261613" cy="3895623"/>
          </a:xfrm>
        </p:grpSpPr>
        <p:pic>
          <p:nvPicPr>
            <p:cNvPr id="375" name="Google Shape;375;p32" descr="diamonds-for-cover-page-grey.png"/>
            <p:cNvPicPr preferRelativeResize="0"/>
            <p:nvPr/>
          </p:nvPicPr>
          <p:blipFill rotWithShape="1">
            <a:blip r:embed="rId2">
              <a:alphaModFix amt="41000"/>
            </a:blip>
            <a:srcRect/>
            <a:stretch/>
          </p:blipFill>
          <p:spPr>
            <a:xfrm>
              <a:off x="5027876" y="1010361"/>
              <a:ext cx="3895622" cy="3895622"/>
            </a:xfrm>
            <a:prstGeom prst="rect">
              <a:avLst/>
            </a:prstGeom>
            <a:noFill/>
            <a:ln>
              <a:noFill/>
            </a:ln>
          </p:spPr>
        </p:pic>
        <p:pic>
          <p:nvPicPr>
            <p:cNvPr id="376" name="Google Shape;376;p32" descr="diamonds-for-cover-page-red.png"/>
            <p:cNvPicPr preferRelativeResize="0"/>
            <p:nvPr/>
          </p:nvPicPr>
          <p:blipFill rotWithShape="1">
            <a:blip r:embed="rId3">
              <a:alphaModFix amt="30000"/>
            </a:blip>
            <a:srcRect/>
            <a:stretch/>
          </p:blipFill>
          <p:spPr>
            <a:xfrm>
              <a:off x="3661885" y="1010360"/>
              <a:ext cx="3895622" cy="3895622"/>
            </a:xfrm>
            <a:prstGeom prst="rect">
              <a:avLst/>
            </a:prstGeom>
            <a:noFill/>
            <a:ln>
              <a:noFill/>
            </a:ln>
          </p:spPr>
        </p:pic>
      </p:grpSp>
      <p:sp>
        <p:nvSpPr>
          <p:cNvPr id="377" name="Google Shape;377;p32"/>
          <p:cNvSpPr/>
          <p:nvPr/>
        </p:nvSpPr>
        <p:spPr>
          <a:xfrm>
            <a:off x="0" y="2819400"/>
            <a:ext cx="9152830" cy="3637117"/>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378" name="Google Shape;378;p32"/>
          <p:cNvSpPr/>
          <p:nvPr/>
        </p:nvSpPr>
        <p:spPr>
          <a:xfrm>
            <a:off x="-7472" y="2743235"/>
            <a:ext cx="9153144" cy="129984"/>
          </a:xfrm>
          <a:prstGeom prst="rect">
            <a:avLst/>
          </a:prstGeom>
          <a:solidFill>
            <a:srgbClr val="73737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FFFFFF"/>
              </a:solidFill>
              <a:latin typeface="Arial"/>
              <a:ea typeface="Arial"/>
              <a:cs typeface="Arial"/>
              <a:sym typeface="Arial"/>
            </a:endParaRPr>
          </a:p>
        </p:txBody>
      </p:sp>
      <p:sp>
        <p:nvSpPr>
          <p:cNvPr id="379" name="Google Shape;379;p32"/>
          <p:cNvSpPr txBox="1">
            <a:spLocks noGrp="1"/>
          </p:cNvSpPr>
          <p:nvPr>
            <p:ph type="ctrTitle"/>
          </p:nvPr>
        </p:nvSpPr>
        <p:spPr>
          <a:xfrm>
            <a:off x="1187863" y="3092235"/>
            <a:ext cx="7653702" cy="1131140"/>
          </a:xfrm>
          <a:prstGeom prst="rect">
            <a:avLst/>
          </a:prstGeom>
          <a:noFill/>
          <a:ln>
            <a:noFill/>
          </a:ln>
        </p:spPr>
        <p:txBody>
          <a:bodyPr spcFirstLastPara="1" wrap="square" lIns="91425" tIns="0" rIns="91425" bIns="0" anchor="t" anchorCtr="0">
            <a:noAutofit/>
          </a:bodyPr>
          <a:lstStyle>
            <a:lvl1pPr lvl="0" algn="l">
              <a:lnSpc>
                <a:spcPct val="100000"/>
              </a:lnSpc>
              <a:spcBef>
                <a:spcPts val="0"/>
              </a:spcBef>
              <a:spcAft>
                <a:spcPts val="0"/>
              </a:spcAft>
              <a:buClr>
                <a:schemeClr val="dk1"/>
              </a:buClr>
              <a:buSzPts val="2800"/>
              <a:buFont typeface="Arial"/>
              <a:buNone/>
              <a:defRPr sz="2800" b="1" cap="none">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0" name="Google Shape;380;p32"/>
          <p:cNvSpPr txBox="1"/>
          <p:nvPr/>
        </p:nvSpPr>
        <p:spPr>
          <a:xfrm>
            <a:off x="5284657" y="1487001"/>
            <a:ext cx="1941512" cy="623334"/>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Clr>
                <a:schemeClr val="lt1"/>
              </a:buClr>
              <a:buSzPts val="1350"/>
              <a:buFont typeface="Arial"/>
              <a:buNone/>
            </a:pPr>
            <a:r>
              <a:rPr lang="en-US" sz="1800" b="0" dirty="0">
                <a:solidFill>
                  <a:schemeClr val="lt1"/>
                </a:solidFill>
                <a:latin typeface="Arial"/>
                <a:ea typeface="Arial"/>
                <a:cs typeface="Arial"/>
                <a:sym typeface="Arial"/>
              </a:rPr>
              <a:t>Better.</a:t>
            </a:r>
            <a:endParaRPr sz="1800" b="0" dirty="0">
              <a:solidFill>
                <a:schemeClr val="lt1"/>
              </a:solidFill>
              <a:latin typeface="Arial"/>
              <a:ea typeface="Arial"/>
              <a:cs typeface="Arial"/>
              <a:sym typeface="Arial"/>
            </a:endParaRPr>
          </a:p>
        </p:txBody>
      </p:sp>
      <p:sp>
        <p:nvSpPr>
          <p:cNvPr id="381" name="Google Shape;381;p32"/>
          <p:cNvSpPr txBox="1"/>
          <p:nvPr/>
        </p:nvSpPr>
        <p:spPr>
          <a:xfrm>
            <a:off x="1181456" y="1487001"/>
            <a:ext cx="3141871" cy="623334"/>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Clr>
                <a:schemeClr val="lt1"/>
              </a:buClr>
              <a:buSzPts val="1350"/>
              <a:buFont typeface="Arial"/>
              <a:buNone/>
            </a:pPr>
            <a:r>
              <a:rPr lang="en-US" sz="1800" b="0" dirty="0">
                <a:solidFill>
                  <a:schemeClr val="lt1"/>
                </a:solidFill>
                <a:latin typeface="Arial"/>
                <a:ea typeface="Arial"/>
                <a:cs typeface="Arial"/>
                <a:sym typeface="Arial"/>
              </a:rPr>
              <a:t>We Make it Happen.</a:t>
            </a:r>
            <a:endParaRPr sz="1800" b="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881305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 You Slide 1" preserve="1">
  <p:cSld name="Thank You Slide 1">
    <p:spTree>
      <p:nvGrpSpPr>
        <p:cNvPr id="1" name="Shape 382"/>
        <p:cNvGrpSpPr/>
        <p:nvPr/>
      </p:nvGrpSpPr>
      <p:grpSpPr>
        <a:xfrm>
          <a:off x="0" y="0"/>
          <a:ext cx="0" cy="0"/>
          <a:chOff x="0" y="0"/>
          <a:chExt cx="0" cy="0"/>
        </a:xfrm>
      </p:grpSpPr>
      <p:pic>
        <p:nvPicPr>
          <p:cNvPr id="383" name="Google Shape;383;p33" descr="slideImage_1506x431_150dpi.png"/>
          <p:cNvPicPr preferRelativeResize="0"/>
          <p:nvPr/>
        </p:nvPicPr>
        <p:blipFill rotWithShape="1">
          <a:blip r:embed="rId2">
            <a:alphaModFix/>
          </a:blip>
          <a:srcRect/>
          <a:stretch/>
        </p:blipFill>
        <p:spPr>
          <a:xfrm>
            <a:off x="0" y="-17524"/>
            <a:ext cx="9144000" cy="2836923"/>
          </a:xfrm>
          <a:prstGeom prst="rect">
            <a:avLst/>
          </a:prstGeom>
          <a:noFill/>
          <a:ln>
            <a:noFill/>
          </a:ln>
        </p:spPr>
      </p:pic>
      <p:sp>
        <p:nvSpPr>
          <p:cNvPr id="384" name="Google Shape;384;p33"/>
          <p:cNvSpPr/>
          <p:nvPr/>
        </p:nvSpPr>
        <p:spPr>
          <a:xfrm>
            <a:off x="1618" y="-12924"/>
            <a:ext cx="9151219" cy="2029409"/>
          </a:xfrm>
          <a:prstGeom prst="rect">
            <a:avLst/>
          </a:prstGeom>
          <a:gradFill>
            <a:gsLst>
              <a:gs pos="0">
                <a:srgbClr val="000000">
                  <a:alpha val="52941"/>
                </a:srgbClr>
              </a:gs>
              <a:gs pos="33000">
                <a:srgbClr val="000000">
                  <a:alpha val="52941"/>
                </a:srgbClr>
              </a:gs>
              <a:gs pos="100000">
                <a:srgbClr val="0D143C">
                  <a:alpha val="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Arial"/>
              <a:ea typeface="Arial"/>
              <a:cs typeface="Arial"/>
              <a:sym typeface="Arial"/>
            </a:endParaRPr>
          </a:p>
        </p:txBody>
      </p:sp>
      <p:grpSp>
        <p:nvGrpSpPr>
          <p:cNvPr id="385" name="Google Shape;385;p33"/>
          <p:cNvGrpSpPr/>
          <p:nvPr/>
        </p:nvGrpSpPr>
        <p:grpSpPr>
          <a:xfrm>
            <a:off x="4450522" y="76478"/>
            <a:ext cx="3635726" cy="3589120"/>
            <a:chOff x="3661885" y="1010360"/>
            <a:chExt cx="5261613" cy="3895623"/>
          </a:xfrm>
        </p:grpSpPr>
        <p:pic>
          <p:nvPicPr>
            <p:cNvPr id="386" name="Google Shape;386;p33" descr="diamonds-for-cover-page-red.png"/>
            <p:cNvPicPr preferRelativeResize="0"/>
            <p:nvPr/>
          </p:nvPicPr>
          <p:blipFill rotWithShape="1">
            <a:blip r:embed="rId3">
              <a:alphaModFix amt="78000"/>
            </a:blip>
            <a:srcRect/>
            <a:stretch/>
          </p:blipFill>
          <p:spPr>
            <a:xfrm>
              <a:off x="3661885" y="1010360"/>
              <a:ext cx="3895622" cy="3895622"/>
            </a:xfrm>
            <a:prstGeom prst="rect">
              <a:avLst/>
            </a:prstGeom>
            <a:noFill/>
            <a:ln>
              <a:noFill/>
            </a:ln>
          </p:spPr>
        </p:pic>
        <p:pic>
          <p:nvPicPr>
            <p:cNvPr id="387" name="Google Shape;387;p33" descr="diamonds-for-cover-page-grey.png"/>
            <p:cNvPicPr preferRelativeResize="0"/>
            <p:nvPr/>
          </p:nvPicPr>
          <p:blipFill rotWithShape="1">
            <a:blip r:embed="rId4">
              <a:alphaModFix amt="78000"/>
            </a:blip>
            <a:srcRect/>
            <a:stretch/>
          </p:blipFill>
          <p:spPr>
            <a:xfrm>
              <a:off x="5027876" y="1010361"/>
              <a:ext cx="3895622" cy="3895622"/>
            </a:xfrm>
            <a:prstGeom prst="rect">
              <a:avLst/>
            </a:prstGeom>
            <a:noFill/>
            <a:ln>
              <a:noFill/>
            </a:ln>
          </p:spPr>
        </p:pic>
        <p:pic>
          <p:nvPicPr>
            <p:cNvPr id="388" name="Google Shape;388;p33" descr="diamonds-for-cover-page-BLACK-MIDDLE.png"/>
            <p:cNvPicPr preferRelativeResize="0"/>
            <p:nvPr/>
          </p:nvPicPr>
          <p:blipFill rotWithShape="1">
            <a:blip r:embed="rId5">
              <a:alphaModFix/>
            </a:blip>
            <a:srcRect/>
            <a:stretch/>
          </p:blipFill>
          <p:spPr>
            <a:xfrm>
              <a:off x="5027875" y="1820510"/>
              <a:ext cx="2529631" cy="2287328"/>
            </a:xfrm>
            <a:prstGeom prst="rect">
              <a:avLst/>
            </a:prstGeom>
            <a:noFill/>
            <a:ln>
              <a:noFill/>
            </a:ln>
          </p:spPr>
        </p:pic>
      </p:grpSp>
      <p:sp>
        <p:nvSpPr>
          <p:cNvPr id="389" name="Google Shape;389;p33"/>
          <p:cNvSpPr/>
          <p:nvPr/>
        </p:nvSpPr>
        <p:spPr>
          <a:xfrm>
            <a:off x="0" y="2819400"/>
            <a:ext cx="9152830" cy="3637117"/>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390" name="Google Shape;390;p33"/>
          <p:cNvSpPr/>
          <p:nvPr/>
        </p:nvSpPr>
        <p:spPr>
          <a:xfrm>
            <a:off x="-7472" y="2743235"/>
            <a:ext cx="9153144" cy="129984"/>
          </a:xfrm>
          <a:prstGeom prst="rect">
            <a:avLst/>
          </a:prstGeom>
          <a:solidFill>
            <a:srgbClr val="73737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FFFFFF"/>
              </a:solidFill>
              <a:latin typeface="Arial"/>
              <a:ea typeface="Arial"/>
              <a:cs typeface="Arial"/>
              <a:sym typeface="Arial"/>
            </a:endParaRPr>
          </a:p>
        </p:txBody>
      </p:sp>
      <p:sp>
        <p:nvSpPr>
          <p:cNvPr id="391" name="Google Shape;391;p33"/>
          <p:cNvSpPr txBox="1">
            <a:spLocks noGrp="1"/>
          </p:cNvSpPr>
          <p:nvPr>
            <p:ph type="ctrTitle"/>
          </p:nvPr>
        </p:nvSpPr>
        <p:spPr>
          <a:xfrm>
            <a:off x="1187863" y="3142046"/>
            <a:ext cx="7653702" cy="523559"/>
          </a:xfrm>
          <a:prstGeom prst="rect">
            <a:avLst/>
          </a:prstGeom>
          <a:noFill/>
          <a:ln>
            <a:noFill/>
          </a:ln>
        </p:spPr>
        <p:txBody>
          <a:bodyPr spcFirstLastPara="1" wrap="square" lIns="91425" tIns="0" rIns="91425" bIns="0" anchor="b" anchorCtr="0">
            <a:noAutofit/>
          </a:bodyPr>
          <a:lstStyle>
            <a:lvl1pPr lvl="0" algn="l">
              <a:lnSpc>
                <a:spcPct val="100000"/>
              </a:lnSpc>
              <a:spcBef>
                <a:spcPts val="0"/>
              </a:spcBef>
              <a:spcAft>
                <a:spcPts val="0"/>
              </a:spcAft>
              <a:buClr>
                <a:schemeClr val="dk1"/>
              </a:buClr>
              <a:buSzPts val="2800"/>
              <a:buFont typeface="Arial"/>
              <a:buNone/>
              <a:defRPr sz="2800" b="1" cap="none">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3484435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 You Slide 2" preserve="1">
  <p:cSld name="Thank You Slide 2">
    <p:spTree>
      <p:nvGrpSpPr>
        <p:cNvPr id="1" name="Shape 392"/>
        <p:cNvGrpSpPr/>
        <p:nvPr/>
      </p:nvGrpSpPr>
      <p:grpSpPr>
        <a:xfrm>
          <a:off x="0" y="0"/>
          <a:ext cx="0" cy="0"/>
          <a:chOff x="0" y="0"/>
          <a:chExt cx="0" cy="0"/>
        </a:xfrm>
      </p:grpSpPr>
      <p:sp>
        <p:nvSpPr>
          <p:cNvPr id="393" name="Google Shape;393;p34"/>
          <p:cNvSpPr txBox="1"/>
          <p:nvPr/>
        </p:nvSpPr>
        <p:spPr>
          <a:xfrm>
            <a:off x="13372" y="6553934"/>
            <a:ext cx="313303" cy="2154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fld id="{00000000-1234-1234-1234-123412341234}" type="slidenum">
              <a:rPr lang="en-US" sz="800">
                <a:solidFill>
                  <a:srgbClr val="FFFFFF"/>
                </a:solidFill>
                <a:latin typeface="Arial"/>
                <a:ea typeface="Arial"/>
                <a:cs typeface="Arial"/>
                <a:sym typeface="Arial"/>
              </a:rPr>
              <a:pPr marL="0" marR="0" lvl="0" indent="0" algn="l" rtl="0">
                <a:spcBef>
                  <a:spcPts val="0"/>
                </a:spcBef>
                <a:spcAft>
                  <a:spcPts val="0"/>
                </a:spcAft>
                <a:buNone/>
              </a:pPr>
              <a:t>‹#›</a:t>
            </a:fld>
            <a:endParaRPr sz="800" dirty="0">
              <a:solidFill>
                <a:srgbClr val="FFFFFF"/>
              </a:solidFill>
              <a:latin typeface="Arial"/>
              <a:ea typeface="Arial"/>
              <a:cs typeface="Arial"/>
              <a:sym typeface="Arial"/>
            </a:endParaRPr>
          </a:p>
        </p:txBody>
      </p:sp>
      <p:pic>
        <p:nvPicPr>
          <p:cNvPr id="394" name="Google Shape;394;p34"/>
          <p:cNvPicPr preferRelativeResize="0"/>
          <p:nvPr/>
        </p:nvPicPr>
        <p:blipFill rotWithShape="1">
          <a:blip r:embed="rId2">
            <a:alphaModFix/>
          </a:blip>
          <a:srcRect/>
          <a:stretch/>
        </p:blipFill>
        <p:spPr>
          <a:xfrm>
            <a:off x="0" y="-12924"/>
            <a:ext cx="9144000" cy="2832329"/>
          </a:xfrm>
          <a:prstGeom prst="rect">
            <a:avLst/>
          </a:prstGeom>
          <a:noFill/>
          <a:ln>
            <a:noFill/>
          </a:ln>
        </p:spPr>
      </p:pic>
      <p:grpSp>
        <p:nvGrpSpPr>
          <p:cNvPr id="395" name="Google Shape;395;p34"/>
          <p:cNvGrpSpPr/>
          <p:nvPr/>
        </p:nvGrpSpPr>
        <p:grpSpPr>
          <a:xfrm>
            <a:off x="4453450" y="76478"/>
            <a:ext cx="3635726" cy="3589120"/>
            <a:chOff x="3661885" y="1010360"/>
            <a:chExt cx="5261613" cy="3895623"/>
          </a:xfrm>
        </p:grpSpPr>
        <p:pic>
          <p:nvPicPr>
            <p:cNvPr id="396" name="Google Shape;396;p34" descr="diamonds-for-cover-page-red.png"/>
            <p:cNvPicPr preferRelativeResize="0"/>
            <p:nvPr/>
          </p:nvPicPr>
          <p:blipFill rotWithShape="1">
            <a:blip r:embed="rId3">
              <a:alphaModFix amt="78000"/>
            </a:blip>
            <a:srcRect/>
            <a:stretch/>
          </p:blipFill>
          <p:spPr>
            <a:xfrm>
              <a:off x="3661885" y="1010360"/>
              <a:ext cx="3895622" cy="3895622"/>
            </a:xfrm>
            <a:prstGeom prst="rect">
              <a:avLst/>
            </a:prstGeom>
            <a:noFill/>
            <a:ln>
              <a:noFill/>
            </a:ln>
          </p:spPr>
        </p:pic>
        <p:pic>
          <p:nvPicPr>
            <p:cNvPr id="397" name="Google Shape;397;p34" descr="diamonds-for-cover-page-grey.png"/>
            <p:cNvPicPr preferRelativeResize="0"/>
            <p:nvPr/>
          </p:nvPicPr>
          <p:blipFill rotWithShape="1">
            <a:blip r:embed="rId4">
              <a:alphaModFix amt="78000"/>
            </a:blip>
            <a:srcRect/>
            <a:stretch/>
          </p:blipFill>
          <p:spPr>
            <a:xfrm>
              <a:off x="5027876" y="1010361"/>
              <a:ext cx="3895622" cy="3895622"/>
            </a:xfrm>
            <a:prstGeom prst="rect">
              <a:avLst/>
            </a:prstGeom>
            <a:noFill/>
            <a:ln>
              <a:noFill/>
            </a:ln>
          </p:spPr>
        </p:pic>
        <p:pic>
          <p:nvPicPr>
            <p:cNvPr id="398" name="Google Shape;398;p34" descr="diamonds-for-cover-page-BLACK-MIDDLE.png"/>
            <p:cNvPicPr preferRelativeResize="0"/>
            <p:nvPr/>
          </p:nvPicPr>
          <p:blipFill rotWithShape="1">
            <a:blip r:embed="rId5">
              <a:alphaModFix/>
            </a:blip>
            <a:srcRect/>
            <a:stretch/>
          </p:blipFill>
          <p:spPr>
            <a:xfrm>
              <a:off x="5027875" y="1820510"/>
              <a:ext cx="2529631" cy="2287328"/>
            </a:xfrm>
            <a:prstGeom prst="rect">
              <a:avLst/>
            </a:prstGeom>
            <a:noFill/>
            <a:ln>
              <a:noFill/>
            </a:ln>
          </p:spPr>
        </p:pic>
      </p:grpSp>
      <p:sp>
        <p:nvSpPr>
          <p:cNvPr id="399" name="Google Shape;399;p34"/>
          <p:cNvSpPr/>
          <p:nvPr/>
        </p:nvSpPr>
        <p:spPr>
          <a:xfrm>
            <a:off x="2931" y="2819400"/>
            <a:ext cx="9152830" cy="3637117"/>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400" name="Google Shape;400;p34"/>
          <p:cNvSpPr/>
          <p:nvPr/>
        </p:nvSpPr>
        <p:spPr>
          <a:xfrm>
            <a:off x="-4543" y="2743235"/>
            <a:ext cx="9153144" cy="129984"/>
          </a:xfrm>
          <a:prstGeom prst="rect">
            <a:avLst/>
          </a:prstGeom>
          <a:solidFill>
            <a:srgbClr val="73737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FFFFFF"/>
              </a:solidFill>
              <a:latin typeface="Arial"/>
              <a:ea typeface="Arial"/>
              <a:cs typeface="Arial"/>
              <a:sym typeface="Arial"/>
            </a:endParaRPr>
          </a:p>
        </p:txBody>
      </p:sp>
      <p:sp>
        <p:nvSpPr>
          <p:cNvPr id="401" name="Google Shape;401;p34"/>
          <p:cNvSpPr txBox="1">
            <a:spLocks noGrp="1"/>
          </p:cNvSpPr>
          <p:nvPr>
            <p:ph type="ctrTitle"/>
          </p:nvPr>
        </p:nvSpPr>
        <p:spPr>
          <a:xfrm>
            <a:off x="1187096" y="3142046"/>
            <a:ext cx="7653702" cy="523559"/>
          </a:xfrm>
          <a:prstGeom prst="rect">
            <a:avLst/>
          </a:prstGeom>
          <a:noFill/>
          <a:ln>
            <a:noFill/>
          </a:ln>
        </p:spPr>
        <p:txBody>
          <a:bodyPr spcFirstLastPara="1" wrap="square" lIns="91425" tIns="0" rIns="91425" bIns="0" anchor="b" anchorCtr="0">
            <a:noAutofit/>
          </a:bodyPr>
          <a:lstStyle>
            <a:lvl1pPr lvl="0" algn="l">
              <a:lnSpc>
                <a:spcPct val="100000"/>
              </a:lnSpc>
              <a:spcBef>
                <a:spcPts val="0"/>
              </a:spcBef>
              <a:spcAft>
                <a:spcPts val="0"/>
              </a:spcAft>
              <a:buClr>
                <a:schemeClr val="dk1"/>
              </a:buClr>
              <a:buSzPts val="2800"/>
              <a:buFont typeface="Arial"/>
              <a:buNone/>
              <a:defRPr sz="2800" b="1" cap="none">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2551730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HITACHI" preserve="1">
  <p:cSld name="HITACHI">
    <p:spTree>
      <p:nvGrpSpPr>
        <p:cNvPr id="1" name="Shape 402"/>
        <p:cNvGrpSpPr/>
        <p:nvPr/>
      </p:nvGrpSpPr>
      <p:grpSpPr>
        <a:xfrm>
          <a:off x="0" y="0"/>
          <a:ext cx="0" cy="0"/>
          <a:chOff x="0" y="0"/>
          <a:chExt cx="0" cy="0"/>
        </a:xfrm>
      </p:grpSpPr>
      <p:sp>
        <p:nvSpPr>
          <p:cNvPr id="403" name="Google Shape;403;p35"/>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100989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reserve="1">
  <p:cSld name="Title and two columns">
    <p:spTree>
      <p:nvGrpSpPr>
        <p:cNvPr id="1" name="Shape 29"/>
        <p:cNvGrpSpPr/>
        <p:nvPr/>
      </p:nvGrpSpPr>
      <p:grpSpPr>
        <a:xfrm>
          <a:off x="0" y="0"/>
          <a:ext cx="0" cy="0"/>
          <a:chOff x="0" y="0"/>
          <a:chExt cx="0" cy="0"/>
        </a:xfrm>
      </p:grpSpPr>
      <p:grpSp>
        <p:nvGrpSpPr>
          <p:cNvPr id="30" name="Google Shape;30;p37"/>
          <p:cNvGrpSpPr/>
          <p:nvPr/>
        </p:nvGrpSpPr>
        <p:grpSpPr>
          <a:xfrm>
            <a:off x="2" y="648715"/>
            <a:ext cx="1037850" cy="1355050"/>
            <a:chOff x="0" y="381001"/>
            <a:chExt cx="1037850" cy="1016288"/>
          </a:xfrm>
        </p:grpSpPr>
        <p:sp>
          <p:nvSpPr>
            <p:cNvPr id="31" name="Google Shape;31;p3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sp>
          <p:nvSpPr>
            <p:cNvPr id="32" name="Google Shape;32;p3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grpSp>
      <p:sp>
        <p:nvSpPr>
          <p:cNvPr id="33" name="Google Shape;33;p37"/>
          <p:cNvSpPr txBox="1">
            <a:spLocks noGrp="1"/>
          </p:cNvSpPr>
          <p:nvPr>
            <p:ph type="title"/>
          </p:nvPr>
        </p:nvSpPr>
        <p:spPr>
          <a:xfrm>
            <a:off x="1297500" y="525003"/>
            <a:ext cx="7038900" cy="1218800"/>
          </a:xfrm>
          <a:prstGeom prst="rect">
            <a:avLst/>
          </a:prstGeom>
          <a:noFill/>
          <a:ln>
            <a:noFill/>
          </a:ln>
        </p:spPr>
        <p:txBody>
          <a:bodyPr spcFirstLastPara="1" wrap="square" lIns="91300" tIns="91300" rIns="91300" bIns="91300" anchor="t" anchorCtr="0">
            <a:noAutofit/>
          </a:bodyPr>
          <a:lstStyle>
            <a:lvl1pPr marR="0" lvl="0" algn="l">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lvl="1" algn="l">
              <a:lnSpc>
                <a:spcPct val="100000"/>
              </a:lnSpc>
              <a:spcBef>
                <a:spcPts val="0"/>
              </a:spcBef>
              <a:spcAft>
                <a:spcPts val="0"/>
              </a:spcAft>
              <a:buClr>
                <a:schemeClr val="lt1"/>
              </a:buClr>
              <a:buSzPts val="2400"/>
              <a:buFont typeface="Montserrat"/>
              <a:buNone/>
              <a:defRPr sz="1800">
                <a:solidFill>
                  <a:schemeClr val="lt1"/>
                </a:solidFill>
                <a:latin typeface="Montserrat"/>
                <a:ea typeface="Montserrat"/>
                <a:cs typeface="Montserrat"/>
                <a:sym typeface="Montserrat"/>
              </a:defRPr>
            </a:lvl2pPr>
            <a:lvl3pPr lvl="2" algn="l">
              <a:lnSpc>
                <a:spcPct val="100000"/>
              </a:lnSpc>
              <a:spcBef>
                <a:spcPts val="0"/>
              </a:spcBef>
              <a:spcAft>
                <a:spcPts val="0"/>
              </a:spcAft>
              <a:buClr>
                <a:schemeClr val="lt1"/>
              </a:buClr>
              <a:buSzPts val="2400"/>
              <a:buFont typeface="Montserrat"/>
              <a:buNone/>
              <a:defRPr sz="1800">
                <a:solidFill>
                  <a:schemeClr val="lt1"/>
                </a:solidFill>
                <a:latin typeface="Montserrat"/>
                <a:ea typeface="Montserrat"/>
                <a:cs typeface="Montserrat"/>
                <a:sym typeface="Montserrat"/>
              </a:defRPr>
            </a:lvl3pPr>
            <a:lvl4pPr lvl="3" algn="l">
              <a:lnSpc>
                <a:spcPct val="100000"/>
              </a:lnSpc>
              <a:spcBef>
                <a:spcPts val="0"/>
              </a:spcBef>
              <a:spcAft>
                <a:spcPts val="0"/>
              </a:spcAft>
              <a:buClr>
                <a:schemeClr val="lt1"/>
              </a:buClr>
              <a:buSzPts val="2400"/>
              <a:buFont typeface="Montserrat"/>
              <a:buNone/>
              <a:defRPr sz="1800">
                <a:solidFill>
                  <a:schemeClr val="lt1"/>
                </a:solidFill>
                <a:latin typeface="Montserrat"/>
                <a:ea typeface="Montserrat"/>
                <a:cs typeface="Montserrat"/>
                <a:sym typeface="Montserrat"/>
              </a:defRPr>
            </a:lvl4pPr>
            <a:lvl5pPr lvl="4" algn="l">
              <a:lnSpc>
                <a:spcPct val="100000"/>
              </a:lnSpc>
              <a:spcBef>
                <a:spcPts val="0"/>
              </a:spcBef>
              <a:spcAft>
                <a:spcPts val="0"/>
              </a:spcAft>
              <a:buClr>
                <a:schemeClr val="lt1"/>
              </a:buClr>
              <a:buSzPts val="2400"/>
              <a:buFont typeface="Montserrat"/>
              <a:buNone/>
              <a:defRPr sz="1800">
                <a:solidFill>
                  <a:schemeClr val="lt1"/>
                </a:solidFill>
                <a:latin typeface="Montserrat"/>
                <a:ea typeface="Montserrat"/>
                <a:cs typeface="Montserrat"/>
                <a:sym typeface="Montserrat"/>
              </a:defRPr>
            </a:lvl5pPr>
            <a:lvl6pPr lvl="5" algn="l">
              <a:lnSpc>
                <a:spcPct val="100000"/>
              </a:lnSpc>
              <a:spcBef>
                <a:spcPts val="0"/>
              </a:spcBef>
              <a:spcAft>
                <a:spcPts val="0"/>
              </a:spcAft>
              <a:buClr>
                <a:schemeClr val="lt1"/>
              </a:buClr>
              <a:buSzPts val="2400"/>
              <a:buFont typeface="Montserrat"/>
              <a:buNone/>
              <a:defRPr sz="1800">
                <a:solidFill>
                  <a:schemeClr val="lt1"/>
                </a:solidFill>
                <a:latin typeface="Montserrat"/>
                <a:ea typeface="Montserrat"/>
                <a:cs typeface="Montserrat"/>
                <a:sym typeface="Montserrat"/>
              </a:defRPr>
            </a:lvl6pPr>
            <a:lvl7pPr lvl="6" algn="l">
              <a:lnSpc>
                <a:spcPct val="100000"/>
              </a:lnSpc>
              <a:spcBef>
                <a:spcPts val="0"/>
              </a:spcBef>
              <a:spcAft>
                <a:spcPts val="0"/>
              </a:spcAft>
              <a:buClr>
                <a:schemeClr val="lt1"/>
              </a:buClr>
              <a:buSzPts val="2400"/>
              <a:buFont typeface="Montserrat"/>
              <a:buNone/>
              <a:defRPr sz="1800">
                <a:solidFill>
                  <a:schemeClr val="lt1"/>
                </a:solidFill>
                <a:latin typeface="Montserrat"/>
                <a:ea typeface="Montserrat"/>
                <a:cs typeface="Montserrat"/>
                <a:sym typeface="Montserrat"/>
              </a:defRPr>
            </a:lvl7pPr>
            <a:lvl8pPr lvl="7" algn="l">
              <a:lnSpc>
                <a:spcPct val="100000"/>
              </a:lnSpc>
              <a:spcBef>
                <a:spcPts val="0"/>
              </a:spcBef>
              <a:spcAft>
                <a:spcPts val="0"/>
              </a:spcAft>
              <a:buClr>
                <a:schemeClr val="lt1"/>
              </a:buClr>
              <a:buSzPts val="2400"/>
              <a:buFont typeface="Montserrat"/>
              <a:buNone/>
              <a:defRPr sz="1800">
                <a:solidFill>
                  <a:schemeClr val="lt1"/>
                </a:solidFill>
                <a:latin typeface="Montserrat"/>
                <a:ea typeface="Montserrat"/>
                <a:cs typeface="Montserrat"/>
                <a:sym typeface="Montserrat"/>
              </a:defRPr>
            </a:lvl8pPr>
            <a:lvl9pPr lvl="8" algn="l">
              <a:lnSpc>
                <a:spcPct val="100000"/>
              </a:lnSpc>
              <a:spcBef>
                <a:spcPts val="0"/>
              </a:spcBef>
              <a:spcAft>
                <a:spcPts val="0"/>
              </a:spcAft>
              <a:buClr>
                <a:schemeClr val="lt1"/>
              </a:buClr>
              <a:buSzPts val="2400"/>
              <a:buFont typeface="Montserrat"/>
              <a:buNone/>
              <a:defRPr sz="1800">
                <a:solidFill>
                  <a:schemeClr val="lt1"/>
                </a:solidFill>
                <a:latin typeface="Montserrat"/>
                <a:ea typeface="Montserrat"/>
                <a:cs typeface="Montserrat"/>
                <a:sym typeface="Montserrat"/>
              </a:defRPr>
            </a:lvl9pPr>
          </a:lstStyle>
          <a:p>
            <a:endParaRPr/>
          </a:p>
        </p:txBody>
      </p:sp>
      <p:sp>
        <p:nvSpPr>
          <p:cNvPr id="34" name="Google Shape;34;p37"/>
          <p:cNvSpPr txBox="1">
            <a:spLocks noGrp="1"/>
          </p:cNvSpPr>
          <p:nvPr>
            <p:ph type="body" idx="1"/>
          </p:nvPr>
        </p:nvSpPr>
        <p:spPr>
          <a:xfrm>
            <a:off x="1297502" y="2090068"/>
            <a:ext cx="3403200" cy="3881600"/>
          </a:xfrm>
          <a:prstGeom prst="rect">
            <a:avLst/>
          </a:prstGeom>
          <a:noFill/>
          <a:ln>
            <a:noFill/>
          </a:ln>
        </p:spPr>
        <p:txBody>
          <a:bodyPr spcFirstLastPara="1" wrap="square" lIns="91300" tIns="91300" rIns="91300" bIns="91300" anchor="t" anchorCtr="0">
            <a:noAutofit/>
          </a:bodyPr>
          <a:lstStyle>
            <a:lvl1pPr marL="457200" marR="0" lvl="0" indent="-311150" algn="l">
              <a:lnSpc>
                <a:spcPct val="115000"/>
              </a:lnSpc>
              <a:spcBef>
                <a:spcPts val="0"/>
              </a:spcBef>
              <a:spcAft>
                <a:spcPts val="0"/>
              </a:spcAft>
              <a:buClr>
                <a:schemeClr val="lt1"/>
              </a:buClr>
              <a:buSzPts val="1300"/>
              <a:buFont typeface="Lato"/>
              <a:buChar char="●"/>
              <a:defRPr sz="989" b="0" i="0" u="none" strike="noStrike" cap="none">
                <a:solidFill>
                  <a:schemeClr val="lt1"/>
                </a:solidFill>
                <a:latin typeface="Lato"/>
                <a:ea typeface="Lato"/>
                <a:cs typeface="Lato"/>
                <a:sym typeface="Lato"/>
              </a:defRPr>
            </a:lvl1pPr>
            <a:lvl2pPr marL="914400" marR="0" lvl="1"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2pPr>
            <a:lvl3pPr marL="1371600" marR="0" lvl="2"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3pPr>
            <a:lvl4pPr marL="1828800" marR="0" lvl="3"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4pPr>
            <a:lvl5pPr marL="2286000" marR="0" lvl="4"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5pPr>
            <a:lvl6pPr marL="2743200" marR="0" lvl="5"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6pPr>
            <a:lvl7pPr marL="3200400" marR="0" lvl="6"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7pPr>
            <a:lvl8pPr marL="3657600" marR="0" lvl="7"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8pPr>
            <a:lvl9pPr marL="4114800" marR="0" lvl="8" indent="-298450" algn="l">
              <a:lnSpc>
                <a:spcPct val="115000"/>
              </a:lnSpc>
              <a:spcBef>
                <a:spcPts val="1200"/>
              </a:spcBef>
              <a:spcAft>
                <a:spcPts val="1200"/>
              </a:spcAft>
              <a:buClr>
                <a:schemeClr val="lt1"/>
              </a:buClr>
              <a:buSzPts val="1100"/>
              <a:buFont typeface="Lato"/>
              <a:buChar char="■"/>
              <a:defRPr sz="810" b="0" i="0" u="none" strike="noStrike" cap="none">
                <a:solidFill>
                  <a:schemeClr val="lt1"/>
                </a:solidFill>
                <a:latin typeface="Lato"/>
                <a:ea typeface="Lato"/>
                <a:cs typeface="Lato"/>
                <a:sym typeface="Lato"/>
              </a:defRPr>
            </a:lvl9pPr>
          </a:lstStyle>
          <a:p>
            <a:endParaRPr/>
          </a:p>
        </p:txBody>
      </p:sp>
      <p:sp>
        <p:nvSpPr>
          <p:cNvPr id="35" name="Google Shape;35;p37"/>
          <p:cNvSpPr txBox="1">
            <a:spLocks noGrp="1"/>
          </p:cNvSpPr>
          <p:nvPr>
            <p:ph type="body" idx="2"/>
          </p:nvPr>
        </p:nvSpPr>
        <p:spPr>
          <a:xfrm>
            <a:off x="4933223" y="2090068"/>
            <a:ext cx="3403200" cy="3881600"/>
          </a:xfrm>
          <a:prstGeom prst="rect">
            <a:avLst/>
          </a:prstGeom>
          <a:noFill/>
          <a:ln>
            <a:noFill/>
          </a:ln>
        </p:spPr>
        <p:txBody>
          <a:bodyPr spcFirstLastPara="1" wrap="square" lIns="91300" tIns="91300" rIns="91300" bIns="91300" anchor="t" anchorCtr="0">
            <a:noAutofit/>
          </a:bodyPr>
          <a:lstStyle>
            <a:lvl1pPr marL="457200" marR="0" lvl="0" indent="-311150" algn="l">
              <a:lnSpc>
                <a:spcPct val="115000"/>
              </a:lnSpc>
              <a:spcBef>
                <a:spcPts val="0"/>
              </a:spcBef>
              <a:spcAft>
                <a:spcPts val="0"/>
              </a:spcAft>
              <a:buClr>
                <a:schemeClr val="lt1"/>
              </a:buClr>
              <a:buSzPts val="1300"/>
              <a:buFont typeface="Lato"/>
              <a:buChar char="●"/>
              <a:defRPr sz="989" b="0" i="0" u="none" strike="noStrike" cap="none">
                <a:solidFill>
                  <a:schemeClr val="lt1"/>
                </a:solidFill>
                <a:latin typeface="Lato"/>
                <a:ea typeface="Lato"/>
                <a:cs typeface="Lato"/>
                <a:sym typeface="Lato"/>
              </a:defRPr>
            </a:lvl1pPr>
            <a:lvl2pPr marL="914400" marR="0" lvl="1"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2pPr>
            <a:lvl3pPr marL="1371600" marR="0" lvl="2"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3pPr>
            <a:lvl4pPr marL="1828800" marR="0" lvl="3"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4pPr>
            <a:lvl5pPr marL="2286000" marR="0" lvl="4"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5pPr>
            <a:lvl6pPr marL="2743200" marR="0" lvl="5"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6pPr>
            <a:lvl7pPr marL="3200400" marR="0" lvl="6"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7pPr>
            <a:lvl8pPr marL="3657600" marR="0" lvl="7"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8pPr>
            <a:lvl9pPr marL="4114800" marR="0" lvl="8" indent="-298450" algn="l">
              <a:lnSpc>
                <a:spcPct val="115000"/>
              </a:lnSpc>
              <a:spcBef>
                <a:spcPts val="1200"/>
              </a:spcBef>
              <a:spcAft>
                <a:spcPts val="1200"/>
              </a:spcAft>
              <a:buClr>
                <a:schemeClr val="lt1"/>
              </a:buClr>
              <a:buSzPts val="1100"/>
              <a:buFont typeface="Lato"/>
              <a:buChar char="■"/>
              <a:defRPr sz="810" b="0" i="0" u="none" strike="noStrike" cap="none">
                <a:solidFill>
                  <a:schemeClr val="lt1"/>
                </a:solidFill>
                <a:latin typeface="Lato"/>
                <a:ea typeface="Lato"/>
                <a:cs typeface="Lato"/>
                <a:sym typeface="Lato"/>
              </a:defRPr>
            </a:lvl9pPr>
          </a:lstStyle>
          <a:p>
            <a:endParaRPr/>
          </a:p>
        </p:txBody>
      </p:sp>
      <p:sp>
        <p:nvSpPr>
          <p:cNvPr id="36" name="Google Shape;36;p37"/>
          <p:cNvSpPr txBox="1">
            <a:spLocks noGrp="1"/>
          </p:cNvSpPr>
          <p:nvPr>
            <p:ph type="sldNum" idx="12"/>
          </p:nvPr>
        </p:nvSpPr>
        <p:spPr>
          <a:xfrm>
            <a:off x="8472459" y="6217628"/>
            <a:ext cx="548700" cy="524800"/>
          </a:xfrm>
          <a:prstGeom prst="rect">
            <a:avLst/>
          </a:prstGeom>
          <a:noFill/>
          <a:ln>
            <a:noFill/>
          </a:ln>
        </p:spPr>
        <p:txBody>
          <a:bodyPr spcFirstLastPara="1" wrap="square" lIns="91300" tIns="91300" rIns="91300" bIns="91300" anchor="ctr" anchorCtr="0">
            <a:noAutofit/>
          </a:bodyPr>
          <a:lstStyle>
            <a:lvl1pPr marL="0" marR="0" lvl="0"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284477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reserve="1">
  <p:cSld name="Main point">
    <p:spTree>
      <p:nvGrpSpPr>
        <p:cNvPr id="1" name="Shape 37"/>
        <p:cNvGrpSpPr/>
        <p:nvPr/>
      </p:nvGrpSpPr>
      <p:grpSpPr>
        <a:xfrm>
          <a:off x="0" y="0"/>
          <a:ext cx="0" cy="0"/>
          <a:chOff x="0" y="0"/>
          <a:chExt cx="0" cy="0"/>
        </a:xfrm>
      </p:grpSpPr>
      <p:grpSp>
        <p:nvGrpSpPr>
          <p:cNvPr id="38" name="Google Shape;38;p38"/>
          <p:cNvGrpSpPr/>
          <p:nvPr/>
        </p:nvGrpSpPr>
        <p:grpSpPr>
          <a:xfrm>
            <a:off x="4406400" y="0"/>
            <a:ext cx="4737600" cy="6858000"/>
            <a:chOff x="4406400" y="0"/>
            <a:chExt cx="4737600" cy="5143500"/>
          </a:xfrm>
        </p:grpSpPr>
        <p:sp>
          <p:nvSpPr>
            <p:cNvPr id="39" name="Google Shape;39;p38"/>
            <p:cNvSpPr/>
            <p:nvPr/>
          </p:nvSpPr>
          <p:spPr>
            <a:xfrm rot="5400000">
              <a:off x="4407900" y="-1500"/>
              <a:ext cx="4734600" cy="4737600"/>
            </a:xfrm>
            <a:prstGeom prst="diagStripe">
              <a:avLst>
                <a:gd name="adj" fmla="val 49469"/>
              </a:avLst>
            </a:prstGeom>
            <a:solidFill>
              <a:schemeClr val="lt1">
                <a:alpha val="19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sp>
          <p:nvSpPr>
            <p:cNvPr id="40" name="Google Shape;40;p38"/>
            <p:cNvSpPr/>
            <p:nvPr/>
          </p:nvSpPr>
          <p:spPr>
            <a:xfrm rot="5400000">
              <a:off x="4840825" y="6000"/>
              <a:ext cx="4298700" cy="4286700"/>
            </a:xfrm>
            <a:prstGeom prst="diagStripe">
              <a:avLst>
                <a:gd name="adj" fmla="val 0"/>
              </a:avLst>
            </a:prstGeom>
            <a:solidFill>
              <a:schemeClr val="lt1">
                <a:alpha val="196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sp>
          <p:nvSpPr>
            <p:cNvPr id="41" name="Google Shape;41;p38"/>
            <p:cNvSpPr/>
            <p:nvPr/>
          </p:nvSpPr>
          <p:spPr>
            <a:xfrm rot="-5400000">
              <a:off x="5618399" y="1236641"/>
              <a:ext cx="808800" cy="808800"/>
            </a:xfrm>
            <a:prstGeom prst="diagStripe">
              <a:avLst>
                <a:gd name="adj" fmla="val 50000"/>
              </a:avLst>
            </a:prstGeom>
            <a:solidFill>
              <a:schemeClr val="lt1">
                <a:alpha val="588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sp>
          <p:nvSpPr>
            <p:cNvPr id="42" name="Google Shape;42;p38"/>
            <p:cNvSpPr/>
            <p:nvPr/>
          </p:nvSpPr>
          <p:spPr>
            <a:xfrm flipH="1">
              <a:off x="5849857" y="1444078"/>
              <a:ext cx="808800" cy="808800"/>
            </a:xfrm>
            <a:prstGeom prst="diagStripe">
              <a:avLst>
                <a:gd name="adj" fmla="val 50000"/>
              </a:avLst>
            </a:prstGeom>
            <a:solidFill>
              <a:schemeClr val="lt1">
                <a:alpha val="588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sp>
          <p:nvSpPr>
            <p:cNvPr id="43" name="Google Shape;43;p38"/>
            <p:cNvSpPr/>
            <p:nvPr/>
          </p:nvSpPr>
          <p:spPr>
            <a:xfrm rot="-5400000">
              <a:off x="5987081" y="2469743"/>
              <a:ext cx="808800" cy="808800"/>
            </a:xfrm>
            <a:prstGeom prst="diagStripe">
              <a:avLst>
                <a:gd name="adj" fmla="val 50000"/>
              </a:avLst>
            </a:prstGeom>
            <a:solidFill>
              <a:schemeClr val="lt1">
                <a:alpha val="588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sp>
          <p:nvSpPr>
            <p:cNvPr id="44" name="Google Shape;44;p38"/>
            <p:cNvSpPr/>
            <p:nvPr/>
          </p:nvSpPr>
          <p:spPr>
            <a:xfrm flipH="1">
              <a:off x="6222115" y="2677179"/>
              <a:ext cx="808800" cy="808800"/>
            </a:xfrm>
            <a:prstGeom prst="diagStripe">
              <a:avLst>
                <a:gd name="adj" fmla="val 50000"/>
              </a:avLst>
            </a:prstGeom>
            <a:solidFill>
              <a:schemeClr val="lt1">
                <a:alpha val="588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sp>
          <p:nvSpPr>
            <p:cNvPr id="45" name="Google Shape;45;p38"/>
            <p:cNvSpPr/>
            <p:nvPr/>
          </p:nvSpPr>
          <p:spPr>
            <a:xfrm rot="-5400000">
              <a:off x="6675341" y="1862244"/>
              <a:ext cx="808800" cy="808800"/>
            </a:xfrm>
            <a:prstGeom prst="diagStripe">
              <a:avLst>
                <a:gd name="adj" fmla="val 50000"/>
              </a:avLst>
            </a:prstGeom>
            <a:solidFill>
              <a:schemeClr val="lt1">
                <a:alpha val="588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sp>
          <p:nvSpPr>
            <p:cNvPr id="46" name="Google Shape;46;p3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sp>
          <p:nvSpPr>
            <p:cNvPr id="47" name="Google Shape;47;p38"/>
            <p:cNvSpPr/>
            <p:nvPr/>
          </p:nvSpPr>
          <p:spPr>
            <a:xfrm rot="-5400000">
              <a:off x="6861141" y="2478088"/>
              <a:ext cx="808800" cy="808800"/>
            </a:xfrm>
            <a:prstGeom prst="diagStripe">
              <a:avLst>
                <a:gd name="adj" fmla="val 50000"/>
              </a:avLst>
            </a:prstGeom>
            <a:solidFill>
              <a:schemeClr val="lt1">
                <a:alpha val="588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sp>
          <p:nvSpPr>
            <p:cNvPr id="48" name="Google Shape;48;p38"/>
            <p:cNvSpPr/>
            <p:nvPr/>
          </p:nvSpPr>
          <p:spPr>
            <a:xfrm flipH="1">
              <a:off x="7965266" y="2693191"/>
              <a:ext cx="808800" cy="808800"/>
            </a:xfrm>
            <a:prstGeom prst="diagStripe">
              <a:avLst>
                <a:gd name="adj" fmla="val 50000"/>
              </a:avLst>
            </a:prstGeom>
            <a:solidFill>
              <a:schemeClr val="lt1">
                <a:alpha val="588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sp>
          <p:nvSpPr>
            <p:cNvPr id="49" name="Google Shape;49;p38"/>
            <p:cNvSpPr/>
            <p:nvPr/>
          </p:nvSpPr>
          <p:spPr>
            <a:xfrm flipH="1">
              <a:off x="8145082" y="3309036"/>
              <a:ext cx="808800" cy="808800"/>
            </a:xfrm>
            <a:prstGeom prst="diagStripe">
              <a:avLst>
                <a:gd name="adj" fmla="val 50000"/>
              </a:avLst>
            </a:prstGeom>
            <a:solidFill>
              <a:schemeClr val="lt1">
                <a:alpha val="588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sp>
          <p:nvSpPr>
            <p:cNvPr id="50" name="Google Shape;50;p38"/>
            <p:cNvSpPr/>
            <p:nvPr/>
          </p:nvSpPr>
          <p:spPr>
            <a:xfrm rot="-5400000">
              <a:off x="7047599" y="3095345"/>
              <a:ext cx="808800" cy="808800"/>
            </a:xfrm>
            <a:prstGeom prst="diagStripe">
              <a:avLst>
                <a:gd name="adj" fmla="val 50000"/>
              </a:avLst>
            </a:prstGeom>
            <a:solidFill>
              <a:schemeClr val="lt1">
                <a:alpha val="588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sp>
          <p:nvSpPr>
            <p:cNvPr id="51" name="Google Shape;51;p38"/>
            <p:cNvSpPr/>
            <p:nvPr/>
          </p:nvSpPr>
          <p:spPr>
            <a:xfrm flipH="1">
              <a:off x="7276649" y="3302781"/>
              <a:ext cx="808800" cy="808800"/>
            </a:xfrm>
            <a:prstGeom prst="diagStripe">
              <a:avLst>
                <a:gd name="adj" fmla="val 50000"/>
              </a:avLst>
            </a:prstGeom>
            <a:solidFill>
              <a:schemeClr val="lt1">
                <a:alpha val="588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sp>
          <p:nvSpPr>
            <p:cNvPr id="52" name="Google Shape;52;p3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sp>
          <p:nvSpPr>
            <p:cNvPr id="53" name="Google Shape;53;p38"/>
            <p:cNvSpPr/>
            <p:nvPr/>
          </p:nvSpPr>
          <p:spPr>
            <a:xfrm flipH="1">
              <a:off x="7462448" y="3918625"/>
              <a:ext cx="808800" cy="808800"/>
            </a:xfrm>
            <a:prstGeom prst="diagStripe">
              <a:avLst>
                <a:gd name="adj" fmla="val 50000"/>
              </a:avLst>
            </a:prstGeom>
            <a:solidFill>
              <a:schemeClr val="lt1">
                <a:alpha val="588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sp>
          <p:nvSpPr>
            <p:cNvPr id="54" name="Google Shape;54;p38"/>
            <p:cNvSpPr/>
            <p:nvPr/>
          </p:nvSpPr>
          <p:spPr>
            <a:xfrm rot="-5400000">
              <a:off x="8102491" y="3718856"/>
              <a:ext cx="808800" cy="808800"/>
            </a:xfrm>
            <a:prstGeom prst="diagStripe">
              <a:avLst>
                <a:gd name="adj" fmla="val 50000"/>
              </a:avLst>
            </a:prstGeom>
            <a:solidFill>
              <a:schemeClr val="lt1">
                <a:alpha val="588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sp>
          <p:nvSpPr>
            <p:cNvPr id="55" name="Google Shape;55;p38"/>
            <p:cNvSpPr/>
            <p:nvPr/>
          </p:nvSpPr>
          <p:spPr>
            <a:xfrm flipH="1">
              <a:off x="8334533" y="3926292"/>
              <a:ext cx="808800" cy="808800"/>
            </a:xfrm>
            <a:prstGeom prst="diagStripe">
              <a:avLst>
                <a:gd name="adj" fmla="val 50000"/>
              </a:avLst>
            </a:prstGeom>
            <a:solidFill>
              <a:schemeClr val="lt1">
                <a:alpha val="588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sp>
          <p:nvSpPr>
            <p:cNvPr id="56" name="Google Shape;56;p38"/>
            <p:cNvSpPr/>
            <p:nvPr/>
          </p:nvSpPr>
          <p:spPr>
            <a:xfrm rot="-5400000">
              <a:off x="8288290" y="4334700"/>
              <a:ext cx="808800" cy="808800"/>
            </a:xfrm>
            <a:prstGeom prst="diagStripe">
              <a:avLst>
                <a:gd name="adj" fmla="val 50000"/>
              </a:avLst>
            </a:prstGeom>
            <a:solidFill>
              <a:schemeClr val="lt1">
                <a:alpha val="5882"/>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grpSp>
      <p:sp>
        <p:nvSpPr>
          <p:cNvPr id="57" name="Google Shape;57;p38"/>
          <p:cNvSpPr txBox="1">
            <a:spLocks noGrp="1"/>
          </p:cNvSpPr>
          <p:nvPr>
            <p:ph type="title"/>
          </p:nvPr>
        </p:nvSpPr>
        <p:spPr>
          <a:xfrm>
            <a:off x="823852" y="1155705"/>
            <a:ext cx="4587000" cy="4694800"/>
          </a:xfrm>
          <a:prstGeom prst="rect">
            <a:avLst/>
          </a:prstGeom>
          <a:noFill/>
          <a:ln>
            <a:noFill/>
          </a:ln>
        </p:spPr>
        <p:txBody>
          <a:bodyPr spcFirstLastPara="1" wrap="square" lIns="91300" tIns="91300" rIns="91300" bIns="91300" anchor="ctr" anchorCtr="0">
            <a:noAutofit/>
          </a:bodyPr>
          <a:lstStyle>
            <a:lvl1pPr marR="0" lvl="0" algn="l">
              <a:lnSpc>
                <a:spcPct val="100000"/>
              </a:lnSpc>
              <a:spcBef>
                <a:spcPts val="0"/>
              </a:spcBef>
              <a:spcAft>
                <a:spcPts val="0"/>
              </a:spcAft>
              <a:buClr>
                <a:schemeClr val="lt1"/>
              </a:buClr>
              <a:buSzPts val="2800"/>
              <a:buFont typeface="Montserrat"/>
              <a:buNone/>
              <a:defRPr sz="2070" b="0" i="0" u="none" strike="noStrike" cap="none">
                <a:solidFill>
                  <a:schemeClr val="lt1"/>
                </a:solidFill>
                <a:latin typeface="Montserrat"/>
                <a:ea typeface="Montserrat"/>
                <a:cs typeface="Montserrat"/>
                <a:sym typeface="Montserrat"/>
              </a:defRPr>
            </a:lvl1pPr>
            <a:lvl2pPr lvl="1" algn="l">
              <a:lnSpc>
                <a:spcPct val="100000"/>
              </a:lnSpc>
              <a:spcBef>
                <a:spcPts val="0"/>
              </a:spcBef>
              <a:spcAft>
                <a:spcPts val="0"/>
              </a:spcAft>
              <a:buClr>
                <a:schemeClr val="lt1"/>
              </a:buClr>
              <a:buSzPts val="2800"/>
              <a:buFont typeface="Montserrat"/>
              <a:buNone/>
              <a:defRPr sz="2070">
                <a:solidFill>
                  <a:schemeClr val="lt1"/>
                </a:solidFill>
                <a:latin typeface="Montserrat"/>
                <a:ea typeface="Montserrat"/>
                <a:cs typeface="Montserrat"/>
                <a:sym typeface="Montserrat"/>
              </a:defRPr>
            </a:lvl2pPr>
            <a:lvl3pPr lvl="2" algn="l">
              <a:lnSpc>
                <a:spcPct val="100000"/>
              </a:lnSpc>
              <a:spcBef>
                <a:spcPts val="0"/>
              </a:spcBef>
              <a:spcAft>
                <a:spcPts val="0"/>
              </a:spcAft>
              <a:buClr>
                <a:schemeClr val="lt1"/>
              </a:buClr>
              <a:buSzPts val="2800"/>
              <a:buFont typeface="Montserrat"/>
              <a:buNone/>
              <a:defRPr sz="2070">
                <a:solidFill>
                  <a:schemeClr val="lt1"/>
                </a:solidFill>
                <a:latin typeface="Montserrat"/>
                <a:ea typeface="Montserrat"/>
                <a:cs typeface="Montserrat"/>
                <a:sym typeface="Montserrat"/>
              </a:defRPr>
            </a:lvl3pPr>
            <a:lvl4pPr lvl="3" algn="l">
              <a:lnSpc>
                <a:spcPct val="100000"/>
              </a:lnSpc>
              <a:spcBef>
                <a:spcPts val="0"/>
              </a:spcBef>
              <a:spcAft>
                <a:spcPts val="0"/>
              </a:spcAft>
              <a:buClr>
                <a:schemeClr val="lt1"/>
              </a:buClr>
              <a:buSzPts val="2800"/>
              <a:buFont typeface="Montserrat"/>
              <a:buNone/>
              <a:defRPr sz="2070">
                <a:solidFill>
                  <a:schemeClr val="lt1"/>
                </a:solidFill>
                <a:latin typeface="Montserrat"/>
                <a:ea typeface="Montserrat"/>
                <a:cs typeface="Montserrat"/>
                <a:sym typeface="Montserrat"/>
              </a:defRPr>
            </a:lvl4pPr>
            <a:lvl5pPr lvl="4" algn="l">
              <a:lnSpc>
                <a:spcPct val="100000"/>
              </a:lnSpc>
              <a:spcBef>
                <a:spcPts val="0"/>
              </a:spcBef>
              <a:spcAft>
                <a:spcPts val="0"/>
              </a:spcAft>
              <a:buClr>
                <a:schemeClr val="lt1"/>
              </a:buClr>
              <a:buSzPts val="2800"/>
              <a:buFont typeface="Montserrat"/>
              <a:buNone/>
              <a:defRPr sz="2070">
                <a:solidFill>
                  <a:schemeClr val="lt1"/>
                </a:solidFill>
                <a:latin typeface="Montserrat"/>
                <a:ea typeface="Montserrat"/>
                <a:cs typeface="Montserrat"/>
                <a:sym typeface="Montserrat"/>
              </a:defRPr>
            </a:lvl5pPr>
            <a:lvl6pPr lvl="5" algn="l">
              <a:lnSpc>
                <a:spcPct val="100000"/>
              </a:lnSpc>
              <a:spcBef>
                <a:spcPts val="0"/>
              </a:spcBef>
              <a:spcAft>
                <a:spcPts val="0"/>
              </a:spcAft>
              <a:buClr>
                <a:schemeClr val="lt1"/>
              </a:buClr>
              <a:buSzPts val="2800"/>
              <a:buFont typeface="Montserrat"/>
              <a:buNone/>
              <a:defRPr sz="2070">
                <a:solidFill>
                  <a:schemeClr val="lt1"/>
                </a:solidFill>
                <a:latin typeface="Montserrat"/>
                <a:ea typeface="Montserrat"/>
                <a:cs typeface="Montserrat"/>
                <a:sym typeface="Montserrat"/>
              </a:defRPr>
            </a:lvl6pPr>
            <a:lvl7pPr lvl="6" algn="l">
              <a:lnSpc>
                <a:spcPct val="100000"/>
              </a:lnSpc>
              <a:spcBef>
                <a:spcPts val="0"/>
              </a:spcBef>
              <a:spcAft>
                <a:spcPts val="0"/>
              </a:spcAft>
              <a:buClr>
                <a:schemeClr val="lt1"/>
              </a:buClr>
              <a:buSzPts val="2800"/>
              <a:buFont typeface="Montserrat"/>
              <a:buNone/>
              <a:defRPr sz="2070">
                <a:solidFill>
                  <a:schemeClr val="lt1"/>
                </a:solidFill>
                <a:latin typeface="Montserrat"/>
                <a:ea typeface="Montserrat"/>
                <a:cs typeface="Montserrat"/>
                <a:sym typeface="Montserrat"/>
              </a:defRPr>
            </a:lvl7pPr>
            <a:lvl8pPr lvl="7" algn="l">
              <a:lnSpc>
                <a:spcPct val="100000"/>
              </a:lnSpc>
              <a:spcBef>
                <a:spcPts val="0"/>
              </a:spcBef>
              <a:spcAft>
                <a:spcPts val="0"/>
              </a:spcAft>
              <a:buClr>
                <a:schemeClr val="lt1"/>
              </a:buClr>
              <a:buSzPts val="2800"/>
              <a:buFont typeface="Montserrat"/>
              <a:buNone/>
              <a:defRPr sz="2070">
                <a:solidFill>
                  <a:schemeClr val="lt1"/>
                </a:solidFill>
                <a:latin typeface="Montserrat"/>
                <a:ea typeface="Montserrat"/>
                <a:cs typeface="Montserrat"/>
                <a:sym typeface="Montserrat"/>
              </a:defRPr>
            </a:lvl8pPr>
            <a:lvl9pPr lvl="8" algn="l">
              <a:lnSpc>
                <a:spcPct val="100000"/>
              </a:lnSpc>
              <a:spcBef>
                <a:spcPts val="0"/>
              </a:spcBef>
              <a:spcAft>
                <a:spcPts val="0"/>
              </a:spcAft>
              <a:buClr>
                <a:schemeClr val="lt1"/>
              </a:buClr>
              <a:buSzPts val="2800"/>
              <a:buFont typeface="Montserrat"/>
              <a:buNone/>
              <a:defRPr sz="2070">
                <a:solidFill>
                  <a:schemeClr val="lt1"/>
                </a:solidFill>
                <a:latin typeface="Montserrat"/>
                <a:ea typeface="Montserrat"/>
                <a:cs typeface="Montserrat"/>
                <a:sym typeface="Montserrat"/>
              </a:defRPr>
            </a:lvl9pPr>
          </a:lstStyle>
          <a:p>
            <a:endParaRPr/>
          </a:p>
        </p:txBody>
      </p:sp>
      <p:sp>
        <p:nvSpPr>
          <p:cNvPr id="58" name="Google Shape;58;p38"/>
          <p:cNvSpPr txBox="1">
            <a:spLocks noGrp="1"/>
          </p:cNvSpPr>
          <p:nvPr>
            <p:ph type="sldNum" idx="12"/>
          </p:nvPr>
        </p:nvSpPr>
        <p:spPr>
          <a:xfrm>
            <a:off x="8472459" y="6217628"/>
            <a:ext cx="548700" cy="524800"/>
          </a:xfrm>
          <a:prstGeom prst="rect">
            <a:avLst/>
          </a:prstGeom>
          <a:noFill/>
          <a:ln>
            <a:noFill/>
          </a:ln>
        </p:spPr>
        <p:txBody>
          <a:bodyPr spcFirstLastPara="1" wrap="square" lIns="91300" tIns="91300" rIns="91300" bIns="91300" anchor="ctr" anchorCtr="0">
            <a:noAutofit/>
          </a:bodyPr>
          <a:lstStyle>
            <a:lvl1pPr marL="0" marR="0" lvl="0"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1255657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reserve="1">
  <p:cSld name="Section title and description">
    <p:spTree>
      <p:nvGrpSpPr>
        <p:cNvPr id="1" name="Shape 59"/>
        <p:cNvGrpSpPr/>
        <p:nvPr/>
      </p:nvGrpSpPr>
      <p:grpSpPr>
        <a:xfrm>
          <a:off x="0" y="0"/>
          <a:ext cx="0" cy="0"/>
          <a:chOff x="0" y="0"/>
          <a:chExt cx="0" cy="0"/>
        </a:xfrm>
      </p:grpSpPr>
      <p:grpSp>
        <p:nvGrpSpPr>
          <p:cNvPr id="60" name="Google Shape;60;p39"/>
          <p:cNvGrpSpPr/>
          <p:nvPr/>
        </p:nvGrpSpPr>
        <p:grpSpPr>
          <a:xfrm>
            <a:off x="2" y="657507"/>
            <a:ext cx="1037850" cy="1355050"/>
            <a:chOff x="0" y="381001"/>
            <a:chExt cx="1037850" cy="1016288"/>
          </a:xfrm>
        </p:grpSpPr>
        <p:sp>
          <p:nvSpPr>
            <p:cNvPr id="61" name="Google Shape;61;p3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sp>
          <p:nvSpPr>
            <p:cNvPr id="62" name="Google Shape;62;p3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grpSp>
      <p:sp>
        <p:nvSpPr>
          <p:cNvPr id="63" name="Google Shape;63;p39"/>
          <p:cNvSpPr txBox="1">
            <a:spLocks noGrp="1"/>
          </p:cNvSpPr>
          <p:nvPr>
            <p:ph type="title"/>
          </p:nvPr>
        </p:nvSpPr>
        <p:spPr>
          <a:xfrm>
            <a:off x="1297502" y="2211105"/>
            <a:ext cx="3036300" cy="2335600"/>
          </a:xfrm>
          <a:prstGeom prst="rect">
            <a:avLst/>
          </a:prstGeom>
          <a:noFill/>
          <a:ln>
            <a:noFill/>
          </a:ln>
        </p:spPr>
        <p:txBody>
          <a:bodyPr spcFirstLastPara="1" wrap="square" lIns="91300" tIns="91300" rIns="91300" bIns="91300" anchor="t" anchorCtr="0">
            <a:noAutofit/>
          </a:bodyPr>
          <a:lstStyle>
            <a:lvl1pPr marR="0" lvl="0" algn="l">
              <a:lnSpc>
                <a:spcPct val="100000"/>
              </a:lnSpc>
              <a:spcBef>
                <a:spcPts val="0"/>
              </a:spcBef>
              <a:spcAft>
                <a:spcPts val="0"/>
              </a:spcAft>
              <a:buClr>
                <a:schemeClr val="lt1"/>
              </a:buClr>
              <a:buSzPts val="2400"/>
              <a:buFont typeface="Montserrat"/>
              <a:buNone/>
              <a:defRPr sz="1800" b="0" i="0" u="none" strike="noStrike" cap="none">
                <a:solidFill>
                  <a:schemeClr val="lt1"/>
                </a:solidFill>
                <a:latin typeface="Montserrat"/>
                <a:ea typeface="Montserrat"/>
                <a:cs typeface="Montserrat"/>
                <a:sym typeface="Montserrat"/>
              </a:defRPr>
            </a:lvl1pPr>
            <a:lvl2pPr lvl="1" algn="l">
              <a:lnSpc>
                <a:spcPct val="100000"/>
              </a:lnSpc>
              <a:spcBef>
                <a:spcPts val="0"/>
              </a:spcBef>
              <a:spcAft>
                <a:spcPts val="0"/>
              </a:spcAft>
              <a:buClr>
                <a:schemeClr val="lt1"/>
              </a:buClr>
              <a:buSzPts val="2400"/>
              <a:buFont typeface="Montserrat"/>
              <a:buNone/>
              <a:defRPr sz="1800">
                <a:solidFill>
                  <a:schemeClr val="lt1"/>
                </a:solidFill>
                <a:latin typeface="Montserrat"/>
                <a:ea typeface="Montserrat"/>
                <a:cs typeface="Montserrat"/>
                <a:sym typeface="Montserrat"/>
              </a:defRPr>
            </a:lvl2pPr>
            <a:lvl3pPr lvl="2" algn="l">
              <a:lnSpc>
                <a:spcPct val="100000"/>
              </a:lnSpc>
              <a:spcBef>
                <a:spcPts val="0"/>
              </a:spcBef>
              <a:spcAft>
                <a:spcPts val="0"/>
              </a:spcAft>
              <a:buClr>
                <a:schemeClr val="lt1"/>
              </a:buClr>
              <a:buSzPts val="2400"/>
              <a:buFont typeface="Montserrat"/>
              <a:buNone/>
              <a:defRPr sz="1800">
                <a:solidFill>
                  <a:schemeClr val="lt1"/>
                </a:solidFill>
                <a:latin typeface="Montserrat"/>
                <a:ea typeface="Montserrat"/>
                <a:cs typeface="Montserrat"/>
                <a:sym typeface="Montserrat"/>
              </a:defRPr>
            </a:lvl3pPr>
            <a:lvl4pPr lvl="3" algn="l">
              <a:lnSpc>
                <a:spcPct val="100000"/>
              </a:lnSpc>
              <a:spcBef>
                <a:spcPts val="0"/>
              </a:spcBef>
              <a:spcAft>
                <a:spcPts val="0"/>
              </a:spcAft>
              <a:buClr>
                <a:schemeClr val="lt1"/>
              </a:buClr>
              <a:buSzPts val="2400"/>
              <a:buFont typeface="Montserrat"/>
              <a:buNone/>
              <a:defRPr sz="1800">
                <a:solidFill>
                  <a:schemeClr val="lt1"/>
                </a:solidFill>
                <a:latin typeface="Montserrat"/>
                <a:ea typeface="Montserrat"/>
                <a:cs typeface="Montserrat"/>
                <a:sym typeface="Montserrat"/>
              </a:defRPr>
            </a:lvl4pPr>
            <a:lvl5pPr lvl="4" algn="l">
              <a:lnSpc>
                <a:spcPct val="100000"/>
              </a:lnSpc>
              <a:spcBef>
                <a:spcPts val="0"/>
              </a:spcBef>
              <a:spcAft>
                <a:spcPts val="0"/>
              </a:spcAft>
              <a:buClr>
                <a:schemeClr val="lt1"/>
              </a:buClr>
              <a:buSzPts val="2400"/>
              <a:buFont typeface="Montserrat"/>
              <a:buNone/>
              <a:defRPr sz="1800">
                <a:solidFill>
                  <a:schemeClr val="lt1"/>
                </a:solidFill>
                <a:latin typeface="Montserrat"/>
                <a:ea typeface="Montserrat"/>
                <a:cs typeface="Montserrat"/>
                <a:sym typeface="Montserrat"/>
              </a:defRPr>
            </a:lvl5pPr>
            <a:lvl6pPr lvl="5" algn="l">
              <a:lnSpc>
                <a:spcPct val="100000"/>
              </a:lnSpc>
              <a:spcBef>
                <a:spcPts val="0"/>
              </a:spcBef>
              <a:spcAft>
                <a:spcPts val="0"/>
              </a:spcAft>
              <a:buClr>
                <a:schemeClr val="lt1"/>
              </a:buClr>
              <a:buSzPts val="2400"/>
              <a:buFont typeface="Montserrat"/>
              <a:buNone/>
              <a:defRPr sz="1800">
                <a:solidFill>
                  <a:schemeClr val="lt1"/>
                </a:solidFill>
                <a:latin typeface="Montserrat"/>
                <a:ea typeface="Montserrat"/>
                <a:cs typeface="Montserrat"/>
                <a:sym typeface="Montserrat"/>
              </a:defRPr>
            </a:lvl6pPr>
            <a:lvl7pPr lvl="6" algn="l">
              <a:lnSpc>
                <a:spcPct val="100000"/>
              </a:lnSpc>
              <a:spcBef>
                <a:spcPts val="0"/>
              </a:spcBef>
              <a:spcAft>
                <a:spcPts val="0"/>
              </a:spcAft>
              <a:buClr>
                <a:schemeClr val="lt1"/>
              </a:buClr>
              <a:buSzPts val="2400"/>
              <a:buFont typeface="Montserrat"/>
              <a:buNone/>
              <a:defRPr sz="1800">
                <a:solidFill>
                  <a:schemeClr val="lt1"/>
                </a:solidFill>
                <a:latin typeface="Montserrat"/>
                <a:ea typeface="Montserrat"/>
                <a:cs typeface="Montserrat"/>
                <a:sym typeface="Montserrat"/>
              </a:defRPr>
            </a:lvl7pPr>
            <a:lvl8pPr lvl="7" algn="l">
              <a:lnSpc>
                <a:spcPct val="100000"/>
              </a:lnSpc>
              <a:spcBef>
                <a:spcPts val="0"/>
              </a:spcBef>
              <a:spcAft>
                <a:spcPts val="0"/>
              </a:spcAft>
              <a:buClr>
                <a:schemeClr val="lt1"/>
              </a:buClr>
              <a:buSzPts val="2400"/>
              <a:buFont typeface="Montserrat"/>
              <a:buNone/>
              <a:defRPr sz="1800">
                <a:solidFill>
                  <a:schemeClr val="lt1"/>
                </a:solidFill>
                <a:latin typeface="Montserrat"/>
                <a:ea typeface="Montserrat"/>
                <a:cs typeface="Montserrat"/>
                <a:sym typeface="Montserrat"/>
              </a:defRPr>
            </a:lvl8pPr>
            <a:lvl9pPr lvl="8" algn="l">
              <a:lnSpc>
                <a:spcPct val="100000"/>
              </a:lnSpc>
              <a:spcBef>
                <a:spcPts val="0"/>
              </a:spcBef>
              <a:spcAft>
                <a:spcPts val="0"/>
              </a:spcAft>
              <a:buClr>
                <a:schemeClr val="lt1"/>
              </a:buClr>
              <a:buSzPts val="2400"/>
              <a:buFont typeface="Montserrat"/>
              <a:buNone/>
              <a:defRPr sz="1800">
                <a:solidFill>
                  <a:schemeClr val="lt1"/>
                </a:solidFill>
                <a:latin typeface="Montserrat"/>
                <a:ea typeface="Montserrat"/>
                <a:cs typeface="Montserrat"/>
                <a:sym typeface="Montserrat"/>
              </a:defRPr>
            </a:lvl9pPr>
          </a:lstStyle>
          <a:p>
            <a:endParaRPr/>
          </a:p>
        </p:txBody>
      </p:sp>
      <p:sp>
        <p:nvSpPr>
          <p:cNvPr id="64" name="Google Shape;64;p39"/>
          <p:cNvSpPr txBox="1">
            <a:spLocks noGrp="1"/>
          </p:cNvSpPr>
          <p:nvPr>
            <p:ph type="subTitle" idx="1"/>
          </p:nvPr>
        </p:nvSpPr>
        <p:spPr>
          <a:xfrm>
            <a:off x="1297502" y="4717339"/>
            <a:ext cx="3036300" cy="674800"/>
          </a:xfrm>
          <a:prstGeom prst="rect">
            <a:avLst/>
          </a:prstGeom>
          <a:noFill/>
          <a:ln>
            <a:noFill/>
          </a:ln>
        </p:spPr>
        <p:txBody>
          <a:bodyPr spcFirstLastPara="1" wrap="square" lIns="91300" tIns="91300" rIns="91300" bIns="91300" anchor="t" anchorCtr="0">
            <a:noAutofit/>
          </a:bodyPr>
          <a:lstStyle>
            <a:lvl1pPr marR="0" lvl="0" algn="l">
              <a:lnSpc>
                <a:spcPct val="100000"/>
              </a:lnSpc>
              <a:spcBef>
                <a:spcPts val="0"/>
              </a:spcBef>
              <a:spcAft>
                <a:spcPts val="0"/>
              </a:spcAft>
              <a:buClr>
                <a:schemeClr val="lt1"/>
              </a:buClr>
              <a:buSzPts val="1300"/>
              <a:buFont typeface="Lato"/>
              <a:buNone/>
              <a:defRPr sz="989" b="0" i="0" u="none" strike="noStrike" cap="none">
                <a:solidFill>
                  <a:schemeClr val="lt1"/>
                </a:solidFill>
                <a:latin typeface="Lato"/>
                <a:ea typeface="Lato"/>
                <a:cs typeface="Lato"/>
                <a:sym typeface="Lato"/>
              </a:defRPr>
            </a:lvl1pPr>
            <a:lvl2pPr marR="0" lvl="1" algn="l">
              <a:lnSpc>
                <a:spcPct val="100000"/>
              </a:lnSpc>
              <a:spcBef>
                <a:spcPts val="0"/>
              </a:spcBef>
              <a:spcAft>
                <a:spcPts val="0"/>
              </a:spcAft>
              <a:buClr>
                <a:schemeClr val="lt1"/>
              </a:buClr>
              <a:buSzPts val="1300"/>
              <a:buFont typeface="Lato"/>
              <a:buNone/>
              <a:defRPr sz="989" b="0" i="0" u="none" strike="noStrike" cap="none">
                <a:solidFill>
                  <a:schemeClr val="lt1"/>
                </a:solidFill>
                <a:latin typeface="Lato"/>
                <a:ea typeface="Lato"/>
                <a:cs typeface="Lato"/>
                <a:sym typeface="Lato"/>
              </a:defRPr>
            </a:lvl2pPr>
            <a:lvl3pPr marR="0" lvl="2" algn="l">
              <a:lnSpc>
                <a:spcPct val="100000"/>
              </a:lnSpc>
              <a:spcBef>
                <a:spcPts val="0"/>
              </a:spcBef>
              <a:spcAft>
                <a:spcPts val="0"/>
              </a:spcAft>
              <a:buClr>
                <a:schemeClr val="lt1"/>
              </a:buClr>
              <a:buSzPts val="1300"/>
              <a:buFont typeface="Lato"/>
              <a:buNone/>
              <a:defRPr sz="989" b="0" i="0" u="none" strike="noStrike" cap="none">
                <a:solidFill>
                  <a:schemeClr val="lt1"/>
                </a:solidFill>
                <a:latin typeface="Lato"/>
                <a:ea typeface="Lato"/>
                <a:cs typeface="Lato"/>
                <a:sym typeface="Lato"/>
              </a:defRPr>
            </a:lvl3pPr>
            <a:lvl4pPr marR="0" lvl="3" algn="l">
              <a:lnSpc>
                <a:spcPct val="100000"/>
              </a:lnSpc>
              <a:spcBef>
                <a:spcPts val="0"/>
              </a:spcBef>
              <a:spcAft>
                <a:spcPts val="0"/>
              </a:spcAft>
              <a:buClr>
                <a:schemeClr val="lt1"/>
              </a:buClr>
              <a:buSzPts val="1300"/>
              <a:buFont typeface="Lato"/>
              <a:buNone/>
              <a:defRPr sz="989" b="0" i="0" u="none" strike="noStrike" cap="none">
                <a:solidFill>
                  <a:schemeClr val="lt1"/>
                </a:solidFill>
                <a:latin typeface="Lato"/>
                <a:ea typeface="Lato"/>
                <a:cs typeface="Lato"/>
                <a:sym typeface="Lato"/>
              </a:defRPr>
            </a:lvl4pPr>
            <a:lvl5pPr marR="0" lvl="4" algn="l">
              <a:lnSpc>
                <a:spcPct val="100000"/>
              </a:lnSpc>
              <a:spcBef>
                <a:spcPts val="0"/>
              </a:spcBef>
              <a:spcAft>
                <a:spcPts val="0"/>
              </a:spcAft>
              <a:buClr>
                <a:schemeClr val="lt1"/>
              </a:buClr>
              <a:buSzPts val="1300"/>
              <a:buFont typeface="Lato"/>
              <a:buNone/>
              <a:defRPr sz="989" b="0" i="0" u="none" strike="noStrike" cap="none">
                <a:solidFill>
                  <a:schemeClr val="lt1"/>
                </a:solidFill>
                <a:latin typeface="Lato"/>
                <a:ea typeface="Lato"/>
                <a:cs typeface="Lato"/>
                <a:sym typeface="Lato"/>
              </a:defRPr>
            </a:lvl5pPr>
            <a:lvl6pPr marR="0" lvl="5" algn="l">
              <a:lnSpc>
                <a:spcPct val="100000"/>
              </a:lnSpc>
              <a:spcBef>
                <a:spcPts val="0"/>
              </a:spcBef>
              <a:spcAft>
                <a:spcPts val="0"/>
              </a:spcAft>
              <a:buClr>
                <a:schemeClr val="lt1"/>
              </a:buClr>
              <a:buSzPts val="1300"/>
              <a:buFont typeface="Lato"/>
              <a:buNone/>
              <a:defRPr sz="989" b="0" i="0" u="none" strike="noStrike" cap="none">
                <a:solidFill>
                  <a:schemeClr val="lt1"/>
                </a:solidFill>
                <a:latin typeface="Lato"/>
                <a:ea typeface="Lato"/>
                <a:cs typeface="Lato"/>
                <a:sym typeface="Lato"/>
              </a:defRPr>
            </a:lvl6pPr>
            <a:lvl7pPr marR="0" lvl="6" algn="l">
              <a:lnSpc>
                <a:spcPct val="100000"/>
              </a:lnSpc>
              <a:spcBef>
                <a:spcPts val="0"/>
              </a:spcBef>
              <a:spcAft>
                <a:spcPts val="0"/>
              </a:spcAft>
              <a:buClr>
                <a:schemeClr val="lt1"/>
              </a:buClr>
              <a:buSzPts val="1300"/>
              <a:buFont typeface="Lato"/>
              <a:buNone/>
              <a:defRPr sz="989" b="0" i="0" u="none" strike="noStrike" cap="none">
                <a:solidFill>
                  <a:schemeClr val="lt1"/>
                </a:solidFill>
                <a:latin typeface="Lato"/>
                <a:ea typeface="Lato"/>
                <a:cs typeface="Lato"/>
                <a:sym typeface="Lato"/>
              </a:defRPr>
            </a:lvl7pPr>
            <a:lvl8pPr marR="0" lvl="7" algn="l">
              <a:lnSpc>
                <a:spcPct val="100000"/>
              </a:lnSpc>
              <a:spcBef>
                <a:spcPts val="0"/>
              </a:spcBef>
              <a:spcAft>
                <a:spcPts val="0"/>
              </a:spcAft>
              <a:buClr>
                <a:schemeClr val="lt1"/>
              </a:buClr>
              <a:buSzPts val="1300"/>
              <a:buFont typeface="Lato"/>
              <a:buNone/>
              <a:defRPr sz="989" b="0" i="0" u="none" strike="noStrike" cap="none">
                <a:solidFill>
                  <a:schemeClr val="lt1"/>
                </a:solidFill>
                <a:latin typeface="Lato"/>
                <a:ea typeface="Lato"/>
                <a:cs typeface="Lato"/>
                <a:sym typeface="Lato"/>
              </a:defRPr>
            </a:lvl8pPr>
            <a:lvl9pPr marR="0" lvl="8" algn="l">
              <a:lnSpc>
                <a:spcPct val="100000"/>
              </a:lnSpc>
              <a:spcBef>
                <a:spcPts val="0"/>
              </a:spcBef>
              <a:spcAft>
                <a:spcPts val="0"/>
              </a:spcAft>
              <a:buClr>
                <a:schemeClr val="lt1"/>
              </a:buClr>
              <a:buSzPts val="1300"/>
              <a:buFont typeface="Lato"/>
              <a:buNone/>
              <a:defRPr sz="989" b="0" i="0" u="none" strike="noStrike" cap="none">
                <a:solidFill>
                  <a:schemeClr val="lt1"/>
                </a:solidFill>
                <a:latin typeface="Lato"/>
                <a:ea typeface="Lato"/>
                <a:cs typeface="Lato"/>
                <a:sym typeface="Lato"/>
              </a:defRPr>
            </a:lvl9pPr>
          </a:lstStyle>
          <a:p>
            <a:endParaRPr/>
          </a:p>
        </p:txBody>
      </p:sp>
      <p:sp>
        <p:nvSpPr>
          <p:cNvPr id="65" name="Google Shape;65;p39"/>
          <p:cNvSpPr txBox="1">
            <a:spLocks noGrp="1"/>
          </p:cNvSpPr>
          <p:nvPr>
            <p:ph type="body" idx="2"/>
          </p:nvPr>
        </p:nvSpPr>
        <p:spPr>
          <a:xfrm>
            <a:off x="4648202" y="2262139"/>
            <a:ext cx="3676800" cy="3130000"/>
          </a:xfrm>
          <a:prstGeom prst="rect">
            <a:avLst/>
          </a:prstGeom>
          <a:noFill/>
          <a:ln>
            <a:noFill/>
          </a:ln>
        </p:spPr>
        <p:txBody>
          <a:bodyPr spcFirstLastPara="1" wrap="square" lIns="91300" tIns="91300" rIns="91300" bIns="91300" anchor="t" anchorCtr="0">
            <a:noAutofit/>
          </a:bodyPr>
          <a:lstStyle>
            <a:lvl1pPr marL="457200" marR="0" lvl="0" indent="-311150" algn="l">
              <a:lnSpc>
                <a:spcPct val="115000"/>
              </a:lnSpc>
              <a:spcBef>
                <a:spcPts val="0"/>
              </a:spcBef>
              <a:spcAft>
                <a:spcPts val="0"/>
              </a:spcAft>
              <a:buClr>
                <a:schemeClr val="lt1"/>
              </a:buClr>
              <a:buSzPts val="1300"/>
              <a:buFont typeface="Lato"/>
              <a:buChar char="●"/>
              <a:defRPr sz="989" b="0" i="0" u="none" strike="noStrike" cap="none">
                <a:solidFill>
                  <a:schemeClr val="lt1"/>
                </a:solidFill>
                <a:latin typeface="Lato"/>
                <a:ea typeface="Lato"/>
                <a:cs typeface="Lato"/>
                <a:sym typeface="Lato"/>
              </a:defRPr>
            </a:lvl1pPr>
            <a:lvl2pPr marL="914400" marR="0" lvl="1"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2pPr>
            <a:lvl3pPr marL="1371600" marR="0" lvl="2"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3pPr>
            <a:lvl4pPr marL="1828800" marR="0" lvl="3"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4pPr>
            <a:lvl5pPr marL="2286000" marR="0" lvl="4"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5pPr>
            <a:lvl6pPr marL="2743200" marR="0" lvl="5"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6pPr>
            <a:lvl7pPr marL="3200400" marR="0" lvl="6"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7pPr>
            <a:lvl8pPr marL="3657600" marR="0" lvl="7"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8pPr>
            <a:lvl9pPr marL="4114800" marR="0" lvl="8" indent="-298450" algn="l">
              <a:lnSpc>
                <a:spcPct val="115000"/>
              </a:lnSpc>
              <a:spcBef>
                <a:spcPts val="1200"/>
              </a:spcBef>
              <a:spcAft>
                <a:spcPts val="1200"/>
              </a:spcAft>
              <a:buClr>
                <a:schemeClr val="lt1"/>
              </a:buClr>
              <a:buSzPts val="1100"/>
              <a:buFont typeface="Lato"/>
              <a:buChar char="■"/>
              <a:defRPr sz="810" b="0" i="0" u="none" strike="noStrike" cap="none">
                <a:solidFill>
                  <a:schemeClr val="lt1"/>
                </a:solidFill>
                <a:latin typeface="Lato"/>
                <a:ea typeface="Lato"/>
                <a:cs typeface="Lato"/>
                <a:sym typeface="Lato"/>
              </a:defRPr>
            </a:lvl9pPr>
          </a:lstStyle>
          <a:p>
            <a:endParaRPr/>
          </a:p>
        </p:txBody>
      </p:sp>
      <p:sp>
        <p:nvSpPr>
          <p:cNvPr id="66" name="Google Shape;66;p39"/>
          <p:cNvSpPr txBox="1">
            <a:spLocks noGrp="1"/>
          </p:cNvSpPr>
          <p:nvPr>
            <p:ph type="sldNum" idx="12"/>
          </p:nvPr>
        </p:nvSpPr>
        <p:spPr>
          <a:xfrm>
            <a:off x="8472459" y="6217628"/>
            <a:ext cx="548700" cy="524800"/>
          </a:xfrm>
          <a:prstGeom prst="rect">
            <a:avLst/>
          </a:prstGeom>
          <a:noFill/>
          <a:ln>
            <a:noFill/>
          </a:ln>
        </p:spPr>
        <p:txBody>
          <a:bodyPr spcFirstLastPara="1" wrap="square" lIns="91300" tIns="91300" rIns="91300" bIns="91300" anchor="ctr" anchorCtr="0">
            <a:noAutofit/>
          </a:bodyPr>
          <a:lstStyle>
            <a:lvl1pPr marL="0" marR="0" lvl="0"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702270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reserve="1">
  <p:cSld name="Caption">
    <p:spTree>
      <p:nvGrpSpPr>
        <p:cNvPr id="1" name="Shape 67"/>
        <p:cNvGrpSpPr/>
        <p:nvPr/>
      </p:nvGrpSpPr>
      <p:grpSpPr>
        <a:xfrm>
          <a:off x="0" y="0"/>
          <a:ext cx="0" cy="0"/>
          <a:chOff x="0" y="0"/>
          <a:chExt cx="0" cy="0"/>
        </a:xfrm>
      </p:grpSpPr>
      <p:grpSp>
        <p:nvGrpSpPr>
          <p:cNvPr id="68" name="Google Shape;68;p40"/>
          <p:cNvGrpSpPr/>
          <p:nvPr/>
        </p:nvGrpSpPr>
        <p:grpSpPr>
          <a:xfrm>
            <a:off x="1" y="5504766"/>
            <a:ext cx="698926" cy="912876"/>
            <a:chOff x="0" y="3785672"/>
            <a:chExt cx="698925" cy="684657"/>
          </a:xfrm>
        </p:grpSpPr>
        <p:sp>
          <p:nvSpPr>
            <p:cNvPr id="69" name="Google Shape;69;p40"/>
            <p:cNvSpPr/>
            <p:nvPr/>
          </p:nvSpPr>
          <p:spPr>
            <a:xfrm rot="-5400000">
              <a:off x="0" y="3785672"/>
              <a:ext cx="544800" cy="544800"/>
            </a:xfrm>
            <a:prstGeom prst="diagStripe">
              <a:avLst>
                <a:gd name="adj" fmla="val 50000"/>
              </a:avLst>
            </a:prstGeom>
            <a:solidFill>
              <a:schemeClr val="lt1">
                <a:alpha val="823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sp>
          <p:nvSpPr>
            <p:cNvPr id="70" name="Google Shape;70;p40"/>
            <p:cNvSpPr/>
            <p:nvPr/>
          </p:nvSpPr>
          <p:spPr>
            <a:xfrm flipH="1">
              <a:off x="154125" y="3925529"/>
              <a:ext cx="544800" cy="544800"/>
            </a:xfrm>
            <a:prstGeom prst="diagStripe">
              <a:avLst>
                <a:gd name="adj" fmla="val 50000"/>
              </a:avLst>
            </a:prstGeom>
            <a:solidFill>
              <a:schemeClr val="lt1">
                <a:alpha val="823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080" b="0" i="0" u="none" strike="noStrike" cap="none" dirty="0">
                <a:solidFill>
                  <a:srgbClr val="000000"/>
                </a:solidFill>
                <a:latin typeface="Arial"/>
                <a:ea typeface="Arial"/>
                <a:cs typeface="Arial"/>
                <a:sym typeface="Arial"/>
              </a:endParaRPr>
            </a:p>
          </p:txBody>
        </p:sp>
      </p:grpSp>
      <p:sp>
        <p:nvSpPr>
          <p:cNvPr id="71" name="Google Shape;71;p40"/>
          <p:cNvSpPr txBox="1">
            <a:spLocks noGrp="1"/>
          </p:cNvSpPr>
          <p:nvPr>
            <p:ph type="body" idx="1"/>
          </p:nvPr>
        </p:nvSpPr>
        <p:spPr>
          <a:xfrm>
            <a:off x="812727" y="5740500"/>
            <a:ext cx="6936000" cy="698400"/>
          </a:xfrm>
          <a:prstGeom prst="rect">
            <a:avLst/>
          </a:prstGeom>
          <a:noFill/>
          <a:ln>
            <a:noFill/>
          </a:ln>
        </p:spPr>
        <p:txBody>
          <a:bodyPr spcFirstLastPara="1" wrap="square" lIns="91300" tIns="91300" rIns="91300" bIns="91300" anchor="ctr" anchorCtr="0">
            <a:noAutofit/>
          </a:bodyPr>
          <a:lstStyle>
            <a:lvl1pPr marL="457200" marR="0" lvl="0" indent="-228600" algn="l">
              <a:lnSpc>
                <a:spcPct val="100000"/>
              </a:lnSpc>
              <a:spcBef>
                <a:spcPts val="0"/>
              </a:spcBef>
              <a:spcAft>
                <a:spcPts val="0"/>
              </a:spcAft>
              <a:buClr>
                <a:schemeClr val="lt1"/>
              </a:buClr>
              <a:buSzPts val="1300"/>
              <a:buFont typeface="Lato"/>
              <a:buNone/>
              <a:defRPr sz="989" b="0" i="0" u="none" strike="noStrike" cap="none">
                <a:solidFill>
                  <a:schemeClr val="lt1"/>
                </a:solidFill>
                <a:latin typeface="Lato"/>
                <a:ea typeface="Lato"/>
                <a:cs typeface="Lato"/>
                <a:sym typeface="Lato"/>
              </a:defRPr>
            </a:lvl1pPr>
            <a:lvl2pPr marL="914400" marR="0" lvl="1" indent="-298450" algn="l">
              <a:lnSpc>
                <a:spcPct val="115000"/>
              </a:lnSpc>
              <a:spcBef>
                <a:spcPts val="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2pPr>
            <a:lvl3pPr marL="1371600" marR="0" lvl="2"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3pPr>
            <a:lvl4pPr marL="1828800" marR="0" lvl="3"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4pPr>
            <a:lvl5pPr marL="2286000" marR="0" lvl="4"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5pPr>
            <a:lvl6pPr marL="2743200" marR="0" lvl="5"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6pPr>
            <a:lvl7pPr marL="3200400" marR="0" lvl="6"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7pPr>
            <a:lvl8pPr marL="3657600" marR="0" lvl="7" indent="-298450" algn="l">
              <a:lnSpc>
                <a:spcPct val="115000"/>
              </a:lnSpc>
              <a:spcBef>
                <a:spcPts val="1200"/>
              </a:spcBef>
              <a:spcAft>
                <a:spcPts val="0"/>
              </a:spcAft>
              <a:buClr>
                <a:schemeClr val="lt1"/>
              </a:buClr>
              <a:buSzPts val="1100"/>
              <a:buFont typeface="Lato"/>
              <a:buChar char="○"/>
              <a:defRPr sz="810" b="0" i="0" u="none" strike="noStrike" cap="none">
                <a:solidFill>
                  <a:schemeClr val="lt1"/>
                </a:solidFill>
                <a:latin typeface="Lato"/>
                <a:ea typeface="Lato"/>
                <a:cs typeface="Lato"/>
                <a:sym typeface="Lato"/>
              </a:defRPr>
            </a:lvl8pPr>
            <a:lvl9pPr marL="4114800" marR="0" lvl="8" indent="-298450" algn="l">
              <a:lnSpc>
                <a:spcPct val="115000"/>
              </a:lnSpc>
              <a:spcBef>
                <a:spcPts val="1200"/>
              </a:spcBef>
              <a:spcAft>
                <a:spcPts val="1200"/>
              </a:spcAft>
              <a:buClr>
                <a:schemeClr val="lt1"/>
              </a:buClr>
              <a:buSzPts val="1100"/>
              <a:buFont typeface="Lato"/>
              <a:buChar char="■"/>
              <a:defRPr sz="810" b="0" i="0" u="none" strike="noStrike" cap="none">
                <a:solidFill>
                  <a:schemeClr val="lt1"/>
                </a:solidFill>
                <a:latin typeface="Lato"/>
                <a:ea typeface="Lato"/>
                <a:cs typeface="Lato"/>
                <a:sym typeface="Lato"/>
              </a:defRPr>
            </a:lvl9pPr>
          </a:lstStyle>
          <a:p>
            <a:endParaRPr/>
          </a:p>
        </p:txBody>
      </p:sp>
      <p:sp>
        <p:nvSpPr>
          <p:cNvPr id="72" name="Google Shape;72;p40"/>
          <p:cNvSpPr txBox="1">
            <a:spLocks noGrp="1"/>
          </p:cNvSpPr>
          <p:nvPr>
            <p:ph type="sldNum" idx="12"/>
          </p:nvPr>
        </p:nvSpPr>
        <p:spPr>
          <a:xfrm>
            <a:off x="8472459" y="6217628"/>
            <a:ext cx="548700" cy="524800"/>
          </a:xfrm>
          <a:prstGeom prst="rect">
            <a:avLst/>
          </a:prstGeom>
          <a:noFill/>
          <a:ln>
            <a:noFill/>
          </a:ln>
        </p:spPr>
        <p:txBody>
          <a:bodyPr spcFirstLastPara="1" wrap="square" lIns="91300" tIns="91300" rIns="91300" bIns="91300" anchor="ctr" anchorCtr="0">
            <a:noAutofit/>
          </a:bodyPr>
          <a:lstStyle>
            <a:lvl1pPr marL="0" marR="0" lvl="0"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080"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3037795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One column text" preserve="1">
  <p:cSld name="1_One column text">
    <p:spTree>
      <p:nvGrpSpPr>
        <p:cNvPr id="1" name="Shape 99"/>
        <p:cNvGrpSpPr/>
        <p:nvPr/>
      </p:nvGrpSpPr>
      <p:grpSpPr>
        <a:xfrm>
          <a:off x="0" y="0"/>
          <a:ext cx="0" cy="0"/>
          <a:chOff x="0" y="0"/>
          <a:chExt cx="0" cy="0"/>
        </a:xfrm>
      </p:grpSpPr>
      <p:grpSp>
        <p:nvGrpSpPr>
          <p:cNvPr id="100" name="Google Shape;100;p44"/>
          <p:cNvGrpSpPr/>
          <p:nvPr/>
        </p:nvGrpSpPr>
        <p:grpSpPr>
          <a:xfrm>
            <a:off x="1" y="683848"/>
            <a:ext cx="1037850" cy="1355050"/>
            <a:chOff x="0" y="381001"/>
            <a:chExt cx="1037850" cy="1016288"/>
          </a:xfrm>
        </p:grpSpPr>
        <p:sp>
          <p:nvSpPr>
            <p:cNvPr id="101" name="Google Shape;101;p4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40" b="0" i="0" u="none" strike="noStrike" cap="none" dirty="0">
                <a:solidFill>
                  <a:srgbClr val="000000"/>
                </a:solidFill>
                <a:latin typeface="Arial"/>
                <a:ea typeface="Arial"/>
                <a:cs typeface="Arial"/>
                <a:sym typeface="Arial"/>
              </a:endParaRPr>
            </a:p>
          </p:txBody>
        </p:sp>
        <p:sp>
          <p:nvSpPr>
            <p:cNvPr id="102" name="Google Shape;102;p4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40" b="0" i="0" u="none" strike="noStrike" cap="none" dirty="0">
                <a:solidFill>
                  <a:srgbClr val="000000"/>
                </a:solidFill>
                <a:latin typeface="Arial"/>
                <a:ea typeface="Arial"/>
                <a:cs typeface="Arial"/>
                <a:sym typeface="Arial"/>
              </a:endParaRPr>
            </a:p>
          </p:txBody>
        </p:sp>
      </p:grpSp>
      <p:sp>
        <p:nvSpPr>
          <p:cNvPr id="103" name="Google Shape;103;p44"/>
          <p:cNvSpPr txBox="1">
            <a:spLocks noGrp="1"/>
          </p:cNvSpPr>
          <p:nvPr>
            <p:ph type="title"/>
          </p:nvPr>
        </p:nvSpPr>
        <p:spPr>
          <a:xfrm>
            <a:off x="1297500" y="525000"/>
            <a:ext cx="3798900" cy="1990800"/>
          </a:xfrm>
          <a:prstGeom prst="rect">
            <a:avLst/>
          </a:prstGeom>
          <a:noFill/>
          <a:ln>
            <a:noFill/>
          </a:ln>
        </p:spPr>
        <p:txBody>
          <a:bodyPr spcFirstLastPara="1" wrap="square" lIns="101575" tIns="101575" rIns="101575" bIns="101575" anchor="t" anchorCtr="0">
            <a:noAutofit/>
          </a:bodyPr>
          <a:lstStyle>
            <a:lvl1pPr marR="0" lvl="0" algn="l">
              <a:lnSpc>
                <a:spcPct val="100000"/>
              </a:lnSpc>
              <a:spcBef>
                <a:spcPts val="0"/>
              </a:spcBef>
              <a:spcAft>
                <a:spcPts val="0"/>
              </a:spcAft>
              <a:buClr>
                <a:schemeClr val="lt1"/>
              </a:buClr>
              <a:buSzPts val="2400"/>
              <a:buFont typeface="Montserrat"/>
              <a:buNone/>
              <a:defRPr sz="2430" b="0" i="0" u="none" strike="noStrike" cap="none">
                <a:solidFill>
                  <a:schemeClr val="lt1"/>
                </a:solidFill>
                <a:latin typeface="Montserrat"/>
                <a:ea typeface="Montserrat"/>
                <a:cs typeface="Montserrat"/>
                <a:sym typeface="Montserrat"/>
              </a:defRPr>
            </a:lvl1pPr>
            <a:lvl2pPr lvl="1" algn="l">
              <a:lnSpc>
                <a:spcPct val="100000"/>
              </a:lnSpc>
              <a:spcBef>
                <a:spcPts val="0"/>
              </a:spcBef>
              <a:spcAft>
                <a:spcPts val="0"/>
              </a:spcAft>
              <a:buClr>
                <a:schemeClr val="lt1"/>
              </a:buClr>
              <a:buSzPts val="2400"/>
              <a:buFont typeface="Montserrat"/>
              <a:buNone/>
              <a:defRPr sz="2430">
                <a:solidFill>
                  <a:schemeClr val="lt1"/>
                </a:solidFill>
                <a:latin typeface="Montserrat"/>
                <a:ea typeface="Montserrat"/>
                <a:cs typeface="Montserrat"/>
                <a:sym typeface="Montserrat"/>
              </a:defRPr>
            </a:lvl2pPr>
            <a:lvl3pPr lvl="2" algn="l">
              <a:lnSpc>
                <a:spcPct val="100000"/>
              </a:lnSpc>
              <a:spcBef>
                <a:spcPts val="0"/>
              </a:spcBef>
              <a:spcAft>
                <a:spcPts val="0"/>
              </a:spcAft>
              <a:buClr>
                <a:schemeClr val="lt1"/>
              </a:buClr>
              <a:buSzPts val="2400"/>
              <a:buFont typeface="Montserrat"/>
              <a:buNone/>
              <a:defRPr sz="2430">
                <a:solidFill>
                  <a:schemeClr val="lt1"/>
                </a:solidFill>
                <a:latin typeface="Montserrat"/>
                <a:ea typeface="Montserrat"/>
                <a:cs typeface="Montserrat"/>
                <a:sym typeface="Montserrat"/>
              </a:defRPr>
            </a:lvl3pPr>
            <a:lvl4pPr lvl="3" algn="l">
              <a:lnSpc>
                <a:spcPct val="100000"/>
              </a:lnSpc>
              <a:spcBef>
                <a:spcPts val="0"/>
              </a:spcBef>
              <a:spcAft>
                <a:spcPts val="0"/>
              </a:spcAft>
              <a:buClr>
                <a:schemeClr val="lt1"/>
              </a:buClr>
              <a:buSzPts val="2400"/>
              <a:buFont typeface="Montserrat"/>
              <a:buNone/>
              <a:defRPr sz="2430">
                <a:solidFill>
                  <a:schemeClr val="lt1"/>
                </a:solidFill>
                <a:latin typeface="Montserrat"/>
                <a:ea typeface="Montserrat"/>
                <a:cs typeface="Montserrat"/>
                <a:sym typeface="Montserrat"/>
              </a:defRPr>
            </a:lvl4pPr>
            <a:lvl5pPr lvl="4" algn="l">
              <a:lnSpc>
                <a:spcPct val="100000"/>
              </a:lnSpc>
              <a:spcBef>
                <a:spcPts val="0"/>
              </a:spcBef>
              <a:spcAft>
                <a:spcPts val="0"/>
              </a:spcAft>
              <a:buClr>
                <a:schemeClr val="lt1"/>
              </a:buClr>
              <a:buSzPts val="2400"/>
              <a:buFont typeface="Montserrat"/>
              <a:buNone/>
              <a:defRPr sz="2430">
                <a:solidFill>
                  <a:schemeClr val="lt1"/>
                </a:solidFill>
                <a:latin typeface="Montserrat"/>
                <a:ea typeface="Montserrat"/>
                <a:cs typeface="Montserrat"/>
                <a:sym typeface="Montserrat"/>
              </a:defRPr>
            </a:lvl5pPr>
            <a:lvl6pPr lvl="5" algn="l">
              <a:lnSpc>
                <a:spcPct val="100000"/>
              </a:lnSpc>
              <a:spcBef>
                <a:spcPts val="0"/>
              </a:spcBef>
              <a:spcAft>
                <a:spcPts val="0"/>
              </a:spcAft>
              <a:buClr>
                <a:schemeClr val="lt1"/>
              </a:buClr>
              <a:buSzPts val="2400"/>
              <a:buFont typeface="Montserrat"/>
              <a:buNone/>
              <a:defRPr sz="2430">
                <a:solidFill>
                  <a:schemeClr val="lt1"/>
                </a:solidFill>
                <a:latin typeface="Montserrat"/>
                <a:ea typeface="Montserrat"/>
                <a:cs typeface="Montserrat"/>
                <a:sym typeface="Montserrat"/>
              </a:defRPr>
            </a:lvl6pPr>
            <a:lvl7pPr lvl="6" algn="l">
              <a:lnSpc>
                <a:spcPct val="100000"/>
              </a:lnSpc>
              <a:spcBef>
                <a:spcPts val="0"/>
              </a:spcBef>
              <a:spcAft>
                <a:spcPts val="0"/>
              </a:spcAft>
              <a:buClr>
                <a:schemeClr val="lt1"/>
              </a:buClr>
              <a:buSzPts val="2400"/>
              <a:buFont typeface="Montserrat"/>
              <a:buNone/>
              <a:defRPr sz="2430">
                <a:solidFill>
                  <a:schemeClr val="lt1"/>
                </a:solidFill>
                <a:latin typeface="Montserrat"/>
                <a:ea typeface="Montserrat"/>
                <a:cs typeface="Montserrat"/>
                <a:sym typeface="Montserrat"/>
              </a:defRPr>
            </a:lvl7pPr>
            <a:lvl8pPr lvl="7" algn="l">
              <a:lnSpc>
                <a:spcPct val="100000"/>
              </a:lnSpc>
              <a:spcBef>
                <a:spcPts val="0"/>
              </a:spcBef>
              <a:spcAft>
                <a:spcPts val="0"/>
              </a:spcAft>
              <a:buClr>
                <a:schemeClr val="lt1"/>
              </a:buClr>
              <a:buSzPts val="2400"/>
              <a:buFont typeface="Montserrat"/>
              <a:buNone/>
              <a:defRPr sz="2430">
                <a:solidFill>
                  <a:schemeClr val="lt1"/>
                </a:solidFill>
                <a:latin typeface="Montserrat"/>
                <a:ea typeface="Montserrat"/>
                <a:cs typeface="Montserrat"/>
                <a:sym typeface="Montserrat"/>
              </a:defRPr>
            </a:lvl8pPr>
            <a:lvl9pPr lvl="8" algn="l">
              <a:lnSpc>
                <a:spcPct val="100000"/>
              </a:lnSpc>
              <a:spcBef>
                <a:spcPts val="0"/>
              </a:spcBef>
              <a:spcAft>
                <a:spcPts val="0"/>
              </a:spcAft>
              <a:buClr>
                <a:schemeClr val="lt1"/>
              </a:buClr>
              <a:buSzPts val="2400"/>
              <a:buFont typeface="Montserrat"/>
              <a:buNone/>
              <a:defRPr sz="2430">
                <a:solidFill>
                  <a:schemeClr val="lt1"/>
                </a:solidFill>
                <a:latin typeface="Montserrat"/>
                <a:ea typeface="Montserrat"/>
                <a:cs typeface="Montserrat"/>
                <a:sym typeface="Montserrat"/>
              </a:defRPr>
            </a:lvl9pPr>
          </a:lstStyle>
          <a:p>
            <a:endParaRPr/>
          </a:p>
        </p:txBody>
      </p:sp>
      <p:sp>
        <p:nvSpPr>
          <p:cNvPr id="104" name="Google Shape;104;p44"/>
          <p:cNvSpPr txBox="1">
            <a:spLocks noGrp="1"/>
          </p:cNvSpPr>
          <p:nvPr>
            <p:ph type="body" idx="1"/>
          </p:nvPr>
        </p:nvSpPr>
        <p:spPr>
          <a:xfrm>
            <a:off x="1297500" y="2630067"/>
            <a:ext cx="3798900" cy="3221200"/>
          </a:xfrm>
          <a:prstGeom prst="rect">
            <a:avLst/>
          </a:prstGeom>
          <a:noFill/>
          <a:ln>
            <a:noFill/>
          </a:ln>
        </p:spPr>
        <p:txBody>
          <a:bodyPr spcFirstLastPara="1" wrap="square" lIns="101575" tIns="101575" rIns="101575" bIns="101575" anchor="t" anchorCtr="0">
            <a:noAutofit/>
          </a:bodyPr>
          <a:lstStyle>
            <a:lvl1pPr marL="457200" marR="0" lvl="0" indent="-311150" algn="l">
              <a:lnSpc>
                <a:spcPct val="115000"/>
              </a:lnSpc>
              <a:spcBef>
                <a:spcPts val="0"/>
              </a:spcBef>
              <a:spcAft>
                <a:spcPts val="0"/>
              </a:spcAft>
              <a:buClr>
                <a:schemeClr val="lt1"/>
              </a:buClr>
              <a:buSzPts val="1300"/>
              <a:buFont typeface="Lato"/>
              <a:buChar char="●"/>
              <a:defRPr sz="1260" b="0" i="0" u="none" strike="noStrike" cap="none">
                <a:solidFill>
                  <a:schemeClr val="lt1"/>
                </a:solidFill>
                <a:latin typeface="Lato"/>
                <a:ea typeface="Lato"/>
                <a:cs typeface="Lato"/>
                <a:sym typeface="Lato"/>
              </a:defRPr>
            </a:lvl1pPr>
            <a:lvl2pPr marL="914400" marR="0" lvl="1" indent="-298450" algn="l">
              <a:lnSpc>
                <a:spcPct val="115000"/>
              </a:lnSpc>
              <a:spcBef>
                <a:spcPts val="1600"/>
              </a:spcBef>
              <a:spcAft>
                <a:spcPts val="0"/>
              </a:spcAft>
              <a:buClr>
                <a:schemeClr val="lt1"/>
              </a:buClr>
              <a:buSzPts val="1100"/>
              <a:buFont typeface="Lato"/>
              <a:buChar char="○"/>
              <a:defRPr sz="1080" b="0" i="0" u="none" strike="noStrike" cap="none">
                <a:solidFill>
                  <a:schemeClr val="lt1"/>
                </a:solidFill>
                <a:latin typeface="Lato"/>
                <a:ea typeface="Lato"/>
                <a:cs typeface="Lato"/>
                <a:sym typeface="Lato"/>
              </a:defRPr>
            </a:lvl2pPr>
            <a:lvl3pPr marL="1371600" marR="0" lvl="2" indent="-298450" algn="l">
              <a:lnSpc>
                <a:spcPct val="115000"/>
              </a:lnSpc>
              <a:spcBef>
                <a:spcPts val="1600"/>
              </a:spcBef>
              <a:spcAft>
                <a:spcPts val="0"/>
              </a:spcAft>
              <a:buClr>
                <a:schemeClr val="lt1"/>
              </a:buClr>
              <a:buSzPts val="1100"/>
              <a:buFont typeface="Lato"/>
              <a:buChar char="■"/>
              <a:defRPr sz="1080" b="0" i="0" u="none" strike="noStrike" cap="none">
                <a:solidFill>
                  <a:schemeClr val="lt1"/>
                </a:solidFill>
                <a:latin typeface="Lato"/>
                <a:ea typeface="Lato"/>
                <a:cs typeface="Lato"/>
                <a:sym typeface="Lato"/>
              </a:defRPr>
            </a:lvl3pPr>
            <a:lvl4pPr marL="1828800" marR="0" lvl="3" indent="-298450" algn="l">
              <a:lnSpc>
                <a:spcPct val="115000"/>
              </a:lnSpc>
              <a:spcBef>
                <a:spcPts val="1600"/>
              </a:spcBef>
              <a:spcAft>
                <a:spcPts val="0"/>
              </a:spcAft>
              <a:buClr>
                <a:schemeClr val="lt1"/>
              </a:buClr>
              <a:buSzPts val="1100"/>
              <a:buFont typeface="Lato"/>
              <a:buChar char="●"/>
              <a:defRPr sz="1080" b="0" i="0" u="none" strike="noStrike" cap="none">
                <a:solidFill>
                  <a:schemeClr val="lt1"/>
                </a:solidFill>
                <a:latin typeface="Lato"/>
                <a:ea typeface="Lato"/>
                <a:cs typeface="Lato"/>
                <a:sym typeface="Lato"/>
              </a:defRPr>
            </a:lvl4pPr>
            <a:lvl5pPr marL="2286000" marR="0" lvl="4" indent="-298450" algn="l">
              <a:lnSpc>
                <a:spcPct val="115000"/>
              </a:lnSpc>
              <a:spcBef>
                <a:spcPts val="1600"/>
              </a:spcBef>
              <a:spcAft>
                <a:spcPts val="0"/>
              </a:spcAft>
              <a:buClr>
                <a:schemeClr val="lt1"/>
              </a:buClr>
              <a:buSzPts val="1100"/>
              <a:buFont typeface="Lato"/>
              <a:buChar char="○"/>
              <a:defRPr sz="1080" b="0" i="0" u="none" strike="noStrike" cap="none">
                <a:solidFill>
                  <a:schemeClr val="lt1"/>
                </a:solidFill>
                <a:latin typeface="Lato"/>
                <a:ea typeface="Lato"/>
                <a:cs typeface="Lato"/>
                <a:sym typeface="Lato"/>
              </a:defRPr>
            </a:lvl5pPr>
            <a:lvl6pPr marL="2743200" marR="0" lvl="5" indent="-298450" algn="l">
              <a:lnSpc>
                <a:spcPct val="115000"/>
              </a:lnSpc>
              <a:spcBef>
                <a:spcPts val="1600"/>
              </a:spcBef>
              <a:spcAft>
                <a:spcPts val="0"/>
              </a:spcAft>
              <a:buClr>
                <a:schemeClr val="lt1"/>
              </a:buClr>
              <a:buSzPts val="1100"/>
              <a:buFont typeface="Lato"/>
              <a:buChar char="■"/>
              <a:defRPr sz="1080" b="0" i="0" u="none" strike="noStrike" cap="none">
                <a:solidFill>
                  <a:schemeClr val="lt1"/>
                </a:solidFill>
                <a:latin typeface="Lato"/>
                <a:ea typeface="Lato"/>
                <a:cs typeface="Lato"/>
                <a:sym typeface="Lato"/>
              </a:defRPr>
            </a:lvl6pPr>
            <a:lvl7pPr marL="3200400" marR="0" lvl="6" indent="-298450" algn="l">
              <a:lnSpc>
                <a:spcPct val="115000"/>
              </a:lnSpc>
              <a:spcBef>
                <a:spcPts val="1600"/>
              </a:spcBef>
              <a:spcAft>
                <a:spcPts val="0"/>
              </a:spcAft>
              <a:buClr>
                <a:schemeClr val="lt1"/>
              </a:buClr>
              <a:buSzPts val="1100"/>
              <a:buFont typeface="Lato"/>
              <a:buChar char="●"/>
              <a:defRPr sz="1080" b="0" i="0" u="none" strike="noStrike" cap="none">
                <a:solidFill>
                  <a:schemeClr val="lt1"/>
                </a:solidFill>
                <a:latin typeface="Lato"/>
                <a:ea typeface="Lato"/>
                <a:cs typeface="Lato"/>
                <a:sym typeface="Lato"/>
              </a:defRPr>
            </a:lvl7pPr>
            <a:lvl8pPr marL="3657600" marR="0" lvl="7" indent="-298450" algn="l">
              <a:lnSpc>
                <a:spcPct val="115000"/>
              </a:lnSpc>
              <a:spcBef>
                <a:spcPts val="1600"/>
              </a:spcBef>
              <a:spcAft>
                <a:spcPts val="0"/>
              </a:spcAft>
              <a:buClr>
                <a:schemeClr val="lt1"/>
              </a:buClr>
              <a:buSzPts val="1100"/>
              <a:buFont typeface="Lato"/>
              <a:buChar char="○"/>
              <a:defRPr sz="1080" b="0" i="0" u="none" strike="noStrike" cap="none">
                <a:solidFill>
                  <a:schemeClr val="lt1"/>
                </a:solidFill>
                <a:latin typeface="Lato"/>
                <a:ea typeface="Lato"/>
                <a:cs typeface="Lato"/>
                <a:sym typeface="Lato"/>
              </a:defRPr>
            </a:lvl8pPr>
            <a:lvl9pPr marL="4114800" marR="0" lvl="8" indent="-298450" algn="l">
              <a:lnSpc>
                <a:spcPct val="115000"/>
              </a:lnSpc>
              <a:spcBef>
                <a:spcPts val="1600"/>
              </a:spcBef>
              <a:spcAft>
                <a:spcPts val="1600"/>
              </a:spcAft>
              <a:buClr>
                <a:schemeClr val="lt1"/>
              </a:buClr>
              <a:buSzPts val="1100"/>
              <a:buFont typeface="Lato"/>
              <a:buChar char="■"/>
              <a:defRPr sz="1080" b="0" i="0" u="none" strike="noStrike" cap="none">
                <a:solidFill>
                  <a:schemeClr val="lt1"/>
                </a:solidFill>
                <a:latin typeface="Lato"/>
                <a:ea typeface="Lato"/>
                <a:cs typeface="Lato"/>
                <a:sym typeface="Lato"/>
              </a:defRPr>
            </a:lvl9pPr>
          </a:lstStyle>
          <a:p>
            <a:endParaRPr/>
          </a:p>
        </p:txBody>
      </p:sp>
      <p:sp>
        <p:nvSpPr>
          <p:cNvPr id="105" name="Google Shape;105;p44"/>
          <p:cNvSpPr txBox="1">
            <a:spLocks noGrp="1"/>
          </p:cNvSpPr>
          <p:nvPr>
            <p:ph type="sldNum" idx="12"/>
          </p:nvPr>
        </p:nvSpPr>
        <p:spPr>
          <a:xfrm>
            <a:off x="8472458" y="6217623"/>
            <a:ext cx="548700" cy="524800"/>
          </a:xfrm>
          <a:prstGeom prst="rect">
            <a:avLst/>
          </a:prstGeom>
          <a:noFill/>
          <a:ln>
            <a:noFill/>
          </a:ln>
        </p:spPr>
        <p:txBody>
          <a:bodyPr spcFirstLastPara="1" wrap="square" lIns="101575" tIns="101575" rIns="101575" bIns="101575" anchor="ctr" anchorCtr="0">
            <a:noAutofit/>
          </a:bodyPr>
          <a:lstStyle>
            <a:lvl1pPr marL="0" marR="0" lvl="0" indent="0" algn="l">
              <a:lnSpc>
                <a:spcPct val="100000"/>
              </a:lnSpc>
              <a:spcBef>
                <a:spcPts val="0"/>
              </a:spcBef>
              <a:spcAft>
                <a:spcPts val="0"/>
              </a:spcAft>
              <a:buClr>
                <a:srgbClr val="000000"/>
              </a:buClr>
              <a:buSzPts val="1400"/>
              <a:buFont typeface="Arial"/>
              <a:buNone/>
              <a:defRPr sz="144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4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4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4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4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4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4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4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40" b="0" i="0" u="none" strike="noStrike" cap="none">
                <a:solidFill>
                  <a:srgbClr val="000000"/>
                </a:solidFill>
                <a:latin typeface="Arial"/>
                <a:ea typeface="Arial"/>
                <a:cs typeface="Arial"/>
                <a:sym typeface="Arial"/>
              </a:defRPr>
            </a:lvl9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2013416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with subtitle only" preserve="1">
  <p:cSld name="Title with subtitle only">
    <p:spTree>
      <p:nvGrpSpPr>
        <p:cNvPr id="1" name="Shape 106"/>
        <p:cNvGrpSpPr/>
        <p:nvPr/>
      </p:nvGrpSpPr>
      <p:grpSpPr>
        <a:xfrm>
          <a:off x="0" y="0"/>
          <a:ext cx="0" cy="0"/>
          <a:chOff x="0" y="0"/>
          <a:chExt cx="0" cy="0"/>
        </a:xfrm>
      </p:grpSpPr>
      <p:sp>
        <p:nvSpPr>
          <p:cNvPr id="107" name="Google Shape;107;p45"/>
          <p:cNvSpPr txBox="1">
            <a:spLocks noGrp="1"/>
          </p:cNvSpPr>
          <p:nvPr>
            <p:ph type="title"/>
          </p:nvPr>
        </p:nvSpPr>
        <p:spPr>
          <a:xfrm>
            <a:off x="311702" y="593371"/>
            <a:ext cx="8520600" cy="763600"/>
          </a:xfrm>
          <a:prstGeom prst="rect">
            <a:avLst/>
          </a:prstGeom>
          <a:noFill/>
          <a:ln>
            <a:noFill/>
          </a:ln>
        </p:spPr>
        <p:txBody>
          <a:bodyPr spcFirstLastPara="1" wrap="square" lIns="91300" tIns="91300" rIns="91300" bIns="91300"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8" name="Google Shape;108;p45"/>
          <p:cNvSpPr txBox="1">
            <a:spLocks noGrp="1"/>
          </p:cNvSpPr>
          <p:nvPr>
            <p:ph type="body" idx="1"/>
          </p:nvPr>
        </p:nvSpPr>
        <p:spPr>
          <a:xfrm>
            <a:off x="264160" y="1169942"/>
            <a:ext cx="8575040" cy="430260"/>
          </a:xfrm>
          <a:prstGeom prst="rect">
            <a:avLst/>
          </a:prstGeom>
          <a:noFill/>
          <a:ln>
            <a:noFill/>
          </a:ln>
        </p:spPr>
        <p:txBody>
          <a:bodyPr spcFirstLastPara="1" wrap="square" lIns="91300" tIns="91300" rIns="91300" bIns="91300" anchor="t" anchorCtr="0">
            <a:noAutofit/>
          </a:bodyPr>
          <a:lstStyle>
            <a:lvl1pPr marL="457200" lvl="0" indent="-228600" algn="l">
              <a:lnSpc>
                <a:spcPct val="115000"/>
              </a:lnSpc>
              <a:spcBef>
                <a:spcPts val="0"/>
              </a:spcBef>
              <a:spcAft>
                <a:spcPts val="0"/>
              </a:spcAft>
              <a:buSzPts val="1300"/>
              <a:buNone/>
              <a:defRPr sz="1800" b="0"/>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Tree>
    <p:extLst>
      <p:ext uri="{BB962C8B-B14F-4D97-AF65-F5344CB8AC3E}">
        <p14:creationId xmlns:p14="http://schemas.microsoft.com/office/powerpoint/2010/main" val="3261992430"/>
      </p:ext>
    </p:extLst>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ubtitle and content" preserve="1">
  <p:cSld name="Title, subtitle and content">
    <p:spTree>
      <p:nvGrpSpPr>
        <p:cNvPr id="1" name="Shape 120"/>
        <p:cNvGrpSpPr/>
        <p:nvPr/>
      </p:nvGrpSpPr>
      <p:grpSpPr>
        <a:xfrm>
          <a:off x="0" y="0"/>
          <a:ext cx="0" cy="0"/>
          <a:chOff x="0" y="0"/>
          <a:chExt cx="0" cy="0"/>
        </a:xfrm>
      </p:grpSpPr>
      <p:sp>
        <p:nvSpPr>
          <p:cNvPr id="121" name="Google Shape;121;p16"/>
          <p:cNvSpPr txBox="1">
            <a:spLocks noGrp="1"/>
          </p:cNvSpPr>
          <p:nvPr>
            <p:ph type="title"/>
          </p:nvPr>
        </p:nvSpPr>
        <p:spPr>
          <a:xfrm>
            <a:off x="264160" y="70818"/>
            <a:ext cx="7051040" cy="976588"/>
          </a:xfrm>
          <a:prstGeom prst="rect">
            <a:avLst/>
          </a:prstGeom>
          <a:noFill/>
          <a:ln>
            <a:noFill/>
          </a:ln>
        </p:spPr>
        <p:txBody>
          <a:bodyPr spcFirstLastPara="1" wrap="square" lIns="91425" tIns="0" rIns="91425" bIns="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16"/>
          <p:cNvSpPr txBox="1">
            <a:spLocks noGrp="1"/>
          </p:cNvSpPr>
          <p:nvPr>
            <p:ph type="body" idx="1"/>
          </p:nvPr>
        </p:nvSpPr>
        <p:spPr>
          <a:xfrm>
            <a:off x="264163" y="1659556"/>
            <a:ext cx="8575039" cy="615523"/>
          </a:xfrm>
          <a:prstGeom prst="rect">
            <a:avLst/>
          </a:prstGeom>
          <a:noFill/>
          <a:ln>
            <a:noFill/>
          </a:ln>
        </p:spPr>
        <p:txBody>
          <a:bodyPr spcFirstLastPara="1" wrap="square" lIns="91425" tIns="91425" rIns="91425" bIns="91425" anchor="t" anchorCtr="0">
            <a:spAutoFit/>
          </a:bodyPr>
          <a:lstStyle>
            <a:lvl1pPr marL="457200" marR="0" lvl="0" indent="-291465" algn="l" rtl="0">
              <a:lnSpc>
                <a:spcPct val="100000"/>
              </a:lnSpc>
              <a:spcBef>
                <a:spcPts val="1200"/>
              </a:spcBef>
              <a:spcAft>
                <a:spcPts val="0"/>
              </a:spcAft>
              <a:buClr>
                <a:srgbClr val="CC0000"/>
              </a:buClr>
              <a:buSzPts val="990"/>
              <a:buFont typeface="Noto Sans Symbols"/>
              <a:buChar char="◆"/>
              <a:defRPr sz="1800" b="0" i="0" u="none" strike="noStrike" cap="none">
                <a:solidFill>
                  <a:schemeClr val="dk1"/>
                </a:solidFill>
                <a:latin typeface="Arial"/>
                <a:ea typeface="Arial"/>
                <a:cs typeface="Arial"/>
                <a:sym typeface="Arial"/>
              </a:defRPr>
            </a:lvl1pPr>
            <a:lvl2pPr marL="914400" marR="0" lvl="1" indent="-330200" algn="l" rtl="0">
              <a:lnSpc>
                <a:spcPct val="95000"/>
              </a:lnSpc>
              <a:spcBef>
                <a:spcPts val="6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95000"/>
              </a:lnSpc>
              <a:spcBef>
                <a:spcPts val="80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lnSpc>
                <a:spcPct val="95000"/>
              </a:lnSpc>
              <a:spcBef>
                <a:spcPts val="8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3" name="Google Shape;123;p16"/>
          <p:cNvSpPr txBox="1">
            <a:spLocks noGrp="1"/>
          </p:cNvSpPr>
          <p:nvPr>
            <p:ph type="body" idx="2"/>
          </p:nvPr>
        </p:nvSpPr>
        <p:spPr>
          <a:xfrm>
            <a:off x="264160" y="1169940"/>
            <a:ext cx="8575040" cy="523180"/>
          </a:xfrm>
          <a:prstGeom prst="rect">
            <a:avLst/>
          </a:prstGeom>
          <a:noFill/>
          <a:ln>
            <a:noFill/>
          </a:ln>
        </p:spPr>
        <p:txBody>
          <a:bodyPr spcFirstLastPara="1" wrap="square" lIns="91425" tIns="45700" rIns="91425" bIns="45700" anchor="t" anchorCtr="0">
            <a:spAutoFit/>
          </a:bodyPr>
          <a:lstStyle>
            <a:lvl1pPr marL="457200" marR="0" lvl="0" indent="-228600" algn="l" rtl="0">
              <a:lnSpc>
                <a:spcPct val="100000"/>
              </a:lnSpc>
              <a:spcBef>
                <a:spcPts val="1200"/>
              </a:spcBef>
              <a:spcAft>
                <a:spcPts val="0"/>
              </a:spcAft>
              <a:buClr>
                <a:srgbClr val="CC0000"/>
              </a:buClr>
              <a:buSzPts val="1800"/>
              <a:buFont typeface="Noto Sans Symbols"/>
              <a:buNone/>
              <a:defRPr sz="1800" b="0" i="0" u="none" strike="noStrike" cap="none">
                <a:solidFill>
                  <a:schemeClr val="dk1"/>
                </a:solidFill>
                <a:latin typeface="Arial"/>
                <a:ea typeface="Arial"/>
                <a:cs typeface="Arial"/>
                <a:sym typeface="Arial"/>
              </a:defRPr>
            </a:lvl1pPr>
            <a:lvl2pPr marL="914400" marR="0" lvl="1" indent="-304800" algn="l" rtl="0">
              <a:lnSpc>
                <a:spcPct val="95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5000"/>
              </a:lnSpc>
              <a:spcBef>
                <a:spcPts val="8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683955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3" Type="http://schemas.openxmlformats.org/officeDocument/2006/relationships/slideLayout" Target="../slideLayouts/slideLayout11.xml"/><Relationship Id="rId21" Type="http://schemas.openxmlformats.org/officeDocument/2006/relationships/theme" Target="../theme/theme2.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slideLayout" Target="../slideLayouts/slideLayout28.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23" Type="http://schemas.openxmlformats.org/officeDocument/2006/relationships/image" Target="../media/image2.png"/><Relationship Id="rId10" Type="http://schemas.openxmlformats.org/officeDocument/2006/relationships/slideLayout" Target="../slideLayouts/slideLayout18.xml"/><Relationship Id="rId19" Type="http://schemas.openxmlformats.org/officeDocument/2006/relationships/slideLayout" Target="../slideLayouts/slideLayout27.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304082" y="909894"/>
            <a:ext cx="8520600" cy="763600"/>
          </a:xfrm>
          <a:prstGeom prst="rect">
            <a:avLst/>
          </a:prstGeom>
          <a:noFill/>
          <a:ln>
            <a:noFill/>
          </a:ln>
        </p:spPr>
        <p:txBody>
          <a:bodyPr spcFirstLastPara="1" wrap="square" lIns="91300" tIns="91300" rIns="91300" bIns="91300" anchor="t" anchorCtr="0">
            <a:noAutofit/>
          </a:bodyPr>
          <a:lstStyle>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endParaRPr/>
          </a:p>
        </p:txBody>
      </p:sp>
      <p:sp>
        <p:nvSpPr>
          <p:cNvPr id="7" name="Google Shape;7;p13"/>
          <p:cNvSpPr txBox="1">
            <a:spLocks noGrp="1"/>
          </p:cNvSpPr>
          <p:nvPr>
            <p:ph type="body" idx="1"/>
          </p:nvPr>
        </p:nvSpPr>
        <p:spPr>
          <a:xfrm>
            <a:off x="311702" y="1784838"/>
            <a:ext cx="8520600" cy="4141178"/>
          </a:xfrm>
          <a:prstGeom prst="rect">
            <a:avLst/>
          </a:prstGeom>
          <a:noFill/>
          <a:ln>
            <a:noFill/>
          </a:ln>
        </p:spPr>
        <p:txBody>
          <a:bodyPr spcFirstLastPara="1" wrap="square" lIns="91300" tIns="91300" rIns="91300" bIns="91300" anchor="t" anchorCtr="0">
            <a:noAutofit/>
          </a:bodyPr>
          <a:lstStyle>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8" name="Google Shape;8;p13"/>
          <p:cNvSpPr txBox="1">
            <a:spLocks noGrp="1"/>
          </p:cNvSpPr>
          <p:nvPr>
            <p:ph type="sldNum" idx="12"/>
          </p:nvPr>
        </p:nvSpPr>
        <p:spPr>
          <a:xfrm>
            <a:off x="8472459" y="6217628"/>
            <a:ext cx="548700" cy="524800"/>
          </a:xfrm>
          <a:prstGeom prst="rect">
            <a:avLst/>
          </a:prstGeom>
          <a:noFill/>
          <a:ln>
            <a:noFill/>
          </a:ln>
        </p:spPr>
        <p:txBody>
          <a:bodyPr spcFirstLastPara="1" wrap="square" lIns="91300" tIns="91300" rIns="91300" bIns="91300" anchor="ctr" anchorCtr="0">
            <a:noAutofit/>
          </a:bodyPr>
          <a:lstStyle>
            <a:lvl1pPr marL="0" marR="0" lvl="0" indent="0" algn="r" rtl="0">
              <a:lnSpc>
                <a:spcPct val="100000"/>
              </a:lnSpc>
              <a:spcBef>
                <a:spcPts val="0"/>
              </a:spcBef>
              <a:spcAft>
                <a:spcPts val="0"/>
              </a:spcAft>
              <a:buClr>
                <a:srgbClr val="FFFFFF"/>
              </a:buClr>
              <a:buSzPts val="1000"/>
              <a:buFont typeface="Lato"/>
              <a:buNone/>
              <a:defRPr sz="720" b="0" i="0" u="none" strike="noStrike" cap="none">
                <a:solidFill>
                  <a:srgbClr val="FFFFFF"/>
                </a:solidFill>
                <a:latin typeface="Lato"/>
                <a:ea typeface="Lato"/>
                <a:cs typeface="Lato"/>
                <a:sym typeface="Lato"/>
              </a:defRPr>
            </a:lvl1pPr>
            <a:lvl2pPr marL="0" marR="0" lvl="1" indent="0" algn="r" rtl="0">
              <a:lnSpc>
                <a:spcPct val="100000"/>
              </a:lnSpc>
              <a:spcBef>
                <a:spcPts val="0"/>
              </a:spcBef>
              <a:spcAft>
                <a:spcPts val="0"/>
              </a:spcAft>
              <a:buClr>
                <a:srgbClr val="FFFFFF"/>
              </a:buClr>
              <a:buSzPts val="1000"/>
              <a:buFont typeface="Lato"/>
              <a:buNone/>
              <a:defRPr sz="720" b="0" i="0" u="none" strike="noStrike" cap="none">
                <a:solidFill>
                  <a:srgbClr val="FFFFFF"/>
                </a:solidFill>
                <a:latin typeface="Lato"/>
                <a:ea typeface="Lato"/>
                <a:cs typeface="Lato"/>
                <a:sym typeface="Lato"/>
              </a:defRPr>
            </a:lvl2pPr>
            <a:lvl3pPr marL="0" marR="0" lvl="2" indent="0" algn="r" rtl="0">
              <a:lnSpc>
                <a:spcPct val="100000"/>
              </a:lnSpc>
              <a:spcBef>
                <a:spcPts val="0"/>
              </a:spcBef>
              <a:spcAft>
                <a:spcPts val="0"/>
              </a:spcAft>
              <a:buClr>
                <a:srgbClr val="FFFFFF"/>
              </a:buClr>
              <a:buSzPts val="1000"/>
              <a:buFont typeface="Lato"/>
              <a:buNone/>
              <a:defRPr sz="720" b="0" i="0" u="none" strike="noStrike" cap="none">
                <a:solidFill>
                  <a:srgbClr val="FFFFFF"/>
                </a:solidFill>
                <a:latin typeface="Lato"/>
                <a:ea typeface="Lato"/>
                <a:cs typeface="Lato"/>
                <a:sym typeface="Lato"/>
              </a:defRPr>
            </a:lvl3pPr>
            <a:lvl4pPr marL="0" marR="0" lvl="3" indent="0" algn="r" rtl="0">
              <a:lnSpc>
                <a:spcPct val="100000"/>
              </a:lnSpc>
              <a:spcBef>
                <a:spcPts val="0"/>
              </a:spcBef>
              <a:spcAft>
                <a:spcPts val="0"/>
              </a:spcAft>
              <a:buClr>
                <a:srgbClr val="FFFFFF"/>
              </a:buClr>
              <a:buSzPts val="1000"/>
              <a:buFont typeface="Lato"/>
              <a:buNone/>
              <a:defRPr sz="720" b="0" i="0" u="none" strike="noStrike" cap="none">
                <a:solidFill>
                  <a:srgbClr val="FFFFFF"/>
                </a:solidFill>
                <a:latin typeface="Lato"/>
                <a:ea typeface="Lato"/>
                <a:cs typeface="Lato"/>
                <a:sym typeface="Lato"/>
              </a:defRPr>
            </a:lvl4pPr>
            <a:lvl5pPr marL="0" marR="0" lvl="4" indent="0" algn="r" rtl="0">
              <a:lnSpc>
                <a:spcPct val="100000"/>
              </a:lnSpc>
              <a:spcBef>
                <a:spcPts val="0"/>
              </a:spcBef>
              <a:spcAft>
                <a:spcPts val="0"/>
              </a:spcAft>
              <a:buClr>
                <a:srgbClr val="FFFFFF"/>
              </a:buClr>
              <a:buSzPts val="1000"/>
              <a:buFont typeface="Lato"/>
              <a:buNone/>
              <a:defRPr sz="720" b="0" i="0" u="none" strike="noStrike" cap="none">
                <a:solidFill>
                  <a:srgbClr val="FFFFFF"/>
                </a:solidFill>
                <a:latin typeface="Lato"/>
                <a:ea typeface="Lato"/>
                <a:cs typeface="Lato"/>
                <a:sym typeface="Lato"/>
              </a:defRPr>
            </a:lvl5pPr>
            <a:lvl6pPr marL="0" marR="0" lvl="5" indent="0" algn="r" rtl="0">
              <a:lnSpc>
                <a:spcPct val="100000"/>
              </a:lnSpc>
              <a:spcBef>
                <a:spcPts val="0"/>
              </a:spcBef>
              <a:spcAft>
                <a:spcPts val="0"/>
              </a:spcAft>
              <a:buClr>
                <a:srgbClr val="FFFFFF"/>
              </a:buClr>
              <a:buSzPts val="1000"/>
              <a:buFont typeface="Lato"/>
              <a:buNone/>
              <a:defRPr sz="720" b="0" i="0" u="none" strike="noStrike" cap="none">
                <a:solidFill>
                  <a:srgbClr val="FFFFFF"/>
                </a:solidFill>
                <a:latin typeface="Lato"/>
                <a:ea typeface="Lato"/>
                <a:cs typeface="Lato"/>
                <a:sym typeface="Lato"/>
              </a:defRPr>
            </a:lvl6pPr>
            <a:lvl7pPr marL="0" marR="0" lvl="6" indent="0" algn="r" rtl="0">
              <a:lnSpc>
                <a:spcPct val="100000"/>
              </a:lnSpc>
              <a:spcBef>
                <a:spcPts val="0"/>
              </a:spcBef>
              <a:spcAft>
                <a:spcPts val="0"/>
              </a:spcAft>
              <a:buClr>
                <a:srgbClr val="FFFFFF"/>
              </a:buClr>
              <a:buSzPts val="1000"/>
              <a:buFont typeface="Lato"/>
              <a:buNone/>
              <a:defRPr sz="720" b="0" i="0" u="none" strike="noStrike" cap="none">
                <a:solidFill>
                  <a:srgbClr val="FFFFFF"/>
                </a:solidFill>
                <a:latin typeface="Lato"/>
                <a:ea typeface="Lato"/>
                <a:cs typeface="Lato"/>
                <a:sym typeface="Lato"/>
              </a:defRPr>
            </a:lvl7pPr>
            <a:lvl8pPr marL="0" marR="0" lvl="7" indent="0" algn="r" rtl="0">
              <a:lnSpc>
                <a:spcPct val="100000"/>
              </a:lnSpc>
              <a:spcBef>
                <a:spcPts val="0"/>
              </a:spcBef>
              <a:spcAft>
                <a:spcPts val="0"/>
              </a:spcAft>
              <a:buClr>
                <a:srgbClr val="FFFFFF"/>
              </a:buClr>
              <a:buSzPts val="1000"/>
              <a:buFont typeface="Lato"/>
              <a:buNone/>
              <a:defRPr sz="720" b="0" i="0" u="none" strike="noStrike" cap="none">
                <a:solidFill>
                  <a:srgbClr val="FFFFFF"/>
                </a:solidFill>
                <a:latin typeface="Lato"/>
                <a:ea typeface="Lato"/>
                <a:cs typeface="Lato"/>
                <a:sym typeface="Lato"/>
              </a:defRPr>
            </a:lvl8pPr>
            <a:lvl9pPr marL="0" marR="0" lvl="8" indent="0" algn="r" rtl="0">
              <a:lnSpc>
                <a:spcPct val="100000"/>
              </a:lnSpc>
              <a:spcBef>
                <a:spcPts val="0"/>
              </a:spcBef>
              <a:spcAft>
                <a:spcPts val="0"/>
              </a:spcAft>
              <a:buClr>
                <a:srgbClr val="FFFFFF"/>
              </a:buClr>
              <a:buSzPts val="1000"/>
              <a:buFont typeface="Lato"/>
              <a:buNone/>
              <a:defRPr sz="720" b="0" i="0" u="none" strike="noStrike" cap="none">
                <a:solidFill>
                  <a:srgbClr val="FFFFFF"/>
                </a:solidFill>
                <a:latin typeface="Lato"/>
                <a:ea typeface="Lato"/>
                <a:cs typeface="Lato"/>
                <a:sym typeface="Lato"/>
              </a:defRPr>
            </a:lvl9pPr>
          </a:lstStyle>
          <a:p>
            <a:fld id="{00000000-1234-1234-1234-123412341234}" type="slidenum">
              <a:rPr lang="en-US" smtClean="0"/>
              <a:pPr/>
              <a:t>‹#›</a:t>
            </a:fld>
            <a:endParaRPr lang="en-US" dirty="0"/>
          </a:p>
        </p:txBody>
      </p:sp>
      <p:grpSp>
        <p:nvGrpSpPr>
          <p:cNvPr id="2" name="Group 1"/>
          <p:cNvGrpSpPr/>
          <p:nvPr userDrawn="1"/>
        </p:nvGrpSpPr>
        <p:grpSpPr>
          <a:xfrm>
            <a:off x="212090" y="119836"/>
            <a:ext cx="8733790" cy="616333"/>
            <a:chOff x="212090" y="76995"/>
            <a:chExt cx="8733790" cy="619912"/>
          </a:xfrm>
        </p:grpSpPr>
        <p:pic>
          <p:nvPicPr>
            <p:cNvPr id="9" name="Picture 2" descr="C:\Users\ASUS\Desktop\JWC-UZIP.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212090" y="76995"/>
              <a:ext cx="1071213" cy="61991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ASUS\Desktop\JWC-UZIP - Copy.png"/>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7753871" y="76996"/>
              <a:ext cx="1192009" cy="619911"/>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Subtitle 2"/>
          <p:cNvSpPr txBox="1">
            <a:spLocks/>
          </p:cNvSpPr>
          <p:nvPr userDrawn="1"/>
        </p:nvSpPr>
        <p:spPr>
          <a:xfrm>
            <a:off x="97790" y="6054831"/>
            <a:ext cx="8291830" cy="697662"/>
          </a:xfrm>
          <a:prstGeom prst="rect">
            <a:avLst/>
          </a:prstGeom>
        </p:spPr>
        <p:txBody>
          <a:bodyPr/>
          <a:lstStyle>
            <a:lvl1pPr marL="0" indent="0" algn="just" defTabSz="914400" rtl="0" eaLnBrk="1" latinLnBrk="0" hangingPunct="1">
              <a:lnSpc>
                <a:spcPct val="90000"/>
              </a:lnSpc>
              <a:spcBef>
                <a:spcPts val="1000"/>
              </a:spcBef>
              <a:buFont typeface="Arial"/>
              <a:buNone/>
              <a:defRPr lang="en-US" sz="1300" b="0" i="0" u="none" strike="noStrike" kern="1200" smtClean="0">
                <a:solidFill>
                  <a:schemeClr val="tx1"/>
                </a:solidFill>
                <a:effectLst/>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000" dirty="0">
                <a:solidFill>
                  <a:schemeClr val="bg1"/>
                </a:solidFill>
                <a:latin typeface="Arial"/>
              </a:rPr>
              <a:t>Confidentiality Notice: This document is confidential and contains proprietary information and intellectual property of JWC Lab and UZip, Inc. Neither this document nor any of the information contained herein may be reproduced or disclosed under any circumstances without the express written permission of JWC Lab and UZip, Inc. Please be aware that disclosure, copying, distribution or use of this document and the information contained therein is strictly prohibited.</a:t>
            </a:r>
            <a:endParaRPr lang="en-US" sz="1000" dirty="0">
              <a:solidFill>
                <a:schemeClr val="bg1"/>
              </a:solidFill>
            </a:endParaRPr>
          </a:p>
          <a:p>
            <a:br>
              <a:rPr lang="en-US" sz="1300" dirty="0"/>
            </a:br>
            <a:endParaRPr lang="en-US" sz="1300" dirty="0"/>
          </a:p>
        </p:txBody>
      </p:sp>
    </p:spTree>
    <p:extLst>
      <p:ext uri="{BB962C8B-B14F-4D97-AF65-F5344CB8AC3E}">
        <p14:creationId xmlns:p14="http://schemas.microsoft.com/office/powerpoint/2010/main" val="1274670646"/>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Lst>
  <p:transition spd="slow">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109"/>
        <p:cNvGrpSpPr/>
        <p:nvPr/>
      </p:nvGrpSpPr>
      <p:grpSpPr>
        <a:xfrm>
          <a:off x="0" y="0"/>
          <a:ext cx="0" cy="0"/>
          <a:chOff x="0" y="0"/>
          <a:chExt cx="0" cy="0"/>
        </a:xfrm>
      </p:grpSpPr>
      <p:sp>
        <p:nvSpPr>
          <p:cNvPr id="110" name="Google Shape;110;p15"/>
          <p:cNvSpPr/>
          <p:nvPr/>
        </p:nvSpPr>
        <p:spPr>
          <a:xfrm>
            <a:off x="-2081053" y="-16934"/>
            <a:ext cx="11241148" cy="112606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414141"/>
              </a:solidFill>
              <a:latin typeface="Arial"/>
              <a:ea typeface="Arial"/>
              <a:cs typeface="Arial"/>
              <a:sym typeface="Arial"/>
            </a:endParaRPr>
          </a:p>
        </p:txBody>
      </p:sp>
      <p:grpSp>
        <p:nvGrpSpPr>
          <p:cNvPr id="112" name="Google Shape;112;p15"/>
          <p:cNvGrpSpPr/>
          <p:nvPr/>
        </p:nvGrpSpPr>
        <p:grpSpPr>
          <a:xfrm>
            <a:off x="-4" y="1091786"/>
            <a:ext cx="9145616" cy="76875"/>
            <a:chOff x="-4" y="739775"/>
            <a:chExt cx="9145616" cy="76874"/>
          </a:xfrm>
        </p:grpSpPr>
        <p:sp>
          <p:nvSpPr>
            <p:cNvPr id="113" name="Google Shape;113;p15"/>
            <p:cNvSpPr/>
            <p:nvPr/>
          </p:nvSpPr>
          <p:spPr>
            <a:xfrm>
              <a:off x="1481331" y="739775"/>
              <a:ext cx="7664281" cy="76874"/>
            </a:xfrm>
            <a:prstGeom prst="rect">
              <a:avLst/>
            </a:prstGeom>
            <a:solidFill>
              <a:srgbClr val="73737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dirty="0">
                <a:solidFill>
                  <a:srgbClr val="FFFFFF"/>
                </a:solidFill>
                <a:latin typeface="Arial"/>
                <a:ea typeface="Arial"/>
                <a:cs typeface="Arial"/>
                <a:sym typeface="Arial"/>
              </a:endParaRPr>
            </a:p>
          </p:txBody>
        </p:sp>
        <p:grpSp>
          <p:nvGrpSpPr>
            <p:cNvPr id="114" name="Google Shape;114;p15"/>
            <p:cNvGrpSpPr/>
            <p:nvPr/>
          </p:nvGrpSpPr>
          <p:grpSpPr>
            <a:xfrm>
              <a:off x="-4" y="740968"/>
              <a:ext cx="1481335" cy="74492"/>
              <a:chOff x="312738" y="2749710"/>
              <a:chExt cx="1970086" cy="109547"/>
            </a:xfrm>
          </p:grpSpPr>
          <p:sp>
            <p:nvSpPr>
              <p:cNvPr id="115" name="Google Shape;115;p15"/>
              <p:cNvSpPr/>
              <p:nvPr/>
            </p:nvSpPr>
            <p:spPr>
              <a:xfrm>
                <a:off x="1298574" y="2749710"/>
                <a:ext cx="984250" cy="109537"/>
              </a:xfrm>
              <a:prstGeom prst="rect">
                <a:avLst/>
              </a:prstGeom>
              <a:solidFill>
                <a:srgbClr val="CC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116" name="Google Shape;116;p15"/>
              <p:cNvSpPr/>
              <p:nvPr/>
            </p:nvSpPr>
            <p:spPr>
              <a:xfrm>
                <a:off x="312738" y="2749720"/>
                <a:ext cx="985838" cy="109537"/>
              </a:xfrm>
              <a:prstGeom prst="rect">
                <a:avLst/>
              </a:prstGeom>
              <a:solidFill>
                <a:srgbClr val="B3B3B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dirty="0">
                  <a:solidFill>
                    <a:srgbClr val="000000"/>
                  </a:solidFill>
                  <a:latin typeface="Arial"/>
                  <a:ea typeface="Arial"/>
                  <a:cs typeface="Arial"/>
                  <a:sym typeface="Arial"/>
                </a:endParaRPr>
              </a:p>
            </p:txBody>
          </p:sp>
        </p:grpSp>
      </p:grpSp>
      <p:sp>
        <p:nvSpPr>
          <p:cNvPr id="117" name="Google Shape;117;p15"/>
          <p:cNvSpPr txBox="1">
            <a:spLocks noGrp="1"/>
          </p:cNvSpPr>
          <p:nvPr>
            <p:ph type="title"/>
          </p:nvPr>
        </p:nvSpPr>
        <p:spPr>
          <a:xfrm>
            <a:off x="1691640" y="188458"/>
            <a:ext cx="5715000" cy="715282"/>
          </a:xfrm>
          <a:prstGeom prst="rect">
            <a:avLst/>
          </a:prstGeom>
          <a:noFill/>
          <a:ln>
            <a:noFill/>
          </a:ln>
        </p:spPr>
        <p:txBody>
          <a:bodyPr spcFirstLastPara="1" wrap="square" lIns="91425" tIns="0" rIns="91425" bIns="0" anchor="ctr" anchorCtr="0">
            <a:normAutofit/>
          </a:bodyPr>
          <a:lstStyle>
            <a:lvl1pPr marR="0" lvl="0" algn="l" rtl="0">
              <a:spcBef>
                <a:spcPts val="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grpSp>
        <p:nvGrpSpPr>
          <p:cNvPr id="2" name="Group 1"/>
          <p:cNvGrpSpPr/>
          <p:nvPr userDrawn="1"/>
        </p:nvGrpSpPr>
        <p:grpSpPr>
          <a:xfrm>
            <a:off x="176877" y="188459"/>
            <a:ext cx="8817610" cy="656200"/>
            <a:chOff x="176877" y="188458"/>
            <a:chExt cx="8817610" cy="715283"/>
          </a:xfrm>
        </p:grpSpPr>
        <p:pic>
          <p:nvPicPr>
            <p:cNvPr id="14" name="Picture 2" descr="C:\Users\ASUS\Desktop\JWC-UZIP.png"/>
            <p:cNvPicPr>
              <a:picLocks noChangeAspect="1" noChangeArrowheads="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176877" y="188458"/>
              <a:ext cx="1071213" cy="71528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ASUS\Desktop\JWC-UZIP - Copy.png"/>
            <p:cNvPicPr>
              <a:picLocks noChangeAspect="1" noChangeArrowheads="1"/>
            </p:cNvPicPr>
            <p:nvPr userDrawn="1"/>
          </p:nvPicPr>
          <p:blipFill>
            <a:blip r:embed="rId23">
              <a:extLst>
                <a:ext uri="{28A0092B-C50C-407E-A947-70E740481C1C}">
                  <a14:useLocalDpi xmlns:a14="http://schemas.microsoft.com/office/drawing/2010/main" val="0"/>
                </a:ext>
              </a:extLst>
            </a:blip>
            <a:srcRect/>
            <a:stretch>
              <a:fillRect/>
            </a:stretch>
          </p:blipFill>
          <p:spPr bwMode="auto">
            <a:xfrm>
              <a:off x="7802478" y="188459"/>
              <a:ext cx="1192009" cy="715282"/>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Google Shape;8;p13"/>
          <p:cNvSpPr txBox="1">
            <a:spLocks noGrp="1"/>
          </p:cNvSpPr>
          <p:nvPr>
            <p:ph type="sldNum" idx="4"/>
          </p:nvPr>
        </p:nvSpPr>
        <p:spPr>
          <a:xfrm>
            <a:off x="8472459" y="6217628"/>
            <a:ext cx="548700" cy="524800"/>
          </a:xfrm>
          <a:prstGeom prst="rect">
            <a:avLst/>
          </a:prstGeom>
          <a:noFill/>
          <a:ln>
            <a:noFill/>
          </a:ln>
        </p:spPr>
        <p:txBody>
          <a:bodyPr spcFirstLastPara="1" wrap="square" lIns="91300" tIns="91300" rIns="91300" bIns="91300" anchor="ctr" anchorCtr="0">
            <a:noAutofit/>
          </a:bodyPr>
          <a:lstStyle>
            <a:lvl1pPr marL="0" marR="0" lvl="0" indent="0" algn="r" rtl="0">
              <a:lnSpc>
                <a:spcPct val="100000"/>
              </a:lnSpc>
              <a:spcBef>
                <a:spcPts val="0"/>
              </a:spcBef>
              <a:spcAft>
                <a:spcPts val="0"/>
              </a:spcAft>
              <a:buClr>
                <a:srgbClr val="FFFFFF"/>
              </a:buClr>
              <a:buSzPts val="1000"/>
              <a:buFont typeface="Lato"/>
              <a:buNone/>
              <a:defRPr sz="720" b="0" i="0" u="none" strike="noStrike" cap="none">
                <a:solidFill>
                  <a:schemeClr val="tx1"/>
                </a:solidFill>
                <a:latin typeface="Lato"/>
                <a:ea typeface="Lato"/>
                <a:cs typeface="Lato"/>
                <a:sym typeface="Lato"/>
              </a:defRPr>
            </a:lvl1pPr>
            <a:lvl2pPr marL="0" marR="0" lvl="1" indent="0" algn="r" rtl="0">
              <a:lnSpc>
                <a:spcPct val="100000"/>
              </a:lnSpc>
              <a:spcBef>
                <a:spcPts val="0"/>
              </a:spcBef>
              <a:spcAft>
                <a:spcPts val="0"/>
              </a:spcAft>
              <a:buClr>
                <a:srgbClr val="FFFFFF"/>
              </a:buClr>
              <a:buSzPts val="1000"/>
              <a:buFont typeface="Lato"/>
              <a:buNone/>
              <a:defRPr sz="720" b="0" i="0" u="none" strike="noStrike" cap="none">
                <a:solidFill>
                  <a:srgbClr val="FFFFFF"/>
                </a:solidFill>
                <a:latin typeface="Lato"/>
                <a:ea typeface="Lato"/>
                <a:cs typeface="Lato"/>
                <a:sym typeface="Lato"/>
              </a:defRPr>
            </a:lvl2pPr>
            <a:lvl3pPr marL="0" marR="0" lvl="2" indent="0" algn="r" rtl="0">
              <a:lnSpc>
                <a:spcPct val="100000"/>
              </a:lnSpc>
              <a:spcBef>
                <a:spcPts val="0"/>
              </a:spcBef>
              <a:spcAft>
                <a:spcPts val="0"/>
              </a:spcAft>
              <a:buClr>
                <a:srgbClr val="FFFFFF"/>
              </a:buClr>
              <a:buSzPts val="1000"/>
              <a:buFont typeface="Lato"/>
              <a:buNone/>
              <a:defRPr sz="720" b="0" i="0" u="none" strike="noStrike" cap="none">
                <a:solidFill>
                  <a:srgbClr val="FFFFFF"/>
                </a:solidFill>
                <a:latin typeface="Lato"/>
                <a:ea typeface="Lato"/>
                <a:cs typeface="Lato"/>
                <a:sym typeface="Lato"/>
              </a:defRPr>
            </a:lvl3pPr>
            <a:lvl4pPr marL="0" marR="0" lvl="3" indent="0" algn="r" rtl="0">
              <a:lnSpc>
                <a:spcPct val="100000"/>
              </a:lnSpc>
              <a:spcBef>
                <a:spcPts val="0"/>
              </a:spcBef>
              <a:spcAft>
                <a:spcPts val="0"/>
              </a:spcAft>
              <a:buClr>
                <a:srgbClr val="FFFFFF"/>
              </a:buClr>
              <a:buSzPts val="1000"/>
              <a:buFont typeface="Lato"/>
              <a:buNone/>
              <a:defRPr sz="720" b="0" i="0" u="none" strike="noStrike" cap="none">
                <a:solidFill>
                  <a:srgbClr val="FFFFFF"/>
                </a:solidFill>
                <a:latin typeface="Lato"/>
                <a:ea typeface="Lato"/>
                <a:cs typeface="Lato"/>
                <a:sym typeface="Lato"/>
              </a:defRPr>
            </a:lvl4pPr>
            <a:lvl5pPr marL="0" marR="0" lvl="4" indent="0" algn="r" rtl="0">
              <a:lnSpc>
                <a:spcPct val="100000"/>
              </a:lnSpc>
              <a:spcBef>
                <a:spcPts val="0"/>
              </a:spcBef>
              <a:spcAft>
                <a:spcPts val="0"/>
              </a:spcAft>
              <a:buClr>
                <a:srgbClr val="FFFFFF"/>
              </a:buClr>
              <a:buSzPts val="1000"/>
              <a:buFont typeface="Lato"/>
              <a:buNone/>
              <a:defRPr sz="720" b="0" i="0" u="none" strike="noStrike" cap="none">
                <a:solidFill>
                  <a:srgbClr val="FFFFFF"/>
                </a:solidFill>
                <a:latin typeface="Lato"/>
                <a:ea typeface="Lato"/>
                <a:cs typeface="Lato"/>
                <a:sym typeface="Lato"/>
              </a:defRPr>
            </a:lvl5pPr>
            <a:lvl6pPr marL="0" marR="0" lvl="5" indent="0" algn="r" rtl="0">
              <a:lnSpc>
                <a:spcPct val="100000"/>
              </a:lnSpc>
              <a:spcBef>
                <a:spcPts val="0"/>
              </a:spcBef>
              <a:spcAft>
                <a:spcPts val="0"/>
              </a:spcAft>
              <a:buClr>
                <a:srgbClr val="FFFFFF"/>
              </a:buClr>
              <a:buSzPts val="1000"/>
              <a:buFont typeface="Lato"/>
              <a:buNone/>
              <a:defRPr sz="720" b="0" i="0" u="none" strike="noStrike" cap="none">
                <a:solidFill>
                  <a:srgbClr val="FFFFFF"/>
                </a:solidFill>
                <a:latin typeface="Lato"/>
                <a:ea typeface="Lato"/>
                <a:cs typeface="Lato"/>
                <a:sym typeface="Lato"/>
              </a:defRPr>
            </a:lvl6pPr>
            <a:lvl7pPr marL="0" marR="0" lvl="6" indent="0" algn="r" rtl="0">
              <a:lnSpc>
                <a:spcPct val="100000"/>
              </a:lnSpc>
              <a:spcBef>
                <a:spcPts val="0"/>
              </a:spcBef>
              <a:spcAft>
                <a:spcPts val="0"/>
              </a:spcAft>
              <a:buClr>
                <a:srgbClr val="FFFFFF"/>
              </a:buClr>
              <a:buSzPts val="1000"/>
              <a:buFont typeface="Lato"/>
              <a:buNone/>
              <a:defRPr sz="720" b="0" i="0" u="none" strike="noStrike" cap="none">
                <a:solidFill>
                  <a:srgbClr val="FFFFFF"/>
                </a:solidFill>
                <a:latin typeface="Lato"/>
                <a:ea typeface="Lato"/>
                <a:cs typeface="Lato"/>
                <a:sym typeface="Lato"/>
              </a:defRPr>
            </a:lvl7pPr>
            <a:lvl8pPr marL="0" marR="0" lvl="7" indent="0" algn="r" rtl="0">
              <a:lnSpc>
                <a:spcPct val="100000"/>
              </a:lnSpc>
              <a:spcBef>
                <a:spcPts val="0"/>
              </a:spcBef>
              <a:spcAft>
                <a:spcPts val="0"/>
              </a:spcAft>
              <a:buClr>
                <a:srgbClr val="FFFFFF"/>
              </a:buClr>
              <a:buSzPts val="1000"/>
              <a:buFont typeface="Lato"/>
              <a:buNone/>
              <a:defRPr sz="720" b="0" i="0" u="none" strike="noStrike" cap="none">
                <a:solidFill>
                  <a:srgbClr val="FFFFFF"/>
                </a:solidFill>
                <a:latin typeface="Lato"/>
                <a:ea typeface="Lato"/>
                <a:cs typeface="Lato"/>
                <a:sym typeface="Lato"/>
              </a:defRPr>
            </a:lvl8pPr>
            <a:lvl9pPr marL="0" marR="0" lvl="8" indent="0" algn="r" rtl="0">
              <a:lnSpc>
                <a:spcPct val="100000"/>
              </a:lnSpc>
              <a:spcBef>
                <a:spcPts val="0"/>
              </a:spcBef>
              <a:spcAft>
                <a:spcPts val="0"/>
              </a:spcAft>
              <a:buClr>
                <a:srgbClr val="FFFFFF"/>
              </a:buClr>
              <a:buSzPts val="1000"/>
              <a:buFont typeface="Lato"/>
              <a:buNone/>
              <a:defRPr sz="720" b="0" i="0" u="none" strike="noStrike" cap="none">
                <a:solidFill>
                  <a:srgbClr val="FFFFFF"/>
                </a:solidFill>
                <a:latin typeface="Lato"/>
                <a:ea typeface="Lato"/>
                <a:cs typeface="Lato"/>
                <a:sym typeface="Lato"/>
              </a:defRPr>
            </a:lvl9pPr>
          </a:lstStyle>
          <a:p>
            <a:fld id="{00000000-1234-1234-1234-123412341234}" type="slidenum">
              <a:rPr lang="en-US" smtClean="0"/>
              <a:pPr/>
              <a:t>‹#›</a:t>
            </a:fld>
            <a:endParaRPr lang="en-US" dirty="0"/>
          </a:p>
        </p:txBody>
      </p:sp>
      <p:sp>
        <p:nvSpPr>
          <p:cNvPr id="17" name="Subtitle 2"/>
          <p:cNvSpPr txBox="1">
            <a:spLocks/>
          </p:cNvSpPr>
          <p:nvPr userDrawn="1"/>
        </p:nvSpPr>
        <p:spPr>
          <a:xfrm>
            <a:off x="97790" y="6054831"/>
            <a:ext cx="8291830" cy="697662"/>
          </a:xfrm>
          <a:prstGeom prst="rect">
            <a:avLst/>
          </a:prstGeom>
        </p:spPr>
        <p:txBody>
          <a:bodyPr/>
          <a:lstStyle>
            <a:lvl1pPr marL="0" indent="0" algn="just" defTabSz="914400" rtl="0" eaLnBrk="1" latinLnBrk="0" hangingPunct="1">
              <a:lnSpc>
                <a:spcPct val="90000"/>
              </a:lnSpc>
              <a:spcBef>
                <a:spcPts val="1000"/>
              </a:spcBef>
              <a:buFont typeface="Arial"/>
              <a:buNone/>
              <a:defRPr lang="en-US" sz="1300" b="0" i="0" u="none" strike="noStrike" kern="1200" smtClean="0">
                <a:solidFill>
                  <a:schemeClr val="tx1"/>
                </a:solidFill>
                <a:effectLst/>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000" dirty="0">
                <a:solidFill>
                  <a:schemeClr val="tx1"/>
                </a:solidFill>
                <a:latin typeface="Arial"/>
              </a:rPr>
              <a:t>Confidentiality Notice: This document is confidential and contains proprietary information and intellectual property of JWC Lab and UZip, Inc. Neither this document nor any of the information contained herein may be reproduced or disclosed under any circumstances without the express written permission of JWC Lab and UZip, Inc. Please be aware that disclosure, copying, distribution or use of this document and the information contained therein is strictly prohibited.</a:t>
            </a:r>
            <a:endParaRPr lang="en-US" sz="1000" dirty="0">
              <a:solidFill>
                <a:schemeClr val="tx1"/>
              </a:solidFill>
            </a:endParaRPr>
          </a:p>
          <a:p>
            <a:br>
              <a:rPr lang="en-US" sz="1300" dirty="0"/>
            </a:br>
            <a:endParaRPr lang="en-US" sz="1300" dirty="0"/>
          </a:p>
        </p:txBody>
      </p:sp>
    </p:spTree>
    <p:extLst>
      <p:ext uri="{BB962C8B-B14F-4D97-AF65-F5344CB8AC3E}">
        <p14:creationId xmlns:p14="http://schemas.microsoft.com/office/powerpoint/2010/main" val="920998634"/>
      </p:ext>
    </p:extLst>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 id="2147483690" r:id="rId19"/>
    <p:sldLayoutId id="2147483691"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0.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
          <p:cNvSpPr txBox="1">
            <a:spLocks noGrp="1"/>
          </p:cNvSpPr>
          <p:nvPr>
            <p:ph type="title"/>
          </p:nvPr>
        </p:nvSpPr>
        <p:spPr>
          <a:xfrm>
            <a:off x="1287051" y="144974"/>
            <a:ext cx="7422997" cy="846376"/>
          </a:xfrm>
          <a:prstGeom prst="rect">
            <a:avLst/>
          </a:prstGeom>
          <a:noFill/>
          <a:ln>
            <a:noFill/>
          </a:ln>
        </p:spPr>
        <p:txBody>
          <a:bodyPr spcFirstLastPara="1" wrap="square" lIns="91425" tIns="0" rIns="91425" bIns="0" anchor="ctr" anchorCtr="0">
            <a:noAutofit/>
          </a:bodyPr>
          <a:lstStyle/>
          <a:p>
            <a:pPr>
              <a:buSzPts val="2000"/>
            </a:pPr>
            <a:r>
              <a:rPr lang="en-US" sz="3000" dirty="0">
                <a:solidFill>
                  <a:schemeClr val="tx1"/>
                </a:solidFill>
              </a:rPr>
              <a:t>Management team</a:t>
            </a:r>
            <a:endParaRPr lang="vi-VN" sz="2500" b="0" dirty="0">
              <a:solidFill>
                <a:schemeClr val="tx1"/>
              </a:solidFill>
            </a:endParaRPr>
          </a:p>
        </p:txBody>
      </p:sp>
      <p:sp>
        <p:nvSpPr>
          <p:cNvPr id="8" name="TextBox 7"/>
          <p:cNvSpPr txBox="1"/>
          <p:nvPr/>
        </p:nvSpPr>
        <p:spPr>
          <a:xfrm>
            <a:off x="565748" y="3350771"/>
            <a:ext cx="2691763" cy="2631490"/>
          </a:xfrm>
          <a:prstGeom prst="rect">
            <a:avLst/>
          </a:prstGeom>
          <a:noFill/>
        </p:spPr>
        <p:txBody>
          <a:bodyPr wrap="none" rtlCol="0">
            <a:spAutoFit/>
          </a:bodyPr>
          <a:lstStyle/>
          <a:p>
            <a:pPr algn="ctr"/>
            <a:r>
              <a:rPr lang="en-US" sz="1500" b="1" dirty="0"/>
              <a:t>Prof. Luan Nguyen</a:t>
            </a:r>
          </a:p>
          <a:p>
            <a:pPr algn="ctr"/>
            <a:r>
              <a:rPr lang="en-US" sz="1500" b="1" dirty="0"/>
              <a:t>PhD ECE, Exec MBA</a:t>
            </a:r>
          </a:p>
          <a:p>
            <a:pPr algn="ctr"/>
            <a:r>
              <a:rPr lang="en-US" sz="1500" b="1" i="1" dirty="0"/>
              <a:t>CEO/President</a:t>
            </a:r>
          </a:p>
          <a:p>
            <a:pPr algn="ctr"/>
            <a:r>
              <a:rPr lang="en-US" sz="1500" dirty="0"/>
              <a:t>35+ years of managerial </a:t>
            </a:r>
          </a:p>
          <a:p>
            <a:pPr algn="ctr"/>
            <a:r>
              <a:rPr lang="en-US" sz="1500" dirty="0"/>
              <a:t>and technology experiences. </a:t>
            </a:r>
          </a:p>
          <a:p>
            <a:pPr algn="ctr"/>
            <a:r>
              <a:rPr lang="en-US" sz="1500" dirty="0"/>
              <a:t>16 years with IBM.</a:t>
            </a:r>
          </a:p>
          <a:p>
            <a:pPr algn="ctr"/>
            <a:r>
              <a:rPr lang="en-US" sz="1500" dirty="0"/>
              <a:t>1997-2000 IBM CTO </a:t>
            </a:r>
          </a:p>
          <a:p>
            <a:pPr algn="ctr"/>
            <a:r>
              <a:rPr lang="en-US" sz="1500" dirty="0"/>
              <a:t>IBM Global Services. </a:t>
            </a:r>
          </a:p>
          <a:p>
            <a:pPr algn="ctr"/>
            <a:r>
              <a:rPr lang="en-US" sz="1500" dirty="0"/>
              <a:t>Manage successfully</a:t>
            </a:r>
          </a:p>
          <a:p>
            <a:pPr algn="ctr"/>
            <a:r>
              <a:rPr lang="en-US" sz="1500" dirty="0"/>
              <a:t>many tech companies </a:t>
            </a:r>
          </a:p>
          <a:p>
            <a:pPr algn="ctr"/>
            <a:r>
              <a:rPr lang="en-US" sz="1500" dirty="0"/>
              <a:t>in US and SE Asia.</a:t>
            </a:r>
          </a:p>
        </p:txBody>
      </p:sp>
      <p:sp>
        <p:nvSpPr>
          <p:cNvPr id="9" name="TextBox 8"/>
          <p:cNvSpPr txBox="1"/>
          <p:nvPr/>
        </p:nvSpPr>
        <p:spPr>
          <a:xfrm>
            <a:off x="3313868" y="3350748"/>
            <a:ext cx="2385588" cy="2631490"/>
          </a:xfrm>
          <a:prstGeom prst="rect">
            <a:avLst/>
          </a:prstGeom>
          <a:noFill/>
        </p:spPr>
        <p:txBody>
          <a:bodyPr wrap="none" rtlCol="0">
            <a:spAutoFit/>
          </a:bodyPr>
          <a:lstStyle/>
          <a:p>
            <a:pPr algn="ctr"/>
            <a:r>
              <a:rPr lang="en-US" sz="1500" b="1" dirty="0"/>
              <a:t>Prof. Anh Vu</a:t>
            </a:r>
          </a:p>
          <a:p>
            <a:pPr algn="ctr"/>
            <a:r>
              <a:rPr lang="en-US" sz="1500" b="1" dirty="0"/>
              <a:t>PhD Aerospace Eng.</a:t>
            </a:r>
          </a:p>
          <a:p>
            <a:pPr algn="ctr"/>
            <a:r>
              <a:rPr lang="en-US" sz="1500" b="1" i="1" dirty="0"/>
              <a:t>Chief Scientist</a:t>
            </a:r>
          </a:p>
          <a:p>
            <a:pPr algn="ctr"/>
            <a:r>
              <a:rPr lang="en-US" sz="1500" dirty="0"/>
              <a:t>15+ years of </a:t>
            </a:r>
          </a:p>
          <a:p>
            <a:pPr algn="ctr"/>
            <a:r>
              <a:rPr lang="en-US" sz="1500" dirty="0"/>
              <a:t>experiences in </a:t>
            </a:r>
          </a:p>
          <a:p>
            <a:pPr algn="ctr"/>
            <a:r>
              <a:rPr lang="en-US" sz="1500" dirty="0"/>
              <a:t>aerospace design,  </a:t>
            </a:r>
          </a:p>
          <a:p>
            <a:pPr algn="ctr"/>
            <a:r>
              <a:rPr lang="en-US" sz="1500" dirty="0"/>
              <a:t>aerodynamics analysis, </a:t>
            </a:r>
          </a:p>
          <a:p>
            <a:pPr algn="ctr"/>
            <a:r>
              <a:rPr lang="en-US" sz="1500" dirty="0"/>
              <a:t>drone and PAV design</a:t>
            </a:r>
          </a:p>
          <a:p>
            <a:pPr algn="ctr"/>
            <a:r>
              <a:rPr lang="en-US" sz="1500" dirty="0"/>
              <a:t>with 10+ related projects,</a:t>
            </a:r>
          </a:p>
          <a:p>
            <a:pPr algn="ctr"/>
            <a:r>
              <a:rPr lang="en-US" sz="1500" dirty="0"/>
              <a:t> 30+ related publications, </a:t>
            </a:r>
          </a:p>
          <a:p>
            <a:pPr algn="ctr"/>
            <a:r>
              <a:rPr lang="en-US" sz="1500" dirty="0"/>
              <a:t>patents, and awards.</a:t>
            </a:r>
          </a:p>
        </p:txBody>
      </p:sp>
      <p:sp>
        <p:nvSpPr>
          <p:cNvPr id="12" name="TextBox 11"/>
          <p:cNvSpPr txBox="1"/>
          <p:nvPr/>
        </p:nvSpPr>
        <p:spPr>
          <a:xfrm>
            <a:off x="5853115" y="3346561"/>
            <a:ext cx="2458365" cy="2631490"/>
          </a:xfrm>
          <a:prstGeom prst="rect">
            <a:avLst/>
          </a:prstGeom>
          <a:noFill/>
        </p:spPr>
        <p:txBody>
          <a:bodyPr wrap="none" rtlCol="0">
            <a:spAutoFit/>
          </a:bodyPr>
          <a:lstStyle/>
          <a:p>
            <a:pPr algn="ctr"/>
            <a:r>
              <a:rPr lang="en-US" sz="1500" b="1" dirty="0"/>
              <a:t>Mr. Toan Nguyen</a:t>
            </a:r>
          </a:p>
          <a:p>
            <a:pPr algn="ctr"/>
            <a:r>
              <a:rPr lang="en-US" sz="1500" b="1" dirty="0"/>
              <a:t>BS Info Technology Eng.</a:t>
            </a:r>
          </a:p>
          <a:p>
            <a:pPr algn="ctr"/>
            <a:r>
              <a:rPr lang="en-US" sz="1500" b="1" i="1" dirty="0"/>
              <a:t>Chief Technology Officer</a:t>
            </a:r>
          </a:p>
          <a:p>
            <a:pPr algn="ctr"/>
            <a:r>
              <a:rPr lang="en-US" sz="1500" dirty="0"/>
              <a:t>20+ years of</a:t>
            </a:r>
          </a:p>
          <a:p>
            <a:pPr algn="ctr"/>
            <a:r>
              <a:rPr lang="en-US" sz="1500" dirty="0"/>
              <a:t>experiences in</a:t>
            </a:r>
          </a:p>
          <a:p>
            <a:pPr algn="ctr"/>
            <a:r>
              <a:rPr lang="en-US" sz="1500" dirty="0"/>
              <a:t>architecting and </a:t>
            </a:r>
          </a:p>
          <a:p>
            <a:pPr algn="ctr"/>
            <a:r>
              <a:rPr lang="en-US" sz="1500" dirty="0"/>
              <a:t>deploying globally </a:t>
            </a:r>
          </a:p>
          <a:p>
            <a:pPr algn="ctr"/>
            <a:r>
              <a:rPr lang="en-US" sz="1500" dirty="0"/>
              <a:t>commercial enterprise </a:t>
            </a:r>
          </a:p>
          <a:p>
            <a:pPr algn="ctr"/>
            <a:r>
              <a:rPr lang="en-US" sz="1500" dirty="0"/>
              <a:t>applications using </a:t>
            </a:r>
          </a:p>
          <a:p>
            <a:pPr algn="ctr"/>
            <a:r>
              <a:rPr lang="en-US" sz="1500" dirty="0"/>
              <a:t>many advanced </a:t>
            </a:r>
          </a:p>
          <a:p>
            <a:pPr algn="ctr"/>
            <a:r>
              <a:rPr lang="en-US" sz="1500" dirty="0"/>
              <a:t>technologies.</a:t>
            </a:r>
          </a:p>
        </p:txBody>
      </p:sp>
      <p:pic>
        <p:nvPicPr>
          <p:cNvPr id="3" name="Picture 2">
            <a:extLst>
              <a:ext uri="{FF2B5EF4-FFF2-40B4-BE49-F238E27FC236}">
                <a16:creationId xmlns:a16="http://schemas.microsoft.com/office/drawing/2014/main" id="{0B020A18-2962-49AB-83DC-D58FB3A304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933" y="1418929"/>
            <a:ext cx="1726324" cy="1726324"/>
          </a:xfrm>
          <a:prstGeom prst="rect">
            <a:avLst/>
          </a:prstGeom>
        </p:spPr>
      </p:pic>
      <p:pic>
        <p:nvPicPr>
          <p:cNvPr id="10" name="Picture 9">
            <a:extLst>
              <a:ext uri="{FF2B5EF4-FFF2-40B4-BE49-F238E27FC236}">
                <a16:creationId xmlns:a16="http://schemas.microsoft.com/office/drawing/2014/main" id="{AD6B543A-945E-492C-8D89-37E0737E1BC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76476" y="1414193"/>
            <a:ext cx="1731059" cy="1731059"/>
          </a:xfrm>
          <a:prstGeom prst="rect">
            <a:avLst/>
          </a:prstGeom>
        </p:spPr>
      </p:pic>
      <p:pic>
        <p:nvPicPr>
          <p:cNvPr id="13" name="Picture 12">
            <a:extLst>
              <a:ext uri="{FF2B5EF4-FFF2-40B4-BE49-F238E27FC236}">
                <a16:creationId xmlns:a16="http://schemas.microsoft.com/office/drawing/2014/main" id="{583A5B3D-68FA-45EE-BB87-FAC59C0BDED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61638" y="1418928"/>
            <a:ext cx="1726324" cy="1726324"/>
          </a:xfrm>
          <a:prstGeom prst="rect">
            <a:avLst/>
          </a:prstGeom>
        </p:spPr>
      </p:pic>
    </p:spTree>
    <p:extLst>
      <p:ext uri="{BB962C8B-B14F-4D97-AF65-F5344CB8AC3E}">
        <p14:creationId xmlns:p14="http://schemas.microsoft.com/office/powerpoint/2010/main" val="1276946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
          <p:cNvSpPr txBox="1">
            <a:spLocks noGrp="1"/>
          </p:cNvSpPr>
          <p:nvPr>
            <p:ph type="title"/>
          </p:nvPr>
        </p:nvSpPr>
        <p:spPr>
          <a:xfrm>
            <a:off x="1287051" y="144974"/>
            <a:ext cx="7422997" cy="846376"/>
          </a:xfrm>
          <a:prstGeom prst="rect">
            <a:avLst/>
          </a:prstGeom>
          <a:noFill/>
          <a:ln>
            <a:noFill/>
          </a:ln>
        </p:spPr>
        <p:txBody>
          <a:bodyPr spcFirstLastPara="1" wrap="square" lIns="91425" tIns="0" rIns="91425" bIns="0" anchor="ctr" anchorCtr="0">
            <a:noAutofit/>
          </a:bodyPr>
          <a:lstStyle/>
          <a:p>
            <a:pPr>
              <a:buSzPts val="2000"/>
            </a:pPr>
            <a:r>
              <a:rPr lang="en-US" sz="3000" dirty="0">
                <a:solidFill>
                  <a:schemeClr val="tx1"/>
                </a:solidFill>
              </a:rPr>
              <a:t>Management team</a:t>
            </a:r>
            <a:endParaRPr lang="vi-VN" sz="2500" b="0" dirty="0">
              <a:solidFill>
                <a:schemeClr val="tx1"/>
              </a:solidFill>
            </a:endParaRPr>
          </a:p>
        </p:txBody>
      </p:sp>
      <p:sp>
        <p:nvSpPr>
          <p:cNvPr id="13" name="TextBox 12"/>
          <p:cNvSpPr txBox="1"/>
          <p:nvPr/>
        </p:nvSpPr>
        <p:spPr>
          <a:xfrm>
            <a:off x="651600" y="3306045"/>
            <a:ext cx="2616421" cy="2631490"/>
          </a:xfrm>
          <a:prstGeom prst="rect">
            <a:avLst/>
          </a:prstGeom>
          <a:noFill/>
        </p:spPr>
        <p:txBody>
          <a:bodyPr wrap="none" rtlCol="0">
            <a:spAutoFit/>
          </a:bodyPr>
          <a:lstStyle/>
          <a:p>
            <a:pPr algn="ctr"/>
            <a:r>
              <a:rPr lang="en-US" sz="1500" b="1" dirty="0"/>
              <a:t>Mr. Liem Doan</a:t>
            </a:r>
          </a:p>
          <a:p>
            <a:pPr algn="ctr"/>
            <a:r>
              <a:rPr lang="en-US" sz="1500" b="1" dirty="0"/>
              <a:t>BS Electrical Eng.</a:t>
            </a:r>
          </a:p>
          <a:p>
            <a:pPr algn="ctr"/>
            <a:r>
              <a:rPr lang="en-US" sz="1500" b="1" i="1" dirty="0"/>
              <a:t>Chief Marketing Officer</a:t>
            </a:r>
          </a:p>
          <a:p>
            <a:pPr algn="ctr"/>
            <a:r>
              <a:rPr lang="en-US" sz="1500" dirty="0"/>
              <a:t>30+ years of aerospace</a:t>
            </a:r>
          </a:p>
          <a:p>
            <a:pPr algn="ctr"/>
            <a:r>
              <a:rPr lang="en-US" sz="1500" dirty="0"/>
              <a:t>C-level sales and marketing </a:t>
            </a:r>
          </a:p>
          <a:p>
            <a:pPr algn="ctr"/>
            <a:r>
              <a:rPr lang="en-US" sz="1500" dirty="0"/>
              <a:t>experiences in related </a:t>
            </a:r>
          </a:p>
          <a:p>
            <a:pPr algn="ctr"/>
            <a:r>
              <a:rPr lang="en-US" sz="1500" dirty="0"/>
              <a:t>commercial, military,</a:t>
            </a:r>
          </a:p>
          <a:p>
            <a:pPr algn="ctr"/>
            <a:r>
              <a:rPr lang="en-US" sz="1500" dirty="0"/>
              <a:t>and defense products </a:t>
            </a:r>
          </a:p>
          <a:p>
            <a:pPr algn="ctr"/>
            <a:r>
              <a:rPr lang="en-US" sz="1500" dirty="0"/>
              <a:t>in N. America, Europe, </a:t>
            </a:r>
          </a:p>
          <a:p>
            <a:pPr algn="ctr"/>
            <a:r>
              <a:rPr lang="en-US" sz="1500" dirty="0"/>
              <a:t>Middle East, Asia, </a:t>
            </a:r>
          </a:p>
          <a:p>
            <a:pPr algn="ctr"/>
            <a:r>
              <a:rPr lang="en-US" sz="1500" dirty="0"/>
              <a:t>and the Pacific </a:t>
            </a:r>
            <a:r>
              <a:rPr lang="en-US" sz="1500"/>
              <a:t>Rim.</a:t>
            </a:r>
            <a:endParaRPr lang="en-US" sz="1500" dirty="0"/>
          </a:p>
        </p:txBody>
      </p:sp>
      <p:sp>
        <p:nvSpPr>
          <p:cNvPr id="11" name="TextBox 10"/>
          <p:cNvSpPr txBox="1"/>
          <p:nvPr/>
        </p:nvSpPr>
        <p:spPr>
          <a:xfrm>
            <a:off x="3658265" y="3347879"/>
            <a:ext cx="5349541" cy="2631490"/>
          </a:xfrm>
          <a:prstGeom prst="rect">
            <a:avLst/>
          </a:prstGeom>
          <a:noFill/>
        </p:spPr>
        <p:txBody>
          <a:bodyPr wrap="none" rtlCol="0">
            <a:spAutoFit/>
          </a:bodyPr>
          <a:lstStyle/>
          <a:p>
            <a:pPr algn="ctr"/>
            <a:r>
              <a:rPr lang="en-US" sz="1500" b="1" dirty="0"/>
              <a:t>Mr. </a:t>
            </a:r>
            <a:r>
              <a:rPr lang="en-US" sz="1500" b="1" dirty="0" err="1"/>
              <a:t>Trai</a:t>
            </a:r>
            <a:r>
              <a:rPr lang="en-US" sz="1500" b="1" dirty="0"/>
              <a:t> Dang</a:t>
            </a:r>
          </a:p>
          <a:p>
            <a:pPr algn="ctr"/>
            <a:r>
              <a:rPr lang="en-US" sz="1500" b="1" dirty="0"/>
              <a:t>MBA</a:t>
            </a:r>
          </a:p>
          <a:p>
            <a:pPr algn="ctr"/>
            <a:r>
              <a:rPr lang="en-US" sz="1500" b="1" i="1" dirty="0"/>
              <a:t>VP of Business Development</a:t>
            </a:r>
          </a:p>
          <a:p>
            <a:pPr algn="ctr"/>
            <a:r>
              <a:rPr lang="en-US" sz="1500" dirty="0"/>
              <a:t>An all-round business executive with 6 years of hand-on</a:t>
            </a:r>
          </a:p>
          <a:p>
            <a:pPr algn="ctr"/>
            <a:r>
              <a:rPr lang="en-US" sz="1500" dirty="0"/>
              <a:t>management experiences, excellent program planning skills,</a:t>
            </a:r>
          </a:p>
          <a:p>
            <a:pPr algn="ctr"/>
            <a:r>
              <a:rPr lang="en-US" sz="1500" dirty="0"/>
              <a:t> and established large networked connections in the digital </a:t>
            </a:r>
          </a:p>
          <a:p>
            <a:pPr algn="ctr"/>
            <a:r>
              <a:rPr lang="en-US" sz="1500" dirty="0"/>
              <a:t>economy. Exceptional in running business programs with </a:t>
            </a:r>
          </a:p>
          <a:p>
            <a:pPr algn="ctr"/>
            <a:r>
              <a:rPr lang="en-US" sz="1500" dirty="0"/>
              <a:t>strong business development ability in grants writings, </a:t>
            </a:r>
          </a:p>
          <a:p>
            <a:pPr algn="ctr"/>
            <a:r>
              <a:rPr lang="en-US" sz="1500" dirty="0"/>
              <a:t>securing sponsorships, and in organizing </a:t>
            </a:r>
          </a:p>
          <a:p>
            <a:pPr algn="ctr"/>
            <a:r>
              <a:rPr lang="en-US" sz="1500" dirty="0"/>
              <a:t>other activities that can bring additional stream </a:t>
            </a:r>
          </a:p>
          <a:p>
            <a:pPr algn="ctr"/>
            <a:r>
              <a:rPr lang="en-US" sz="1500" dirty="0"/>
              <a:t>of revenues to business partnerships.</a:t>
            </a:r>
          </a:p>
        </p:txBody>
      </p:sp>
      <p:pic>
        <p:nvPicPr>
          <p:cNvPr id="4" name="Picture 3">
            <a:extLst>
              <a:ext uri="{FF2B5EF4-FFF2-40B4-BE49-F238E27FC236}">
                <a16:creationId xmlns:a16="http://schemas.microsoft.com/office/drawing/2014/main" id="{1803B603-F3EE-42C0-88EA-B964A20E6E9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7435" y="1528947"/>
            <a:ext cx="1777098" cy="1777098"/>
          </a:xfrm>
          <a:prstGeom prst="rect">
            <a:avLst/>
          </a:prstGeom>
        </p:spPr>
      </p:pic>
      <p:pic>
        <p:nvPicPr>
          <p:cNvPr id="6" name="Picture 5">
            <a:extLst>
              <a:ext uri="{FF2B5EF4-FFF2-40B4-BE49-F238E27FC236}">
                <a16:creationId xmlns:a16="http://schemas.microsoft.com/office/drawing/2014/main" id="{6296AA04-12A1-4B96-BCC9-F58026F196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4486" y="1528947"/>
            <a:ext cx="1777098" cy="1777098"/>
          </a:xfrm>
          <a:prstGeom prst="rect">
            <a:avLst/>
          </a:prstGeom>
        </p:spPr>
      </p:pic>
    </p:spTree>
    <p:extLst>
      <p:ext uri="{BB962C8B-B14F-4D97-AF65-F5344CB8AC3E}">
        <p14:creationId xmlns:p14="http://schemas.microsoft.com/office/powerpoint/2010/main" val="1584320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
          <p:cNvSpPr txBox="1">
            <a:spLocks noGrp="1"/>
          </p:cNvSpPr>
          <p:nvPr>
            <p:ph type="title"/>
          </p:nvPr>
        </p:nvSpPr>
        <p:spPr>
          <a:xfrm>
            <a:off x="1480091" y="144974"/>
            <a:ext cx="7422997" cy="846376"/>
          </a:xfrm>
          <a:prstGeom prst="rect">
            <a:avLst/>
          </a:prstGeom>
          <a:noFill/>
          <a:ln>
            <a:noFill/>
          </a:ln>
        </p:spPr>
        <p:txBody>
          <a:bodyPr spcFirstLastPara="1" wrap="square" lIns="91425" tIns="0" rIns="91425" bIns="0" anchor="ctr" anchorCtr="0">
            <a:noAutofit/>
          </a:bodyPr>
          <a:lstStyle/>
          <a:p>
            <a:pPr>
              <a:buSzPts val="2000"/>
            </a:pPr>
            <a:r>
              <a:rPr lang="en-US" sz="3000" dirty="0">
                <a:solidFill>
                  <a:schemeClr val="tx1"/>
                </a:solidFill>
              </a:rPr>
              <a:t>Management team</a:t>
            </a:r>
            <a:endParaRPr lang="vi-VN" sz="2500" b="0" dirty="0">
              <a:solidFill>
                <a:schemeClr val="tx1"/>
              </a:solidFill>
            </a:endParaRPr>
          </a:p>
        </p:txBody>
      </p:sp>
      <p:sp>
        <p:nvSpPr>
          <p:cNvPr id="13" name="TextBox 12"/>
          <p:cNvSpPr txBox="1"/>
          <p:nvPr/>
        </p:nvSpPr>
        <p:spPr>
          <a:xfrm>
            <a:off x="-225000" y="3153645"/>
            <a:ext cx="4962961" cy="2400657"/>
          </a:xfrm>
          <a:prstGeom prst="rect">
            <a:avLst/>
          </a:prstGeom>
          <a:noFill/>
        </p:spPr>
        <p:txBody>
          <a:bodyPr wrap="none" rtlCol="0">
            <a:spAutoFit/>
          </a:bodyPr>
          <a:lstStyle/>
          <a:p>
            <a:pPr algn="ctr"/>
            <a:r>
              <a:rPr lang="en-US" sz="1500" b="1" dirty="0"/>
              <a:t>Mr. Viet Tran</a:t>
            </a:r>
          </a:p>
          <a:p>
            <a:pPr algn="ctr"/>
            <a:r>
              <a:rPr lang="en-US" sz="1500" b="1" dirty="0"/>
              <a:t>BS E&amp;T Eng.</a:t>
            </a:r>
          </a:p>
          <a:p>
            <a:pPr algn="ctr"/>
            <a:r>
              <a:rPr lang="en-US" sz="1500" b="1" i="1" dirty="0"/>
              <a:t>Branch Manager, Danang Office</a:t>
            </a:r>
          </a:p>
          <a:p>
            <a:pPr algn="ctr"/>
            <a:r>
              <a:rPr lang="en-US" sz="1500" dirty="0"/>
              <a:t>5+ years of experiences in researching and deploying</a:t>
            </a:r>
          </a:p>
          <a:p>
            <a:pPr algn="ctr"/>
            <a:r>
              <a:rPr lang="en-US" sz="1500" dirty="0"/>
              <a:t>Embedded systems (IoT, ML, Computer Vision).</a:t>
            </a:r>
          </a:p>
          <a:p>
            <a:pPr algn="ctr"/>
            <a:r>
              <a:rPr lang="en-US" sz="1500" dirty="0"/>
              <a:t> Experiences in developing high-speed/security </a:t>
            </a:r>
          </a:p>
          <a:p>
            <a:pPr algn="ctr"/>
            <a:r>
              <a:rPr lang="en-US" sz="1500" dirty="0"/>
              <a:t>applications on FPGA and developing </a:t>
            </a:r>
          </a:p>
          <a:p>
            <a:pPr algn="ctr"/>
            <a:r>
              <a:rPr lang="en-US" sz="1500" dirty="0"/>
              <a:t>secured firmware for Drones and IoT systems/Devices.</a:t>
            </a:r>
          </a:p>
          <a:p>
            <a:pPr algn="ctr"/>
            <a:r>
              <a:rPr lang="en-US" sz="1500" dirty="0"/>
              <a:t>Exceptional in building and motivating tech teams.</a:t>
            </a:r>
          </a:p>
          <a:p>
            <a:pPr algn="ctr"/>
            <a:endParaRPr lang="en-US" sz="1500" b="1" i="1" dirty="0"/>
          </a:p>
        </p:txBody>
      </p:sp>
      <p:sp>
        <p:nvSpPr>
          <p:cNvPr id="7" name="TextBox 6">
            <a:extLst>
              <a:ext uri="{FF2B5EF4-FFF2-40B4-BE49-F238E27FC236}">
                <a16:creationId xmlns:a16="http://schemas.microsoft.com/office/drawing/2014/main" id="{507B0667-02F2-4D08-8EF9-4FB1B86CCE36}"/>
              </a:ext>
            </a:extLst>
          </p:cNvPr>
          <p:cNvSpPr txBox="1"/>
          <p:nvPr/>
        </p:nvSpPr>
        <p:spPr>
          <a:xfrm>
            <a:off x="4627880" y="3127429"/>
            <a:ext cx="4709160" cy="3585597"/>
          </a:xfrm>
          <a:prstGeom prst="rect">
            <a:avLst/>
          </a:prstGeom>
          <a:noFill/>
        </p:spPr>
        <p:txBody>
          <a:bodyPr wrap="square" rtlCol="0">
            <a:spAutoFit/>
          </a:bodyPr>
          <a:lstStyle/>
          <a:p>
            <a:pPr algn="ctr"/>
            <a:r>
              <a:rPr lang="en-US" sz="1500" b="1" dirty="0"/>
              <a:t>Ms. </a:t>
            </a:r>
            <a:r>
              <a:rPr lang="en-US" sz="1600" b="1" dirty="0"/>
              <a:t>Chi Hoang</a:t>
            </a:r>
          </a:p>
          <a:p>
            <a:pPr algn="ctr"/>
            <a:r>
              <a:rPr lang="en-US" sz="1600" b="1" dirty="0"/>
              <a:t>BS in Business Finance</a:t>
            </a:r>
          </a:p>
          <a:p>
            <a:pPr algn="ctr"/>
            <a:r>
              <a:rPr lang="en-US" sz="1500" b="1" i="1" dirty="0"/>
              <a:t>Chief Financial Officer</a:t>
            </a:r>
          </a:p>
          <a:p>
            <a:pPr algn="ctr"/>
            <a:r>
              <a:rPr lang="en-US" sz="1500" dirty="0"/>
              <a:t>20+ years of experiences in corporate finance and accounting. Managed procurement organizations with an approximate spending of $350M annually. Had taken many executive leading roles such as Corporate Finance/Management Group Manager providing financial support for a Global Finance company, or as Human Resource Finance Manager providing financial support for Corporate HR to include Flash and to commit spending, headcount and reporting, managing the accurate reporting of monthly and quarter financials and forecasts into various information systems.</a:t>
            </a:r>
          </a:p>
        </p:txBody>
      </p:sp>
      <p:pic>
        <p:nvPicPr>
          <p:cNvPr id="5" name="Picture 4">
            <a:extLst>
              <a:ext uri="{FF2B5EF4-FFF2-40B4-BE49-F238E27FC236}">
                <a16:creationId xmlns:a16="http://schemas.microsoft.com/office/drawing/2014/main" id="{F588BE30-3123-471C-8AAE-8FD849325F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0792" y="1172784"/>
            <a:ext cx="1885950" cy="1885950"/>
          </a:xfrm>
          <a:prstGeom prst="rect">
            <a:avLst/>
          </a:prstGeom>
        </p:spPr>
      </p:pic>
      <p:pic>
        <p:nvPicPr>
          <p:cNvPr id="8" name="Picture 7">
            <a:extLst>
              <a:ext uri="{FF2B5EF4-FFF2-40B4-BE49-F238E27FC236}">
                <a16:creationId xmlns:a16="http://schemas.microsoft.com/office/drawing/2014/main" id="{7A5F8C55-2934-4EC3-A9F6-ECC6EE3A0C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7260" y="1172784"/>
            <a:ext cx="1885950" cy="1885950"/>
          </a:xfrm>
          <a:prstGeom prst="rect">
            <a:avLst/>
          </a:prstGeom>
        </p:spPr>
      </p:pic>
    </p:spTree>
    <p:extLst>
      <p:ext uri="{BB962C8B-B14F-4D97-AF65-F5344CB8AC3E}">
        <p14:creationId xmlns:p14="http://schemas.microsoft.com/office/powerpoint/2010/main" val="2263648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HCC Widescreen Presentation Template">
  <a:themeElements>
    <a:clrScheme name="HCC Color Palette 2">
      <a:dk1>
        <a:srgbClr val="020202"/>
      </a:dk1>
      <a:lt1>
        <a:srgbClr val="FFFFFF"/>
      </a:lt1>
      <a:dk2>
        <a:srgbClr val="7F8C8B"/>
      </a:dk2>
      <a:lt2>
        <a:srgbClr val="CC141C"/>
      </a:lt2>
      <a:accent1>
        <a:srgbClr val="EB5925"/>
      </a:accent1>
      <a:accent2>
        <a:srgbClr val="FF0000"/>
      </a:accent2>
      <a:accent3>
        <a:srgbClr val="404040"/>
      </a:accent3>
      <a:accent4>
        <a:srgbClr val="870005"/>
      </a:accent4>
      <a:accent5>
        <a:srgbClr val="C00000"/>
      </a:accent5>
      <a:accent6>
        <a:srgbClr val="F37321"/>
      </a:accent6>
      <a:hlink>
        <a:srgbClr val="01A3B2"/>
      </a:hlink>
      <a:folHlink>
        <a:srgbClr val="125E6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TotalTime>
  <Words>404</Words>
  <Application>Microsoft Office PowerPoint</Application>
  <PresentationFormat>On-screen Show (4:3)</PresentationFormat>
  <Paragraphs>74</Paragraphs>
  <Slides>3</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vt:i4>
      </vt:variant>
    </vt:vector>
  </HeadingPairs>
  <TitlesOfParts>
    <vt:vector size="11" baseType="lpstr">
      <vt:lpstr>Arial</vt:lpstr>
      <vt:lpstr>Calibri</vt:lpstr>
      <vt:lpstr>Lato</vt:lpstr>
      <vt:lpstr>Merriweather Sans</vt:lpstr>
      <vt:lpstr>Montserrat</vt:lpstr>
      <vt:lpstr>Noto Sans Symbols</vt:lpstr>
      <vt:lpstr>Focus</vt:lpstr>
      <vt:lpstr>HCC Widescreen Presentation Template</vt:lpstr>
      <vt:lpstr>Management team</vt:lpstr>
      <vt:lpstr>Management team</vt:lpstr>
      <vt:lpstr>Management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DRONE  for FARMING   Associate Professor: Ngoc Anh Vu Ho Chi Minh City University of Technology vungocanh@hcmut.edu.vn Mobile: 0918340297</dc:title>
  <dc:creator>WIN8</dc:creator>
  <cp:lastModifiedBy>QUOC VIET TRAN</cp:lastModifiedBy>
  <cp:revision>399</cp:revision>
  <cp:lastPrinted>2020-02-24T10:23:58Z</cp:lastPrinted>
  <dcterms:created xsi:type="dcterms:W3CDTF">2013-11-15T06:11:00Z</dcterms:created>
  <dcterms:modified xsi:type="dcterms:W3CDTF">2020-03-07T06:26:39Z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1033-11.2.0.9144</vt:lpwstr>
  </property>
</Properties>
</file>