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1494" r:id="rId2"/>
    <p:sldId id="1496" r:id="rId3"/>
    <p:sldId id="1501" r:id="rId4"/>
    <p:sldId id="1497" r:id="rId5"/>
    <p:sldId id="1498" r:id="rId6"/>
    <p:sldId id="1502" r:id="rId7"/>
    <p:sldId id="1499" r:id="rId8"/>
    <p:sldId id="150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28C"/>
    <a:srgbClr val="01C7D1"/>
    <a:srgbClr val="FFE699"/>
    <a:srgbClr val="FF7C80"/>
    <a:srgbClr val="A9D18E"/>
    <a:srgbClr val="FF0066"/>
    <a:srgbClr val="FF6600"/>
    <a:srgbClr val="FFFF00"/>
    <a:srgbClr val="00FF00"/>
    <a:srgbClr val="00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096" autoAdjust="0"/>
  </p:normalViewPr>
  <p:slideViewPr>
    <p:cSldViewPr snapToGrid="0">
      <p:cViewPr varScale="1">
        <p:scale>
          <a:sx n="96" d="100"/>
          <a:sy n="96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敏 罗" userId="dceb127c3cf35003" providerId="LiveId" clId="{3AD58D59-0B15-44A2-8AB9-D812D1576922}"/>
    <pc:docChg chg="undo custSel addSld modSld">
      <pc:chgData name="来敏 罗" userId="dceb127c3cf35003" providerId="LiveId" clId="{3AD58D59-0B15-44A2-8AB9-D812D1576922}" dt="2024-11-22T17:53:01.554" v="907" actId="164"/>
      <pc:docMkLst>
        <pc:docMk/>
      </pc:docMkLst>
      <pc:sldChg chg="addSp delSp modSp mod">
        <pc:chgData name="来敏 罗" userId="dceb127c3cf35003" providerId="LiveId" clId="{3AD58D59-0B15-44A2-8AB9-D812D1576922}" dt="2024-11-22T17:51:36.253" v="864" actId="1076"/>
        <pc:sldMkLst>
          <pc:docMk/>
          <pc:sldMk cId="3898845039" sldId="1475"/>
        </pc:sldMkLst>
        <pc:spChg chg="del mod">
          <ac:chgData name="来敏 罗" userId="dceb127c3cf35003" providerId="LiveId" clId="{3AD58D59-0B15-44A2-8AB9-D812D1576922}" dt="2024-11-22T17:25:28.518" v="42" actId="478"/>
          <ac:spMkLst>
            <pc:docMk/>
            <pc:sldMk cId="3898845039" sldId="1475"/>
            <ac:spMk id="9" creationId="{03F3F0F2-22F5-F787-D11D-41067BF77399}"/>
          </ac:spMkLst>
        </pc:spChg>
        <pc:spChg chg="del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14" creationId="{323A7FB1-11B3-B329-8DDB-D55235EAC6CF}"/>
          </ac:spMkLst>
        </pc:spChg>
        <pc:spChg chg="del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35" creationId="{FCE172F9-0791-FE6E-3B70-39DDA213F802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46" creationId="{48D1D11A-07F1-FD5F-B6FB-066B3036CAB4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47" creationId="{DC99C6C7-5B8A-7C11-B030-1A8A25043E2F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49" creationId="{AE610833-5C45-5A54-9A44-E69939FFD23E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51" creationId="{5BFD0563-2101-B0E2-95CB-24C64A04581A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54" creationId="{4CA74973-FE6D-2015-193E-40292AB5D293}"/>
          </ac:spMkLst>
        </pc:spChg>
        <pc:spChg chg="mod">
          <ac:chgData name="来敏 罗" userId="dceb127c3cf35003" providerId="LiveId" clId="{3AD58D59-0B15-44A2-8AB9-D812D1576922}" dt="2024-11-22T17:21:58.501" v="0"/>
          <ac:spMkLst>
            <pc:docMk/>
            <pc:sldMk cId="3898845039" sldId="1475"/>
            <ac:spMk id="55" creationId="{3C0883C0-3F73-A053-05B6-69E1396EF554}"/>
          </ac:spMkLst>
        </pc:spChg>
        <pc:spChg chg="add del mod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56" creationId="{1F108F0B-9956-2796-FE69-BB632BECA05A}"/>
          </ac:spMkLst>
        </pc:spChg>
        <pc:spChg chg="add del mod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57" creationId="{81FAD923-1AE3-8F0B-901F-D112731358EC}"/>
          </ac:spMkLst>
        </pc:spChg>
        <pc:spChg chg="add del mod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58" creationId="{2E3C4535-4AF3-9E90-56A7-CAE05E762CF3}"/>
          </ac:spMkLst>
        </pc:spChg>
        <pc:spChg chg="del mod topLvl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60" creationId="{7D387370-D347-5D76-A04D-9F21A5CA81A2}"/>
          </ac:spMkLst>
        </pc:spChg>
        <pc:spChg chg="del mod topLvl">
          <ac:chgData name="来敏 罗" userId="dceb127c3cf35003" providerId="LiveId" clId="{3AD58D59-0B15-44A2-8AB9-D812D1576922}" dt="2024-11-22T17:25:25.939" v="40" actId="478"/>
          <ac:spMkLst>
            <pc:docMk/>
            <pc:sldMk cId="3898845039" sldId="1475"/>
            <ac:spMk id="61" creationId="{0B5A567C-11D7-671F-5F14-7030BE747039}"/>
          </ac:spMkLst>
        </pc:spChg>
        <pc:spChg chg="mod">
          <ac:chgData name="来敏 罗" userId="dceb127c3cf35003" providerId="LiveId" clId="{3AD58D59-0B15-44A2-8AB9-D812D1576922}" dt="2024-11-22T17:26:47.673" v="74"/>
          <ac:spMkLst>
            <pc:docMk/>
            <pc:sldMk cId="3898845039" sldId="1475"/>
            <ac:spMk id="64" creationId="{91C94125-5F2E-15CD-1FF4-67D2BA9C245E}"/>
          </ac:spMkLst>
        </pc:spChg>
        <pc:spChg chg="add del mod">
          <ac:chgData name="来敏 罗" userId="dceb127c3cf35003" providerId="LiveId" clId="{3AD58D59-0B15-44A2-8AB9-D812D1576922}" dt="2024-11-22T17:29:37.119" v="139" actId="478"/>
          <ac:spMkLst>
            <pc:docMk/>
            <pc:sldMk cId="3898845039" sldId="1475"/>
            <ac:spMk id="73" creationId="{CD8A15D0-3155-554B-4DAF-6297098AC9AA}"/>
          </ac:spMkLst>
        </pc:spChg>
        <pc:spChg chg="add del mod">
          <ac:chgData name="来敏 罗" userId="dceb127c3cf35003" providerId="LiveId" clId="{3AD58D59-0B15-44A2-8AB9-D812D1576922}" dt="2024-11-22T17:29:38.735" v="140" actId="478"/>
          <ac:spMkLst>
            <pc:docMk/>
            <pc:sldMk cId="3898845039" sldId="1475"/>
            <ac:spMk id="74" creationId="{ED82AC50-69D9-F987-47BD-3D63458919AD}"/>
          </ac:spMkLst>
        </pc:spChg>
        <pc:spChg chg="add mod">
          <ac:chgData name="来敏 罗" userId="dceb127c3cf35003" providerId="LiveId" clId="{3AD58D59-0B15-44A2-8AB9-D812D1576922}" dt="2024-11-22T17:29:34.503" v="138" actId="164"/>
          <ac:spMkLst>
            <pc:docMk/>
            <pc:sldMk cId="3898845039" sldId="1475"/>
            <ac:spMk id="75" creationId="{64528A09-89D8-D084-DAC8-2F0136B2EC93}"/>
          </ac:spMkLst>
        </pc:spChg>
        <pc:spChg chg="mod">
          <ac:chgData name="来敏 罗" userId="dceb127c3cf35003" providerId="LiveId" clId="{3AD58D59-0B15-44A2-8AB9-D812D1576922}" dt="2024-11-22T17:29:54.021" v="149" actId="20577"/>
          <ac:spMkLst>
            <pc:docMk/>
            <pc:sldMk cId="3898845039" sldId="1475"/>
            <ac:spMk id="79" creationId="{478CC292-58F4-B102-A354-51FD18193729}"/>
          </ac:spMkLst>
        </pc:spChg>
        <pc:spChg chg="mod">
          <ac:chgData name="来敏 罗" userId="dceb127c3cf35003" providerId="LiveId" clId="{3AD58D59-0B15-44A2-8AB9-D812D1576922}" dt="2024-11-22T17:29:41.712" v="141"/>
          <ac:spMkLst>
            <pc:docMk/>
            <pc:sldMk cId="3898845039" sldId="1475"/>
            <ac:spMk id="80" creationId="{F9C785E4-8FCF-D2F8-DB4D-84AED516EB1A}"/>
          </ac:spMkLst>
        </pc:spChg>
        <pc:spChg chg="mod">
          <ac:chgData name="来敏 罗" userId="dceb127c3cf35003" providerId="LiveId" clId="{3AD58D59-0B15-44A2-8AB9-D812D1576922}" dt="2024-11-22T17:29:57" v="152" actId="20577"/>
          <ac:spMkLst>
            <pc:docMk/>
            <pc:sldMk cId="3898845039" sldId="1475"/>
            <ac:spMk id="82" creationId="{E7141B1F-4147-3C04-129E-8A244DE088B4}"/>
          </ac:spMkLst>
        </pc:spChg>
        <pc:spChg chg="mod">
          <ac:chgData name="来敏 罗" userId="dceb127c3cf35003" providerId="LiveId" clId="{3AD58D59-0B15-44A2-8AB9-D812D1576922}" dt="2024-11-22T17:29:47.392" v="143"/>
          <ac:spMkLst>
            <pc:docMk/>
            <pc:sldMk cId="3898845039" sldId="1475"/>
            <ac:spMk id="91" creationId="{BEB9A812-F53A-9034-CBE6-1F9BA9C099B1}"/>
          </ac:spMkLst>
        </pc:spChg>
        <pc:spChg chg="add del mod">
          <ac:chgData name="来敏 罗" userId="dceb127c3cf35003" providerId="LiveId" clId="{3AD58D59-0B15-44A2-8AB9-D812D1576922}" dt="2024-11-22T17:41:23.402" v="388" actId="478"/>
          <ac:spMkLst>
            <pc:docMk/>
            <pc:sldMk cId="3898845039" sldId="1475"/>
            <ac:spMk id="108" creationId="{C0C9A0B8-E588-44C8-AB5B-D936C9B3958A}"/>
          </ac:spMkLst>
        </pc:spChg>
        <pc:spChg chg="add del mod">
          <ac:chgData name="来敏 罗" userId="dceb127c3cf35003" providerId="LiveId" clId="{3AD58D59-0B15-44A2-8AB9-D812D1576922}" dt="2024-11-22T17:50:51.925" v="663" actId="1038"/>
          <ac:spMkLst>
            <pc:docMk/>
            <pc:sldMk cId="3898845039" sldId="1475"/>
            <ac:spMk id="109" creationId="{286E2A18-8202-70E1-5A05-9BBD86D2CB84}"/>
          </ac:spMkLst>
        </pc:spChg>
        <pc:spChg chg="add mod">
          <ac:chgData name="来敏 罗" userId="dceb127c3cf35003" providerId="LiveId" clId="{3AD58D59-0B15-44A2-8AB9-D812D1576922}" dt="2024-11-22T17:51:04.555" v="757" actId="1038"/>
          <ac:spMkLst>
            <pc:docMk/>
            <pc:sldMk cId="3898845039" sldId="1475"/>
            <ac:spMk id="112" creationId="{F4E0263D-5C40-0EB9-E20A-E42CEA9E69B7}"/>
          </ac:spMkLst>
        </pc:spChg>
        <pc:spChg chg="add mod">
          <ac:chgData name="来敏 罗" userId="dceb127c3cf35003" providerId="LiveId" clId="{3AD58D59-0B15-44A2-8AB9-D812D1576922}" dt="2024-11-22T17:51:04.555" v="757" actId="1038"/>
          <ac:spMkLst>
            <pc:docMk/>
            <pc:sldMk cId="3898845039" sldId="1475"/>
            <ac:spMk id="113" creationId="{8F8F710E-DC4D-1151-1905-4F3894B9DDEE}"/>
          </ac:spMkLst>
        </pc:spChg>
        <pc:spChg chg="add mod ord">
          <ac:chgData name="来敏 罗" userId="dceb127c3cf35003" providerId="LiveId" clId="{3AD58D59-0B15-44A2-8AB9-D812D1576922}" dt="2024-11-22T17:51:12.690" v="861" actId="1037"/>
          <ac:spMkLst>
            <pc:docMk/>
            <pc:sldMk cId="3898845039" sldId="1475"/>
            <ac:spMk id="115" creationId="{7C1A09A6-5912-CA2B-28A2-01C8F7134CAB}"/>
          </ac:spMkLst>
        </pc:spChg>
        <pc:spChg chg="add mod">
          <ac:chgData name="来敏 罗" userId="dceb127c3cf35003" providerId="LiveId" clId="{3AD58D59-0B15-44A2-8AB9-D812D1576922}" dt="2024-11-22T17:25:08.829" v="38"/>
          <ac:spMkLst>
            <pc:docMk/>
            <pc:sldMk cId="3898845039" sldId="1475"/>
            <ac:spMk id="896" creationId="{FFFEC16C-C75D-1B9D-67D7-0B1388EF3695}"/>
          </ac:spMkLst>
        </pc:spChg>
        <pc:spChg chg="add mod">
          <ac:chgData name="来敏 罗" userId="dceb127c3cf35003" providerId="LiveId" clId="{3AD58D59-0B15-44A2-8AB9-D812D1576922}" dt="2024-11-22T17:25:08.829" v="38"/>
          <ac:spMkLst>
            <pc:docMk/>
            <pc:sldMk cId="3898845039" sldId="1475"/>
            <ac:spMk id="897" creationId="{3F1B946B-62DE-2C41-87B5-81B5772FB4DE}"/>
          </ac:spMkLst>
        </pc:spChg>
        <pc:spChg chg="add mod">
          <ac:chgData name="来敏 罗" userId="dceb127c3cf35003" providerId="LiveId" clId="{3AD58D59-0B15-44A2-8AB9-D812D1576922}" dt="2024-11-22T17:25:08.829" v="38"/>
          <ac:spMkLst>
            <pc:docMk/>
            <pc:sldMk cId="3898845039" sldId="1475"/>
            <ac:spMk id="898" creationId="{92B0481D-5128-C742-B696-E6A28D4DD71B}"/>
          </ac:spMkLst>
        </pc:spChg>
        <pc:spChg chg="add mod">
          <ac:chgData name="来敏 罗" userId="dceb127c3cf35003" providerId="LiveId" clId="{3AD58D59-0B15-44A2-8AB9-D812D1576922}" dt="2024-11-22T17:25:18.102" v="39"/>
          <ac:spMkLst>
            <pc:docMk/>
            <pc:sldMk cId="3898845039" sldId="1475"/>
            <ac:spMk id="900" creationId="{3AEA309A-7238-9E77-2A38-B798D32E59F9}"/>
          </ac:spMkLst>
        </pc:spChg>
        <pc:spChg chg="add mod">
          <ac:chgData name="来敏 罗" userId="dceb127c3cf35003" providerId="LiveId" clId="{3AD58D59-0B15-44A2-8AB9-D812D1576922}" dt="2024-11-22T17:25:18.102" v="39"/>
          <ac:spMkLst>
            <pc:docMk/>
            <pc:sldMk cId="3898845039" sldId="1475"/>
            <ac:spMk id="901" creationId="{6E4F4BA6-8A3E-B02D-7FC1-736513C7E60F}"/>
          </ac:spMkLst>
        </pc:spChg>
        <pc:spChg chg="add mod">
          <ac:chgData name="来敏 罗" userId="dceb127c3cf35003" providerId="LiveId" clId="{3AD58D59-0B15-44A2-8AB9-D812D1576922}" dt="2024-11-22T17:25:18.102" v="39"/>
          <ac:spMkLst>
            <pc:docMk/>
            <pc:sldMk cId="3898845039" sldId="1475"/>
            <ac:spMk id="902" creationId="{FB86CA52-B774-949F-FA71-65FE2A8A6A8E}"/>
          </ac:spMkLst>
        </pc:spChg>
        <pc:spChg chg="mod">
          <ac:chgData name="来敏 罗" userId="dceb127c3cf35003" providerId="LiveId" clId="{3AD58D59-0B15-44A2-8AB9-D812D1576922}" dt="2024-11-22T17:30:19.625" v="156"/>
          <ac:spMkLst>
            <pc:docMk/>
            <pc:sldMk cId="3898845039" sldId="1475"/>
            <ac:spMk id="904" creationId="{C2A07811-5DDB-B797-9FAC-3DBBD38FAD6C}"/>
          </ac:spMkLst>
        </pc:spChg>
        <pc:spChg chg="mod">
          <ac:chgData name="来敏 罗" userId="dceb127c3cf35003" providerId="LiveId" clId="{3AD58D59-0B15-44A2-8AB9-D812D1576922}" dt="2024-11-22T17:30:19.625" v="156"/>
          <ac:spMkLst>
            <pc:docMk/>
            <pc:sldMk cId="3898845039" sldId="1475"/>
            <ac:spMk id="906" creationId="{D445DAA6-F8F9-BB5F-DECF-65B4662A1303}"/>
          </ac:spMkLst>
        </pc:spChg>
        <pc:spChg chg="del mod">
          <ac:chgData name="来敏 罗" userId="dceb127c3cf35003" providerId="LiveId" clId="{3AD58D59-0B15-44A2-8AB9-D812D1576922}" dt="2024-11-22T17:27:06.350" v="77" actId="478"/>
          <ac:spMkLst>
            <pc:docMk/>
            <pc:sldMk cId="3898845039" sldId="1475"/>
            <ac:spMk id="916" creationId="{8C0DB9E6-D284-E369-2475-FE382EFAC1BB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1" creationId="{57A82855-3FD6-1A19-4EBE-D38CC811B4F8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2" creationId="{43F9DED4-1505-CF92-AA2D-F76200CE0C38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4" creationId="{4DD32565-7374-BCDB-BAB4-5E4C9DED1BCB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5" creationId="{0F7C14BB-CAC6-868F-7C32-CDD8D56DD078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7" creationId="{B3946608-43D4-E2C4-2367-6A603281757D}"/>
          </ac:spMkLst>
        </pc:spChg>
        <pc:spChg chg="mod">
          <ac:chgData name="来敏 罗" userId="dceb127c3cf35003" providerId="LiveId" clId="{3AD58D59-0B15-44A2-8AB9-D812D1576922}" dt="2024-11-22T17:25:45.351" v="44"/>
          <ac:spMkLst>
            <pc:docMk/>
            <pc:sldMk cId="3898845039" sldId="1475"/>
            <ac:spMk id="928" creationId="{B23D3552-F858-1F00-13CC-9ADDA3073F40}"/>
          </ac:spMkLst>
        </pc:spChg>
        <pc:spChg chg="add mod">
          <ac:chgData name="来敏 罗" userId="dceb127c3cf35003" providerId="LiveId" clId="{3AD58D59-0B15-44A2-8AB9-D812D1576922}" dt="2024-11-22T17:26:05.193" v="54" actId="1038"/>
          <ac:spMkLst>
            <pc:docMk/>
            <pc:sldMk cId="3898845039" sldId="1475"/>
            <ac:spMk id="929" creationId="{E6945A30-9394-34D6-EF0C-894155B1405E}"/>
          </ac:spMkLst>
        </pc:spChg>
        <pc:spChg chg="add mod">
          <ac:chgData name="来敏 罗" userId="dceb127c3cf35003" providerId="LiveId" clId="{3AD58D59-0B15-44A2-8AB9-D812D1576922}" dt="2024-11-22T17:26:05.193" v="54" actId="1038"/>
          <ac:spMkLst>
            <pc:docMk/>
            <pc:sldMk cId="3898845039" sldId="1475"/>
            <ac:spMk id="930" creationId="{7859DBB1-F206-D499-1A45-45D2B3C8A959}"/>
          </ac:spMkLst>
        </pc:spChg>
        <pc:spChg chg="add mod">
          <ac:chgData name="来敏 罗" userId="dceb127c3cf35003" providerId="LiveId" clId="{3AD58D59-0B15-44A2-8AB9-D812D1576922}" dt="2024-11-22T17:26:05.193" v="54" actId="1038"/>
          <ac:spMkLst>
            <pc:docMk/>
            <pc:sldMk cId="3898845039" sldId="1475"/>
            <ac:spMk id="931" creationId="{F9F1F699-D236-7937-9252-4D0CDBDA08C1}"/>
          </ac:spMkLst>
        </pc:spChg>
        <pc:spChg chg="add mod">
          <ac:chgData name="来敏 罗" userId="dceb127c3cf35003" providerId="LiveId" clId="{3AD58D59-0B15-44A2-8AB9-D812D1576922}" dt="2024-11-22T17:26:11.522" v="56" actId="1076"/>
          <ac:spMkLst>
            <pc:docMk/>
            <pc:sldMk cId="3898845039" sldId="1475"/>
            <ac:spMk id="932" creationId="{EEECE1DE-BA92-9910-90CD-A29EB2AFA83C}"/>
          </ac:spMkLst>
        </pc:spChg>
        <pc:spChg chg="add mod">
          <ac:chgData name="来敏 罗" userId="dceb127c3cf35003" providerId="LiveId" clId="{3AD58D59-0B15-44A2-8AB9-D812D1576922}" dt="2024-11-22T17:26:22.396" v="72" actId="20577"/>
          <ac:spMkLst>
            <pc:docMk/>
            <pc:sldMk cId="3898845039" sldId="1475"/>
            <ac:spMk id="933" creationId="{57207E88-4B4D-73CD-4187-FD3737A8433C}"/>
          </ac:spMkLst>
        </pc:spChg>
        <pc:spChg chg="add mod">
          <ac:chgData name="来敏 罗" userId="dceb127c3cf35003" providerId="LiveId" clId="{3AD58D59-0B15-44A2-8AB9-D812D1576922}" dt="2024-11-22T17:32:29.204" v="224" actId="1076"/>
          <ac:spMkLst>
            <pc:docMk/>
            <pc:sldMk cId="3898845039" sldId="1475"/>
            <ac:spMk id="936" creationId="{D8A6BAD2-7660-2691-3572-FFACF9AF0489}"/>
          </ac:spMkLst>
        </pc:spChg>
        <pc:spChg chg="add mod">
          <ac:chgData name="来敏 罗" userId="dceb127c3cf35003" providerId="LiveId" clId="{3AD58D59-0B15-44A2-8AB9-D812D1576922}" dt="2024-11-22T17:32:21.981" v="209" actId="1076"/>
          <ac:spMkLst>
            <pc:docMk/>
            <pc:sldMk cId="3898845039" sldId="1475"/>
            <ac:spMk id="937" creationId="{48982D11-C516-1DE2-9AE5-EDFF6547EED0}"/>
          </ac:spMkLst>
        </pc:spChg>
        <pc:spChg chg="add mod">
          <ac:chgData name="来敏 罗" userId="dceb127c3cf35003" providerId="LiveId" clId="{3AD58D59-0B15-44A2-8AB9-D812D1576922}" dt="2024-11-22T17:26:34.510" v="73"/>
          <ac:spMkLst>
            <pc:docMk/>
            <pc:sldMk cId="3898845039" sldId="1475"/>
            <ac:spMk id="938" creationId="{337A0AF3-D211-4F33-BD57-DC53430ACD9B}"/>
          </ac:spMkLst>
        </pc:spChg>
        <pc:spChg chg="add mod">
          <ac:chgData name="来敏 罗" userId="dceb127c3cf35003" providerId="LiveId" clId="{3AD58D59-0B15-44A2-8AB9-D812D1576922}" dt="2024-11-22T17:29:34.503" v="138" actId="164"/>
          <ac:spMkLst>
            <pc:docMk/>
            <pc:sldMk cId="3898845039" sldId="1475"/>
            <ac:spMk id="953" creationId="{1FC44948-DD24-B648-08CD-1BEC586D752D}"/>
          </ac:spMkLst>
        </pc:spChg>
        <pc:spChg chg="add mod">
          <ac:chgData name="来敏 罗" userId="dceb127c3cf35003" providerId="LiveId" clId="{3AD58D59-0B15-44A2-8AB9-D812D1576922}" dt="2024-11-22T17:27:54.011" v="86" actId="1076"/>
          <ac:spMkLst>
            <pc:docMk/>
            <pc:sldMk cId="3898845039" sldId="1475"/>
            <ac:spMk id="954" creationId="{C966D611-DF9C-CA08-29AA-CDA60563AF8D}"/>
          </ac:spMkLst>
        </pc:spChg>
        <pc:spChg chg="mod">
          <ac:chgData name="来敏 罗" userId="dceb127c3cf35003" providerId="LiveId" clId="{3AD58D59-0B15-44A2-8AB9-D812D1576922}" dt="2024-11-22T17:26:47.673" v="74"/>
          <ac:spMkLst>
            <pc:docMk/>
            <pc:sldMk cId="3898845039" sldId="1475"/>
            <ac:spMk id="956" creationId="{7EB09A1C-D683-A862-2826-A2E6F03A15F0}"/>
          </ac:spMkLst>
        </pc:spChg>
        <pc:spChg chg="mod">
          <ac:chgData name="来敏 罗" userId="dceb127c3cf35003" providerId="LiveId" clId="{3AD58D59-0B15-44A2-8AB9-D812D1576922}" dt="2024-11-22T17:26:47.673" v="74"/>
          <ac:spMkLst>
            <pc:docMk/>
            <pc:sldMk cId="3898845039" sldId="1475"/>
            <ac:spMk id="957" creationId="{7BA1CBC9-7F5B-19D1-E515-33CFA125AFC1}"/>
          </ac:spMkLst>
        </pc:spChg>
        <pc:spChg chg="mod">
          <ac:chgData name="来敏 罗" userId="dceb127c3cf35003" providerId="LiveId" clId="{3AD58D59-0B15-44A2-8AB9-D812D1576922}" dt="2024-11-22T17:26:47.673" v="74"/>
          <ac:spMkLst>
            <pc:docMk/>
            <pc:sldMk cId="3898845039" sldId="1475"/>
            <ac:spMk id="959" creationId="{512C34C1-D450-E469-D27B-520C66F8EF32}"/>
          </ac:spMkLst>
        </pc:spChg>
        <pc:spChg chg="add mod">
          <ac:chgData name="来敏 罗" userId="dceb127c3cf35003" providerId="LiveId" clId="{3AD58D59-0B15-44A2-8AB9-D812D1576922}" dt="2024-11-22T17:46:54.739" v="455" actId="1076"/>
          <ac:spMkLst>
            <pc:docMk/>
            <pc:sldMk cId="3898845039" sldId="1475"/>
            <ac:spMk id="975" creationId="{DBD99A51-D2EB-61A8-C2AD-D793AAB1D678}"/>
          </ac:spMkLst>
        </pc:spChg>
        <pc:spChg chg="add mod">
          <ac:chgData name="来敏 罗" userId="dceb127c3cf35003" providerId="LiveId" clId="{3AD58D59-0B15-44A2-8AB9-D812D1576922}" dt="2024-11-22T17:47:06.435" v="463" actId="20577"/>
          <ac:spMkLst>
            <pc:docMk/>
            <pc:sldMk cId="3898845039" sldId="1475"/>
            <ac:spMk id="976" creationId="{C4A01F18-7F6F-E867-A25D-4A2BECFEC4C6}"/>
          </ac:spMkLst>
        </pc:spChg>
        <pc:spChg chg="add mod">
          <ac:chgData name="来敏 罗" userId="dceb127c3cf35003" providerId="LiveId" clId="{3AD58D59-0B15-44A2-8AB9-D812D1576922}" dt="2024-11-22T17:47:22.460" v="478" actId="1076"/>
          <ac:spMkLst>
            <pc:docMk/>
            <pc:sldMk cId="3898845039" sldId="1475"/>
            <ac:spMk id="977" creationId="{1D204DD5-DD89-1BD9-71C1-30E87AD18CA2}"/>
          </ac:spMkLst>
        </pc:spChg>
        <pc:spChg chg="add mod">
          <ac:chgData name="来敏 罗" userId="dceb127c3cf35003" providerId="LiveId" clId="{3AD58D59-0B15-44A2-8AB9-D812D1576922}" dt="2024-11-22T17:47:32.269" v="489" actId="1076"/>
          <ac:spMkLst>
            <pc:docMk/>
            <pc:sldMk cId="3898845039" sldId="1475"/>
            <ac:spMk id="978" creationId="{46EAA3B3-4176-8571-1F88-B316F589CE2D}"/>
          </ac:spMkLst>
        </pc:spChg>
        <pc:spChg chg="add mod">
          <ac:chgData name="来敏 罗" userId="dceb127c3cf35003" providerId="LiveId" clId="{3AD58D59-0B15-44A2-8AB9-D812D1576922}" dt="2024-11-22T17:47:40.545" v="497" actId="20577"/>
          <ac:spMkLst>
            <pc:docMk/>
            <pc:sldMk cId="3898845039" sldId="1475"/>
            <ac:spMk id="979" creationId="{01D9ACE4-BDEE-A1DC-BDDC-D879C7386F78}"/>
          </ac:spMkLst>
        </pc:spChg>
        <pc:spChg chg="add mod">
          <ac:chgData name="来敏 罗" userId="dceb127c3cf35003" providerId="LiveId" clId="{3AD58D59-0B15-44A2-8AB9-D812D1576922}" dt="2024-11-22T17:48:06.675" v="530" actId="1076"/>
          <ac:spMkLst>
            <pc:docMk/>
            <pc:sldMk cId="3898845039" sldId="1475"/>
            <ac:spMk id="980" creationId="{1A8692EC-0B5C-3662-C717-CE962F605BCD}"/>
          </ac:spMkLst>
        </pc:spChg>
        <pc:grpChg chg="add del mod">
          <ac:chgData name="来敏 罗" userId="dceb127c3cf35003" providerId="LiveId" clId="{3AD58D59-0B15-44A2-8AB9-D812D1576922}" dt="2024-11-22T17:25:25.939" v="40" actId="478"/>
          <ac:grpSpMkLst>
            <pc:docMk/>
            <pc:sldMk cId="3898845039" sldId="1475"/>
            <ac:grpSpMk id="6" creationId="{40FA51AD-C6B3-709E-55C6-6C1A15B6CD97}"/>
          </ac:grpSpMkLst>
        </pc:grpChg>
        <pc:grpChg chg="del">
          <ac:chgData name="来敏 罗" userId="dceb127c3cf35003" providerId="LiveId" clId="{3AD58D59-0B15-44A2-8AB9-D812D1576922}" dt="2024-11-22T17:25:27.728" v="41" actId="478"/>
          <ac:grpSpMkLst>
            <pc:docMk/>
            <pc:sldMk cId="3898845039" sldId="1475"/>
            <ac:grpSpMk id="29" creationId="{62ABB1CA-F22A-41E2-F6C7-138897DAD10F}"/>
          </ac:grpSpMkLst>
        </pc:grpChg>
        <pc:grpChg chg="add del mod">
          <ac:chgData name="来敏 罗" userId="dceb127c3cf35003" providerId="LiveId" clId="{3AD58D59-0B15-44A2-8AB9-D812D1576922}" dt="2024-11-22T17:25:25.939" v="40" actId="478"/>
          <ac:grpSpMkLst>
            <pc:docMk/>
            <pc:sldMk cId="3898845039" sldId="1475"/>
            <ac:grpSpMk id="48" creationId="{6C6E7EB8-E89A-9330-3680-4B778E3ACF1E}"/>
          </ac:grpSpMkLst>
        </pc:grpChg>
        <pc:grpChg chg="add del mod">
          <ac:chgData name="来敏 罗" userId="dceb127c3cf35003" providerId="LiveId" clId="{3AD58D59-0B15-44A2-8AB9-D812D1576922}" dt="2024-11-22T17:25:25.939" v="40" actId="478"/>
          <ac:grpSpMkLst>
            <pc:docMk/>
            <pc:sldMk cId="3898845039" sldId="1475"/>
            <ac:grpSpMk id="53" creationId="{91C84E21-A8C7-3D40-C520-E0ACCA74D18A}"/>
          </ac:grpSpMkLst>
        </pc:grpChg>
        <pc:grpChg chg="add del mod">
          <ac:chgData name="来敏 罗" userId="dceb127c3cf35003" providerId="LiveId" clId="{3AD58D59-0B15-44A2-8AB9-D812D1576922}" dt="2024-11-22T17:22:27.479" v="5" actId="165"/>
          <ac:grpSpMkLst>
            <pc:docMk/>
            <pc:sldMk cId="3898845039" sldId="1475"/>
            <ac:grpSpMk id="59" creationId="{6DD9D203-FAC8-2009-DDB1-903C97579860}"/>
          </ac:grpSpMkLst>
        </pc:grpChg>
        <pc:grpChg chg="add mod">
          <ac:chgData name="来敏 罗" userId="dceb127c3cf35003" providerId="LiveId" clId="{3AD58D59-0B15-44A2-8AB9-D812D1576922}" dt="2024-11-22T17:51:18.170" v="862" actId="14100"/>
          <ac:grpSpMkLst>
            <pc:docMk/>
            <pc:sldMk cId="3898845039" sldId="1475"/>
            <ac:grpSpMk id="65" creationId="{D65FA9E8-97EF-F20A-BCFD-11A7B298F51F}"/>
          </ac:grpSpMkLst>
        </pc:grpChg>
        <pc:grpChg chg="mod">
          <ac:chgData name="来敏 罗" userId="dceb127c3cf35003" providerId="LiveId" clId="{3AD58D59-0B15-44A2-8AB9-D812D1576922}" dt="2024-11-22T17:28:20.039" v="106"/>
          <ac:grpSpMkLst>
            <pc:docMk/>
            <pc:sldMk cId="3898845039" sldId="1475"/>
            <ac:grpSpMk id="66" creationId="{4E3E0B01-58A2-8470-78F3-B3010D3E8021}"/>
          </ac:grpSpMkLst>
        </pc:grpChg>
        <pc:grpChg chg="add mod">
          <ac:chgData name="来敏 罗" userId="dceb127c3cf35003" providerId="LiveId" clId="{3AD58D59-0B15-44A2-8AB9-D812D1576922}" dt="2024-11-22T17:51:36.253" v="864" actId="1076"/>
          <ac:grpSpMkLst>
            <pc:docMk/>
            <pc:sldMk cId="3898845039" sldId="1475"/>
            <ac:grpSpMk id="76" creationId="{56DA544A-E4DB-1EF3-8789-AF8BCB93483C}"/>
          </ac:grpSpMkLst>
        </pc:grpChg>
        <pc:grpChg chg="add mod">
          <ac:chgData name="来敏 罗" userId="dceb127c3cf35003" providerId="LiveId" clId="{3AD58D59-0B15-44A2-8AB9-D812D1576922}" dt="2024-11-22T17:29:46.201" v="142" actId="1076"/>
          <ac:grpSpMkLst>
            <pc:docMk/>
            <pc:sldMk cId="3898845039" sldId="1475"/>
            <ac:grpSpMk id="78" creationId="{A7F4DAB0-A36D-C1F8-4911-4EB9BFD891D3}"/>
          </ac:grpSpMkLst>
        </pc:grpChg>
        <pc:grpChg chg="add mod">
          <ac:chgData name="来敏 罗" userId="dceb127c3cf35003" providerId="LiveId" clId="{3AD58D59-0B15-44A2-8AB9-D812D1576922}" dt="2024-11-22T17:29:50.792" v="144" actId="1076"/>
          <ac:grpSpMkLst>
            <pc:docMk/>
            <pc:sldMk cId="3898845039" sldId="1475"/>
            <ac:grpSpMk id="81" creationId="{5EDF80E9-70A3-C77E-CACB-2BDA41D0A756}"/>
          </ac:grpSpMkLst>
        </pc:grpChg>
        <pc:grpChg chg="add mod ord">
          <ac:chgData name="来敏 罗" userId="dceb127c3cf35003" providerId="LiveId" clId="{3AD58D59-0B15-44A2-8AB9-D812D1576922}" dt="2024-11-22T17:44:15.660" v="402" actId="1037"/>
          <ac:grpSpMkLst>
            <pc:docMk/>
            <pc:sldMk cId="3898845039" sldId="1475"/>
            <ac:grpSpMk id="903" creationId="{D35D220D-BF30-BE2B-8649-EBA23D0F8242}"/>
          </ac:grpSpMkLst>
        </pc:grpChg>
        <pc:grpChg chg="mod">
          <ac:chgData name="来敏 罗" userId="dceb127c3cf35003" providerId="LiveId" clId="{3AD58D59-0B15-44A2-8AB9-D812D1576922}" dt="2024-11-22T17:30:19.625" v="156"/>
          <ac:grpSpMkLst>
            <pc:docMk/>
            <pc:sldMk cId="3898845039" sldId="1475"/>
            <ac:grpSpMk id="910" creationId="{5258C047-CF48-F58F-2D4E-8DEE1DB3E808}"/>
          </ac:grpSpMkLst>
        </pc:grpChg>
        <pc:grpChg chg="add mod">
          <ac:chgData name="来敏 罗" userId="dceb127c3cf35003" providerId="LiveId" clId="{3AD58D59-0B15-44A2-8AB9-D812D1576922}" dt="2024-11-22T17:25:48.035" v="45" actId="1038"/>
          <ac:grpSpMkLst>
            <pc:docMk/>
            <pc:sldMk cId="3898845039" sldId="1475"/>
            <ac:grpSpMk id="920" creationId="{26B4EFEF-182E-262D-4214-0AC61C08779A}"/>
          </ac:grpSpMkLst>
        </pc:grpChg>
        <pc:grpChg chg="add mod">
          <ac:chgData name="来敏 罗" userId="dceb127c3cf35003" providerId="LiveId" clId="{3AD58D59-0B15-44A2-8AB9-D812D1576922}" dt="2024-11-22T17:25:51.036" v="46" actId="1038"/>
          <ac:grpSpMkLst>
            <pc:docMk/>
            <pc:sldMk cId="3898845039" sldId="1475"/>
            <ac:grpSpMk id="923" creationId="{5BA2C667-3F1A-E325-8163-29866656940C}"/>
          </ac:grpSpMkLst>
        </pc:grpChg>
        <pc:grpChg chg="add mod">
          <ac:chgData name="来敏 罗" userId="dceb127c3cf35003" providerId="LiveId" clId="{3AD58D59-0B15-44A2-8AB9-D812D1576922}" dt="2024-11-22T17:25:51.819" v="47" actId="1038"/>
          <ac:grpSpMkLst>
            <pc:docMk/>
            <pc:sldMk cId="3898845039" sldId="1475"/>
            <ac:grpSpMk id="926" creationId="{B1025269-8353-3DF6-6740-4BE3FAE22176}"/>
          </ac:grpSpMkLst>
        </pc:grpChg>
        <pc:grpChg chg="add mod">
          <ac:chgData name="来敏 罗" userId="dceb127c3cf35003" providerId="LiveId" clId="{3AD58D59-0B15-44A2-8AB9-D812D1576922}" dt="2024-11-22T17:26:47.673" v="74"/>
          <ac:grpSpMkLst>
            <pc:docMk/>
            <pc:sldMk cId="3898845039" sldId="1475"/>
            <ac:grpSpMk id="939" creationId="{36562959-F9E2-B563-552F-814AF99F583C}"/>
          </ac:grpSpMkLst>
        </pc:grpChg>
        <pc:grpChg chg="add mod">
          <ac:chgData name="来敏 罗" userId="dceb127c3cf35003" providerId="LiveId" clId="{3AD58D59-0B15-44A2-8AB9-D812D1576922}" dt="2024-11-22T17:35:57.265" v="286" actId="1035"/>
          <ac:grpSpMkLst>
            <pc:docMk/>
            <pc:sldMk cId="3898845039" sldId="1475"/>
            <ac:grpSpMk id="942" creationId="{51FC8006-A356-82E6-239A-50918508BED4}"/>
          </ac:grpSpMkLst>
        </pc:grpChg>
        <pc:grpChg chg="mod">
          <ac:chgData name="来敏 罗" userId="dceb127c3cf35003" providerId="LiveId" clId="{3AD58D59-0B15-44A2-8AB9-D812D1576922}" dt="2024-11-22T17:26:47.673" v="74"/>
          <ac:grpSpMkLst>
            <pc:docMk/>
            <pc:sldMk cId="3898845039" sldId="1475"/>
            <ac:grpSpMk id="943" creationId="{83BDF4DD-5D5D-3C49-5DB7-8DEEE85881ED}"/>
          </ac:grpSpMkLst>
        </pc:grpChg>
        <pc:grpChg chg="add mod">
          <ac:chgData name="来敏 罗" userId="dceb127c3cf35003" providerId="LiveId" clId="{3AD58D59-0B15-44A2-8AB9-D812D1576922}" dt="2024-11-22T17:28:13.464" v="93" actId="14100"/>
          <ac:grpSpMkLst>
            <pc:docMk/>
            <pc:sldMk cId="3898845039" sldId="1475"/>
            <ac:grpSpMk id="947" creationId="{1A8C0A8F-466E-AC42-42CE-5F61FBDEA4E7}"/>
          </ac:grpSpMkLst>
        </pc:grpChg>
        <pc:grpChg chg="mod">
          <ac:chgData name="来敏 罗" userId="dceb127c3cf35003" providerId="LiveId" clId="{3AD58D59-0B15-44A2-8AB9-D812D1576922}" dt="2024-11-22T17:26:47.673" v="74"/>
          <ac:grpSpMkLst>
            <pc:docMk/>
            <pc:sldMk cId="3898845039" sldId="1475"/>
            <ac:grpSpMk id="948" creationId="{429BEAE7-19DF-EB78-2A15-FE0F743DB049}"/>
          </ac:grpSpMkLst>
        </pc:grpChg>
        <pc:grpChg chg="add del mod">
          <ac:chgData name="来敏 罗" userId="dceb127c3cf35003" providerId="LiveId" clId="{3AD58D59-0B15-44A2-8AB9-D812D1576922}" dt="2024-11-22T17:27:26.951" v="85" actId="478"/>
          <ac:grpSpMkLst>
            <pc:docMk/>
            <pc:sldMk cId="3898845039" sldId="1475"/>
            <ac:grpSpMk id="955" creationId="{01305EEE-7270-51E6-3F42-3D4F8E352748}"/>
          </ac:grpSpMkLst>
        </pc:grpChg>
        <pc:grpChg chg="add del mod">
          <ac:chgData name="来敏 罗" userId="dceb127c3cf35003" providerId="LiveId" clId="{3AD58D59-0B15-44A2-8AB9-D812D1576922}" dt="2024-11-22T17:27:26.012" v="84" actId="478"/>
          <ac:grpSpMkLst>
            <pc:docMk/>
            <pc:sldMk cId="3898845039" sldId="1475"/>
            <ac:grpSpMk id="958" creationId="{C996F851-A869-0282-3A1C-DD05B5CA15DA}"/>
          </ac:grpSpMkLst>
        </pc:grpChg>
        <pc:picChg chg="add mod">
          <ac:chgData name="来敏 罗" userId="dceb127c3cf35003" providerId="LiveId" clId="{3AD58D59-0B15-44A2-8AB9-D812D1576922}" dt="2024-11-22T17:48:24.453" v="534" actId="12789"/>
          <ac:picMkLst>
            <pc:docMk/>
            <pc:sldMk cId="3898845039" sldId="1475"/>
            <ac:picMk id="99" creationId="{89D5AD14-E375-D9B8-8B79-3E8E62BBE351}"/>
          </ac:picMkLst>
        </pc:picChg>
        <pc:picChg chg="add mod">
          <ac:chgData name="来敏 罗" userId="dceb127c3cf35003" providerId="LiveId" clId="{3AD58D59-0B15-44A2-8AB9-D812D1576922}" dt="2024-11-22T17:48:30.459" v="535" actId="12788"/>
          <ac:picMkLst>
            <pc:docMk/>
            <pc:sldMk cId="3898845039" sldId="1475"/>
            <ac:picMk id="100" creationId="{E0D68AFE-351E-B593-BDAB-A02656AC1AF5}"/>
          </ac:picMkLst>
        </pc:picChg>
        <pc:picChg chg="add mod">
          <ac:chgData name="来敏 罗" userId="dceb127c3cf35003" providerId="LiveId" clId="{3AD58D59-0B15-44A2-8AB9-D812D1576922}" dt="2024-11-22T17:48:34.945" v="536" actId="12788"/>
          <ac:picMkLst>
            <pc:docMk/>
            <pc:sldMk cId="3898845039" sldId="1475"/>
            <ac:picMk id="101" creationId="{2BB422BB-E91A-698B-660E-DDBDE5C2A7BD}"/>
          </ac:picMkLst>
        </pc:picChg>
        <pc:picChg chg="add mod">
          <ac:chgData name="来敏 罗" userId="dceb127c3cf35003" providerId="LiveId" clId="{3AD58D59-0B15-44A2-8AB9-D812D1576922}" dt="2024-11-22T17:48:40.934" v="537" actId="12789"/>
          <ac:picMkLst>
            <pc:docMk/>
            <pc:sldMk cId="3898845039" sldId="1475"/>
            <ac:picMk id="102" creationId="{B6FC4B24-F68D-DD6A-47F3-57095955ED23}"/>
          </ac:picMkLst>
        </pc:picChg>
        <pc:picChg chg="add mod">
          <ac:chgData name="来敏 罗" userId="dceb127c3cf35003" providerId="LiveId" clId="{3AD58D59-0B15-44A2-8AB9-D812D1576922}" dt="2024-11-22T17:48:40.934" v="537" actId="12789"/>
          <ac:picMkLst>
            <pc:docMk/>
            <pc:sldMk cId="3898845039" sldId="1475"/>
            <ac:picMk id="103" creationId="{01FE9D10-8654-7BA9-F601-0FAFBC647B1B}"/>
          </ac:picMkLst>
        </pc:picChg>
        <pc:picChg chg="add mod">
          <ac:chgData name="来敏 罗" userId="dceb127c3cf35003" providerId="LiveId" clId="{3AD58D59-0B15-44A2-8AB9-D812D1576922}" dt="2024-11-22T17:48:40.934" v="537" actId="12789"/>
          <ac:picMkLst>
            <pc:docMk/>
            <pc:sldMk cId="3898845039" sldId="1475"/>
            <ac:picMk id="104" creationId="{84D94FC7-AE22-DD17-92A3-DEB77E70FB25}"/>
          </ac:picMkLst>
        </pc:picChg>
        <pc:picChg chg="add mod">
          <ac:chgData name="来敏 罗" userId="dceb127c3cf35003" providerId="LiveId" clId="{3AD58D59-0B15-44A2-8AB9-D812D1576922}" dt="2024-11-22T17:48:45.976" v="538" actId="12789"/>
          <ac:picMkLst>
            <pc:docMk/>
            <pc:sldMk cId="3898845039" sldId="1475"/>
            <ac:picMk id="105" creationId="{E734355A-F254-AC1A-21E1-D18C44BC7DDF}"/>
          </ac:picMkLst>
        </pc:picChg>
        <pc:picChg chg="add mod">
          <ac:chgData name="来敏 罗" userId="dceb127c3cf35003" providerId="LiveId" clId="{3AD58D59-0B15-44A2-8AB9-D812D1576922}" dt="2024-11-22T17:48:45.976" v="538" actId="12789"/>
          <ac:picMkLst>
            <pc:docMk/>
            <pc:sldMk cId="3898845039" sldId="1475"/>
            <ac:picMk id="106" creationId="{E81AC621-41EF-EFB0-BF7F-B3811F821A99}"/>
          </ac:picMkLst>
        </pc:picChg>
        <pc:picChg chg="add mod">
          <ac:chgData name="来敏 罗" userId="dceb127c3cf35003" providerId="LiveId" clId="{3AD58D59-0B15-44A2-8AB9-D812D1576922}" dt="2024-11-22T17:48:45.976" v="538" actId="12789"/>
          <ac:picMkLst>
            <pc:docMk/>
            <pc:sldMk cId="3898845039" sldId="1475"/>
            <ac:picMk id="107" creationId="{D9EE41ED-8C83-293F-2E20-012BD4D890F5}"/>
          </ac:picMkLst>
        </pc:pic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11" creationId="{BFDFBC20-429B-CA11-8DDE-9FE1458F7E18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16" creationId="{E61770F3-E466-DF0D-D1F5-8FC94F84B387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19" creationId="{261D6A46-B2BA-F728-55DB-91E3A2CC8BC5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24" creationId="{F27CAAFF-693C-302A-9E83-33D7FE5C01E6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30" creationId="{5E1AE4AD-02D0-2A54-2DAB-91C84D537AC7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31" creationId="{2A1BE571-04C9-6EDC-0885-487D08A415DE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32" creationId="{A034843A-370D-E3CC-CE1C-3113D5031FD3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33" creationId="{9A05AD1D-C10E-423D-15AA-6D86E9972FA0}"/>
          </ac:cxnSpMkLst>
        </pc:cxnChg>
        <pc:cxnChg chg="del">
          <ac:chgData name="来敏 罗" userId="dceb127c3cf35003" providerId="LiveId" clId="{3AD58D59-0B15-44A2-8AB9-D812D1576922}" dt="2024-11-22T17:25:25.939" v="40" actId="478"/>
          <ac:cxnSpMkLst>
            <pc:docMk/>
            <pc:sldMk cId="3898845039" sldId="1475"/>
            <ac:cxnSpMk id="34" creationId="{E0F37E23-27E7-154B-B8D4-A28C23D25C3B}"/>
          </ac:cxnSpMkLst>
        </pc:cxnChg>
        <pc:cxnChg chg="add mod">
          <ac:chgData name="来敏 罗" userId="dceb127c3cf35003" providerId="LiveId" clId="{3AD58D59-0B15-44A2-8AB9-D812D1576922}" dt="2024-11-22T17:25:08.829" v="38"/>
          <ac:cxnSpMkLst>
            <pc:docMk/>
            <pc:sldMk cId="3898845039" sldId="1475"/>
            <ac:cxnSpMk id="62" creationId="{AB743710-4C96-3F9D-C452-9B5F213D6213}"/>
          </ac:cxnSpMkLst>
        </pc:cxnChg>
        <pc:cxnChg chg="add mod">
          <ac:chgData name="来敏 罗" userId="dceb127c3cf35003" providerId="LiveId" clId="{3AD58D59-0B15-44A2-8AB9-D812D1576922}" dt="2024-11-22T17:25:08.829" v="38"/>
          <ac:cxnSpMkLst>
            <pc:docMk/>
            <pc:sldMk cId="3898845039" sldId="1475"/>
            <ac:cxnSpMk id="63" creationId="{9D424B20-967F-17A1-530A-B2D51221E81C}"/>
          </ac:cxnSpMkLst>
        </pc:cxnChg>
        <pc:cxnChg chg="mod ord">
          <ac:chgData name="来敏 罗" userId="dceb127c3cf35003" providerId="LiveId" clId="{3AD58D59-0B15-44A2-8AB9-D812D1576922}" dt="2024-11-22T17:36:22.545" v="303" actId="171"/>
          <ac:cxnSpMkLst>
            <pc:docMk/>
            <pc:sldMk cId="3898845039" sldId="1475"/>
            <ac:cxnSpMk id="67" creationId="{B24DCA71-A083-0B01-D9D3-F5C1B9EF7C99}"/>
          </ac:cxnSpMkLst>
        </pc:cxnChg>
        <pc:cxnChg chg="mod">
          <ac:chgData name="来敏 罗" userId="dceb127c3cf35003" providerId="LiveId" clId="{3AD58D59-0B15-44A2-8AB9-D812D1576922}" dt="2024-11-22T17:28:20.039" v="106"/>
          <ac:cxnSpMkLst>
            <pc:docMk/>
            <pc:sldMk cId="3898845039" sldId="1475"/>
            <ac:cxnSpMk id="69" creationId="{6C3BDFE3-0BED-93C5-B208-85FBDF73B26D}"/>
          </ac:cxnSpMkLst>
        </pc:cxnChg>
        <pc:cxnChg chg="mod">
          <ac:chgData name="来敏 罗" userId="dceb127c3cf35003" providerId="LiveId" clId="{3AD58D59-0B15-44A2-8AB9-D812D1576922}" dt="2024-11-22T17:36:17.774" v="301" actId="1036"/>
          <ac:cxnSpMkLst>
            <pc:docMk/>
            <pc:sldMk cId="3898845039" sldId="1475"/>
            <ac:cxnSpMk id="72" creationId="{F09533EF-6CD4-B221-1360-A9610D3595E6}"/>
          </ac:cxnSpMkLst>
        </pc:cxnChg>
        <pc:cxnChg chg="add mod">
          <ac:chgData name="来敏 罗" userId="dceb127c3cf35003" providerId="LiveId" clId="{3AD58D59-0B15-44A2-8AB9-D812D1576922}" dt="2024-11-22T17:32:45.696" v="235" actId="1035"/>
          <ac:cxnSpMkLst>
            <pc:docMk/>
            <pc:sldMk cId="3898845039" sldId="1475"/>
            <ac:cxnSpMk id="94" creationId="{C203C4CD-BD4B-E4C9-5F2C-AC7E5638E7B8}"/>
          </ac:cxnSpMkLst>
        </pc:cxnChg>
        <pc:cxnChg chg="add mod">
          <ac:chgData name="来敏 罗" userId="dceb127c3cf35003" providerId="LiveId" clId="{3AD58D59-0B15-44A2-8AB9-D812D1576922}" dt="2024-11-22T17:50:51.925" v="663" actId="1038"/>
          <ac:cxnSpMkLst>
            <pc:docMk/>
            <pc:sldMk cId="3898845039" sldId="1475"/>
            <ac:cxnSpMk id="111" creationId="{7651AC8A-52F2-6BB3-2DCC-19C30CCBC574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05" creationId="{3EAACF50-F034-8DEA-7101-9F0BF682CA35}"/>
          </ac:cxnSpMkLst>
        </pc:cxnChg>
        <pc:cxnChg chg="mod">
          <ac:chgData name="来敏 罗" userId="dceb127c3cf35003" providerId="LiveId" clId="{3AD58D59-0B15-44A2-8AB9-D812D1576922}" dt="2024-11-22T17:32:27.212" v="219" actId="1038"/>
          <ac:cxnSpMkLst>
            <pc:docMk/>
            <pc:sldMk cId="3898845039" sldId="1475"/>
            <ac:cxnSpMk id="907" creationId="{7BB6ECFF-DCE1-BAF2-2D44-D3076B8D683F}"/>
          </ac:cxnSpMkLst>
        </pc:cxnChg>
        <pc:cxnChg chg="mod">
          <ac:chgData name="来敏 罗" userId="dceb127c3cf35003" providerId="LiveId" clId="{3AD58D59-0B15-44A2-8AB9-D812D1576922}" dt="2024-11-22T17:32:08.238" v="201" actId="1038"/>
          <ac:cxnSpMkLst>
            <pc:docMk/>
            <pc:sldMk cId="3898845039" sldId="1475"/>
            <ac:cxnSpMk id="908" creationId="{3C3EF7F8-09EF-A57F-F3CA-C7E935DD1505}"/>
          </ac:cxnSpMkLst>
        </pc:cxnChg>
        <pc:cxnChg chg="mod">
          <ac:chgData name="来敏 罗" userId="dceb127c3cf35003" providerId="LiveId" clId="{3AD58D59-0B15-44A2-8AB9-D812D1576922}" dt="2024-11-22T17:32:34.959" v="230" actId="1037"/>
          <ac:cxnSpMkLst>
            <pc:docMk/>
            <pc:sldMk cId="3898845039" sldId="1475"/>
            <ac:cxnSpMk id="909" creationId="{2ACC8D9B-C195-F11C-0CF2-2811759B558F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11" creationId="{D35B6AF1-E529-04D9-B107-BFF9C4C9D2A8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12" creationId="{A50191D6-3C36-07B5-C152-2ACB7CE0CB0F}"/>
          </ac:cxnSpMkLst>
        </pc:cxnChg>
        <pc:cxnChg chg="mod">
          <ac:chgData name="来敏 罗" userId="dceb127c3cf35003" providerId="LiveId" clId="{3AD58D59-0B15-44A2-8AB9-D812D1576922}" dt="2024-11-22T17:32:44.461" v="233" actId="1035"/>
          <ac:cxnSpMkLst>
            <pc:docMk/>
            <pc:sldMk cId="3898845039" sldId="1475"/>
            <ac:cxnSpMk id="913" creationId="{92EEA2D9-26CA-BAD9-70E9-C69AF491A337}"/>
          </ac:cxnSpMkLst>
        </pc:cxnChg>
        <pc:cxnChg chg="mod">
          <ac:chgData name="来敏 罗" userId="dceb127c3cf35003" providerId="LiveId" clId="{3AD58D59-0B15-44A2-8AB9-D812D1576922}" dt="2024-11-22T17:39:18.445" v="346" actId="14100"/>
          <ac:cxnSpMkLst>
            <pc:docMk/>
            <pc:sldMk cId="3898845039" sldId="1475"/>
            <ac:cxnSpMk id="914" creationId="{9D1CE2F7-FA08-3B03-81AB-8EB5D8CC09F8}"/>
          </ac:cxnSpMkLst>
        </pc:cxnChg>
        <pc:cxnChg chg="mod">
          <ac:chgData name="来敏 罗" userId="dceb127c3cf35003" providerId="LiveId" clId="{3AD58D59-0B15-44A2-8AB9-D812D1576922}" dt="2024-11-22T17:32:13.123" v="207" actId="1038"/>
          <ac:cxnSpMkLst>
            <pc:docMk/>
            <pc:sldMk cId="3898845039" sldId="1475"/>
            <ac:cxnSpMk id="915" creationId="{4FE1036B-B2DC-733A-3398-BBB5AFDD9C15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17" creationId="{6F93827C-512C-90BE-1B75-C5C0B61F04D3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18" creationId="{3502C251-1A8C-C735-45FD-C059208CCF53}"/>
          </ac:cxnSpMkLst>
        </pc:cxnChg>
        <pc:cxnChg chg="mod">
          <ac:chgData name="来敏 罗" userId="dceb127c3cf35003" providerId="LiveId" clId="{3AD58D59-0B15-44A2-8AB9-D812D1576922}" dt="2024-11-22T17:30:19.625" v="156"/>
          <ac:cxnSpMkLst>
            <pc:docMk/>
            <pc:sldMk cId="3898845039" sldId="1475"/>
            <ac:cxnSpMk id="919" creationId="{B8024496-8517-93FB-3F48-1219136610B0}"/>
          </ac:cxnSpMkLst>
        </pc:cxnChg>
        <pc:cxnChg chg="add del mod">
          <ac:chgData name="来敏 罗" userId="dceb127c3cf35003" providerId="LiveId" clId="{3AD58D59-0B15-44A2-8AB9-D812D1576922}" dt="2024-11-22T17:32:24.537" v="214" actId="478"/>
          <ac:cxnSpMkLst>
            <pc:docMk/>
            <pc:sldMk cId="3898845039" sldId="1475"/>
            <ac:cxnSpMk id="934" creationId="{7DE31D6B-C646-F29C-FE39-88F14AAE698E}"/>
          </ac:cxnSpMkLst>
        </pc:cxnChg>
        <pc:cxnChg chg="add del mod ord">
          <ac:chgData name="来敏 罗" userId="dceb127c3cf35003" providerId="LiveId" clId="{3AD58D59-0B15-44A2-8AB9-D812D1576922}" dt="2024-11-22T17:32:05.204" v="195" actId="478"/>
          <ac:cxnSpMkLst>
            <pc:docMk/>
            <pc:sldMk cId="3898845039" sldId="1475"/>
            <ac:cxnSpMk id="935" creationId="{34E2B938-7CC0-C6F6-568B-1E8D8876A969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40" creationId="{E7326997-F88D-4EDF-3873-94533CDA23FE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41" creationId="{765B6EEE-74CF-FD77-593E-27483A1DD434}"/>
          </ac:cxnSpMkLst>
        </pc:cxnChg>
        <pc:cxnChg chg="mod ord">
          <ac:chgData name="来敏 罗" userId="dceb127c3cf35003" providerId="LiveId" clId="{3AD58D59-0B15-44A2-8AB9-D812D1576922}" dt="2024-11-22T17:36:10.521" v="295" actId="171"/>
          <ac:cxnSpMkLst>
            <pc:docMk/>
            <pc:sldMk cId="3898845039" sldId="1475"/>
            <ac:cxnSpMk id="944" creationId="{15CBADCF-44B1-56D5-E375-AB8E1F744A97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45" creationId="{E3170F1A-3979-CD79-0BF9-467B14B77423}"/>
          </ac:cxnSpMkLst>
        </pc:cxnChg>
        <pc:cxnChg chg="mod">
          <ac:chgData name="来敏 罗" userId="dceb127c3cf35003" providerId="LiveId" clId="{3AD58D59-0B15-44A2-8AB9-D812D1576922}" dt="2024-11-22T17:36:04.870" v="292" actId="1036"/>
          <ac:cxnSpMkLst>
            <pc:docMk/>
            <pc:sldMk cId="3898845039" sldId="1475"/>
            <ac:cxnSpMk id="946" creationId="{408C1567-438D-6B43-C89B-C2B7490DDF9C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49" creationId="{467C8F49-F11D-BF1F-7CE1-EBCBD895BEC9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50" creationId="{250CACBA-A904-A018-5819-F9DBC5A6BA38}"/>
          </ac:cxnSpMkLst>
        </pc:cxnChg>
        <pc:cxnChg chg="mod">
          <ac:chgData name="来敏 罗" userId="dceb127c3cf35003" providerId="LiveId" clId="{3AD58D59-0B15-44A2-8AB9-D812D1576922}" dt="2024-11-22T17:26:47.673" v="74"/>
          <ac:cxnSpMkLst>
            <pc:docMk/>
            <pc:sldMk cId="3898845039" sldId="1475"/>
            <ac:cxnSpMk id="951" creationId="{F808D4A1-FA01-35DC-9FF7-FC77A270AEF9}"/>
          </ac:cxnSpMkLst>
        </pc:cxnChg>
        <pc:cxnChg chg="add mod">
          <ac:chgData name="来敏 罗" userId="dceb127c3cf35003" providerId="LiveId" clId="{3AD58D59-0B15-44A2-8AB9-D812D1576922}" dt="2024-11-22T17:46:32.514" v="434" actId="1038"/>
          <ac:cxnSpMkLst>
            <pc:docMk/>
            <pc:sldMk cId="3898845039" sldId="1475"/>
            <ac:cxnSpMk id="960" creationId="{09D8258A-373C-E2AB-2BFA-FB3ECB9878FD}"/>
          </ac:cxnSpMkLst>
        </pc:cxnChg>
        <pc:cxnChg chg="add mod">
          <ac:chgData name="来敏 罗" userId="dceb127c3cf35003" providerId="LiveId" clId="{3AD58D59-0B15-44A2-8AB9-D812D1576922}" dt="2024-11-22T17:45:49.659" v="424" actId="1076"/>
          <ac:cxnSpMkLst>
            <pc:docMk/>
            <pc:sldMk cId="3898845039" sldId="1475"/>
            <ac:cxnSpMk id="966" creationId="{FE925779-0368-8784-FFA4-06F818D54357}"/>
          </ac:cxnSpMkLst>
        </pc:cxnChg>
        <pc:cxnChg chg="add mod">
          <ac:chgData name="来敏 罗" userId="dceb127c3cf35003" providerId="LiveId" clId="{3AD58D59-0B15-44A2-8AB9-D812D1576922}" dt="2024-11-22T17:45:45.706" v="422" actId="1076"/>
          <ac:cxnSpMkLst>
            <pc:docMk/>
            <pc:sldMk cId="3898845039" sldId="1475"/>
            <ac:cxnSpMk id="969" creationId="{6E204C92-BD7D-D75F-2E22-5A6C46C80E0B}"/>
          </ac:cxnSpMkLst>
        </pc:cxnChg>
        <pc:cxnChg chg="add mod">
          <ac:chgData name="来敏 罗" userId="dceb127c3cf35003" providerId="LiveId" clId="{3AD58D59-0B15-44A2-8AB9-D812D1576922}" dt="2024-11-22T17:45:47.297" v="423" actId="1076"/>
          <ac:cxnSpMkLst>
            <pc:docMk/>
            <pc:sldMk cId="3898845039" sldId="1475"/>
            <ac:cxnSpMk id="970" creationId="{EBCD9BFF-B9B4-CE12-7060-2C855C03BB6B}"/>
          </ac:cxnSpMkLst>
        </pc:cxnChg>
        <pc:cxnChg chg="add mod">
          <ac:chgData name="来敏 罗" userId="dceb127c3cf35003" providerId="LiveId" clId="{3AD58D59-0B15-44A2-8AB9-D812D1576922}" dt="2024-11-22T17:46:24.431" v="429" actId="14100"/>
          <ac:cxnSpMkLst>
            <pc:docMk/>
            <pc:sldMk cId="3898845039" sldId="1475"/>
            <ac:cxnSpMk id="972" creationId="{DA04026E-38D6-58EB-453A-3B9A8FE8FB6C}"/>
          </ac:cxnSpMkLst>
        </pc:cxnChg>
        <pc:cxnChg chg="add mod">
          <ac:chgData name="来敏 罗" userId="dceb127c3cf35003" providerId="LiveId" clId="{3AD58D59-0B15-44A2-8AB9-D812D1576922}" dt="2024-11-22T17:46:33.701" v="435" actId="1038"/>
          <ac:cxnSpMkLst>
            <pc:docMk/>
            <pc:sldMk cId="3898845039" sldId="1475"/>
            <ac:cxnSpMk id="974" creationId="{980B4F81-CD51-8AB1-621D-1FBA82D01EF2}"/>
          </ac:cxnSpMkLst>
        </pc:cxnChg>
      </pc:sldChg>
      <pc:sldChg chg="addSp delSp modSp add mod">
        <pc:chgData name="来敏 罗" userId="dceb127c3cf35003" providerId="LiveId" clId="{3AD58D59-0B15-44A2-8AB9-D812D1576922}" dt="2024-11-22T17:50:29.823" v="550" actId="1076"/>
        <pc:sldMkLst>
          <pc:docMk/>
          <pc:sldMk cId="483283648" sldId="1484"/>
        </pc:sldMkLst>
        <pc:spChg chg="del">
          <ac:chgData name="来敏 罗" userId="dceb127c3cf35003" providerId="LiveId" clId="{3AD58D59-0B15-44A2-8AB9-D812D1576922}" dt="2024-11-22T17:49:20.904" v="546" actId="478"/>
          <ac:spMkLst>
            <pc:docMk/>
            <pc:sldMk cId="483283648" sldId="1484"/>
            <ac:spMk id="109" creationId="{98ECDC36-5FAE-69FA-4AD9-694FA42D8313}"/>
          </ac:spMkLst>
        </pc:spChg>
        <pc:spChg chg="del">
          <ac:chgData name="来敏 罗" userId="dceb127c3cf35003" providerId="LiveId" clId="{3AD58D59-0B15-44A2-8AB9-D812D1576922}" dt="2024-11-22T17:49:11.627" v="542" actId="478"/>
          <ac:spMkLst>
            <pc:docMk/>
            <pc:sldMk cId="483283648" sldId="1484"/>
            <ac:spMk id="112" creationId="{8064EAD1-8AC4-B0BF-F4C7-2255FC3114DE}"/>
          </ac:spMkLst>
        </pc:spChg>
        <pc:spChg chg="del">
          <ac:chgData name="来敏 罗" userId="dceb127c3cf35003" providerId="LiveId" clId="{3AD58D59-0B15-44A2-8AB9-D812D1576922}" dt="2024-11-22T17:49:10.176" v="541" actId="478"/>
          <ac:spMkLst>
            <pc:docMk/>
            <pc:sldMk cId="483283648" sldId="1484"/>
            <ac:spMk id="113" creationId="{031B6229-FDDA-991D-62B6-1B535E30814B}"/>
          </ac:spMkLst>
        </pc:spChg>
        <pc:spChg chg="del">
          <ac:chgData name="来敏 罗" userId="dceb127c3cf35003" providerId="LiveId" clId="{3AD58D59-0B15-44A2-8AB9-D812D1576922}" dt="2024-11-22T17:49:21.796" v="547" actId="478"/>
          <ac:spMkLst>
            <pc:docMk/>
            <pc:sldMk cId="483283648" sldId="1484"/>
            <ac:spMk id="115" creationId="{493DB7CD-A1F0-6AAC-7C7D-D8203CFD44E9}"/>
          </ac:spMkLst>
        </pc:spChg>
        <pc:spChg chg="mod">
          <ac:chgData name="来敏 罗" userId="dceb127c3cf35003" providerId="LiveId" clId="{3AD58D59-0B15-44A2-8AB9-D812D1576922}" dt="2024-11-22T17:49:07.599" v="540" actId="207"/>
          <ac:spMkLst>
            <pc:docMk/>
            <pc:sldMk cId="483283648" sldId="1484"/>
            <ac:spMk id="932" creationId="{90E79D3C-ADE7-BA0C-D96A-5E2AD233F8EE}"/>
          </ac:spMkLst>
        </pc:spChg>
        <pc:grpChg chg="mod">
          <ac:chgData name="来敏 罗" userId="dceb127c3cf35003" providerId="LiveId" clId="{3AD58D59-0B15-44A2-8AB9-D812D1576922}" dt="2024-11-22T17:50:27.288" v="549" actId="1076"/>
          <ac:grpSpMkLst>
            <pc:docMk/>
            <pc:sldMk cId="483283648" sldId="1484"/>
            <ac:grpSpMk id="65" creationId="{3E395A93-29A5-F177-1DEC-F15089BED0CD}"/>
          </ac:grpSpMkLst>
        </pc:grpChg>
        <pc:grpChg chg="add del">
          <ac:chgData name="来敏 罗" userId="dceb127c3cf35003" providerId="LiveId" clId="{3AD58D59-0B15-44A2-8AB9-D812D1576922}" dt="2024-11-22T17:49:14.722" v="545" actId="478"/>
          <ac:grpSpMkLst>
            <pc:docMk/>
            <pc:sldMk cId="483283648" sldId="1484"/>
            <ac:grpSpMk id="903" creationId="{0A627D63-212C-B196-194D-EE86F07E15E2}"/>
          </ac:grpSpMkLst>
        </pc:grpChg>
        <pc:grpChg chg="mod">
          <ac:chgData name="来敏 罗" userId="dceb127c3cf35003" providerId="LiveId" clId="{3AD58D59-0B15-44A2-8AB9-D812D1576922}" dt="2024-11-22T17:50:29.823" v="550" actId="1076"/>
          <ac:grpSpMkLst>
            <pc:docMk/>
            <pc:sldMk cId="483283648" sldId="1484"/>
            <ac:grpSpMk id="942" creationId="{C6B2E175-6726-8400-AB70-0A2F4C230CAA}"/>
          </ac:grpSpMkLst>
        </pc:grpChg>
        <pc:cxnChg chg="del mod">
          <ac:chgData name="来敏 罗" userId="dceb127c3cf35003" providerId="LiveId" clId="{3AD58D59-0B15-44A2-8AB9-D812D1576922}" dt="2024-11-22T17:49:12.646" v="543" actId="478"/>
          <ac:cxnSpMkLst>
            <pc:docMk/>
            <pc:sldMk cId="483283648" sldId="1484"/>
            <ac:cxnSpMk id="111" creationId="{6509C229-2907-19DB-4D4B-4E567B130987}"/>
          </ac:cxnSpMkLst>
        </pc:cxnChg>
      </pc:sldChg>
      <pc:sldChg chg="addSp delSp modSp add mod">
        <pc:chgData name="来敏 罗" userId="dceb127c3cf35003" providerId="LiveId" clId="{3AD58D59-0B15-44A2-8AB9-D812D1576922}" dt="2024-11-22T17:53:01.554" v="907" actId="164"/>
        <pc:sldMkLst>
          <pc:docMk/>
          <pc:sldMk cId="99031188" sldId="1485"/>
        </pc:sldMkLst>
        <pc:spChg chg="mod">
          <ac:chgData name="来敏 罗" userId="dceb127c3cf35003" providerId="LiveId" clId="{3AD58D59-0B15-44A2-8AB9-D812D1576922}" dt="2024-11-22T17:52:29.263" v="894" actId="6549"/>
          <ac:spMkLst>
            <pc:docMk/>
            <pc:sldMk cId="99031188" sldId="1485"/>
            <ac:spMk id="82" creationId="{F4DC0DCC-0A53-7AA1-450C-368D30AACB3A}"/>
          </ac:spMkLst>
        </pc:spChg>
        <pc:spChg chg="del">
          <ac:chgData name="来敏 罗" userId="dceb127c3cf35003" providerId="LiveId" clId="{3AD58D59-0B15-44A2-8AB9-D812D1576922}" dt="2024-11-22T17:51:58.644" v="868" actId="478"/>
          <ac:spMkLst>
            <pc:docMk/>
            <pc:sldMk cId="99031188" sldId="1485"/>
            <ac:spMk id="929" creationId="{589B7BFA-D307-90E4-E767-75D9D2CFE551}"/>
          </ac:spMkLst>
        </pc:spChg>
        <pc:spChg chg="del">
          <ac:chgData name="来敏 罗" userId="dceb127c3cf35003" providerId="LiveId" clId="{3AD58D59-0B15-44A2-8AB9-D812D1576922}" dt="2024-11-22T17:51:55.366" v="866" actId="478"/>
          <ac:spMkLst>
            <pc:docMk/>
            <pc:sldMk cId="99031188" sldId="1485"/>
            <ac:spMk id="930" creationId="{296FCF22-71BB-D5B2-58C5-097EDAD3A497}"/>
          </ac:spMkLst>
        </pc:spChg>
        <pc:spChg chg="del">
          <ac:chgData name="来敏 罗" userId="dceb127c3cf35003" providerId="LiveId" clId="{3AD58D59-0B15-44A2-8AB9-D812D1576922}" dt="2024-11-22T17:51:57.284" v="867" actId="478"/>
          <ac:spMkLst>
            <pc:docMk/>
            <pc:sldMk cId="99031188" sldId="1485"/>
            <ac:spMk id="931" creationId="{64D3216C-D184-9275-2FCF-A818998961AF}"/>
          </ac:spMkLst>
        </pc:spChg>
        <pc:spChg chg="del">
          <ac:chgData name="来敏 罗" userId="dceb127c3cf35003" providerId="LiveId" clId="{3AD58D59-0B15-44A2-8AB9-D812D1576922}" dt="2024-11-22T17:52:10.196" v="876" actId="478"/>
          <ac:spMkLst>
            <pc:docMk/>
            <pc:sldMk cId="99031188" sldId="1485"/>
            <ac:spMk id="932" creationId="{11ACC45C-C7F6-5720-C027-7E1594CF6F1A}"/>
          </ac:spMkLst>
        </pc:spChg>
        <pc:spChg chg="del">
          <ac:chgData name="来敏 罗" userId="dceb127c3cf35003" providerId="LiveId" clId="{3AD58D59-0B15-44A2-8AB9-D812D1576922}" dt="2024-11-22T17:52:09.165" v="875" actId="478"/>
          <ac:spMkLst>
            <pc:docMk/>
            <pc:sldMk cId="99031188" sldId="1485"/>
            <ac:spMk id="933" creationId="{CA325E70-676E-E58C-CF07-39B4069F0C96}"/>
          </ac:spMkLst>
        </pc:spChg>
        <pc:spChg chg="del">
          <ac:chgData name="来敏 罗" userId="dceb127c3cf35003" providerId="LiveId" clId="{3AD58D59-0B15-44A2-8AB9-D812D1576922}" dt="2024-11-22T17:52:11.906" v="877" actId="478"/>
          <ac:spMkLst>
            <pc:docMk/>
            <pc:sldMk cId="99031188" sldId="1485"/>
            <ac:spMk id="936" creationId="{1CD6BC0E-925B-7AA5-56B2-1B47137CCA2C}"/>
          </ac:spMkLst>
        </pc:spChg>
        <pc:spChg chg="del">
          <ac:chgData name="来敏 罗" userId="dceb127c3cf35003" providerId="LiveId" clId="{3AD58D59-0B15-44A2-8AB9-D812D1576922}" dt="2024-11-22T17:52:13.421" v="878" actId="478"/>
          <ac:spMkLst>
            <pc:docMk/>
            <pc:sldMk cId="99031188" sldId="1485"/>
            <ac:spMk id="937" creationId="{D84B5933-9DA5-4289-4945-EA2C92FB9E4A}"/>
          </ac:spMkLst>
        </pc:spChg>
        <pc:spChg chg="del">
          <ac:chgData name="来敏 罗" userId="dceb127c3cf35003" providerId="LiveId" clId="{3AD58D59-0B15-44A2-8AB9-D812D1576922}" dt="2024-11-22T17:52:14.979" v="879" actId="478"/>
          <ac:spMkLst>
            <pc:docMk/>
            <pc:sldMk cId="99031188" sldId="1485"/>
            <ac:spMk id="938" creationId="{BD13655E-2461-6E7B-2784-5319C0170584}"/>
          </ac:spMkLst>
        </pc:spChg>
        <pc:spChg chg="del">
          <ac:chgData name="来敏 罗" userId="dceb127c3cf35003" providerId="LiveId" clId="{3AD58D59-0B15-44A2-8AB9-D812D1576922}" dt="2024-11-22T17:52:32.302" v="896" actId="478"/>
          <ac:spMkLst>
            <pc:docMk/>
            <pc:sldMk cId="99031188" sldId="1485"/>
            <ac:spMk id="954" creationId="{99E8D87F-8CC7-80B1-898D-012438001AC9}"/>
          </ac:spMkLst>
        </pc:spChg>
        <pc:spChg chg="del">
          <ac:chgData name="来敏 罗" userId="dceb127c3cf35003" providerId="LiveId" clId="{3AD58D59-0B15-44A2-8AB9-D812D1576922}" dt="2024-11-22T17:52:38.620" v="901" actId="478"/>
          <ac:spMkLst>
            <pc:docMk/>
            <pc:sldMk cId="99031188" sldId="1485"/>
            <ac:spMk id="975" creationId="{CAB663B9-A1A9-2D3B-146C-C0D78121F08E}"/>
          </ac:spMkLst>
        </pc:spChg>
        <pc:spChg chg="del">
          <ac:chgData name="来敏 罗" userId="dceb127c3cf35003" providerId="LiveId" clId="{3AD58D59-0B15-44A2-8AB9-D812D1576922}" dt="2024-11-22T17:52:40.933" v="902" actId="478"/>
          <ac:spMkLst>
            <pc:docMk/>
            <pc:sldMk cId="99031188" sldId="1485"/>
            <ac:spMk id="976" creationId="{6C6F5353-4742-E044-D07B-3A9B8DC189DA}"/>
          </ac:spMkLst>
        </pc:spChg>
        <pc:spChg chg="del">
          <ac:chgData name="来敏 罗" userId="dceb127c3cf35003" providerId="LiveId" clId="{3AD58D59-0B15-44A2-8AB9-D812D1576922}" dt="2024-11-22T17:52:42.396" v="903" actId="478"/>
          <ac:spMkLst>
            <pc:docMk/>
            <pc:sldMk cId="99031188" sldId="1485"/>
            <ac:spMk id="977" creationId="{9301CE8B-076A-93A3-5AE3-BF680F433378}"/>
          </ac:spMkLst>
        </pc:spChg>
        <pc:spChg chg="del">
          <ac:chgData name="来敏 罗" userId="dceb127c3cf35003" providerId="LiveId" clId="{3AD58D59-0B15-44A2-8AB9-D812D1576922}" dt="2024-11-22T17:52:43.880" v="904" actId="478"/>
          <ac:spMkLst>
            <pc:docMk/>
            <pc:sldMk cId="99031188" sldId="1485"/>
            <ac:spMk id="978" creationId="{5222F8D7-6E1C-13AC-835C-8C6F26CF105A}"/>
          </ac:spMkLst>
        </pc:spChg>
        <pc:spChg chg="del">
          <ac:chgData name="来敏 罗" userId="dceb127c3cf35003" providerId="LiveId" clId="{3AD58D59-0B15-44A2-8AB9-D812D1576922}" dt="2024-11-22T17:52:45.076" v="905" actId="478"/>
          <ac:spMkLst>
            <pc:docMk/>
            <pc:sldMk cId="99031188" sldId="1485"/>
            <ac:spMk id="979" creationId="{028B1610-044A-F539-8695-EDC5E88B3F43}"/>
          </ac:spMkLst>
        </pc:spChg>
        <pc:spChg chg="del">
          <ac:chgData name="来敏 罗" userId="dceb127c3cf35003" providerId="LiveId" clId="{3AD58D59-0B15-44A2-8AB9-D812D1576922}" dt="2024-11-22T17:52:46.441" v="906" actId="478"/>
          <ac:spMkLst>
            <pc:docMk/>
            <pc:sldMk cId="99031188" sldId="1485"/>
            <ac:spMk id="980" creationId="{6DF3FF00-99CA-F1E9-256A-4B683FEC24E0}"/>
          </ac:spMkLst>
        </pc:spChg>
        <pc:grpChg chg="add mod">
          <ac:chgData name="来敏 罗" userId="dceb127c3cf35003" providerId="LiveId" clId="{3AD58D59-0B15-44A2-8AB9-D812D1576922}" dt="2024-11-22T17:53:01.554" v="907" actId="164"/>
          <ac:grpSpMkLst>
            <pc:docMk/>
            <pc:sldMk cId="99031188" sldId="1485"/>
            <ac:grpSpMk id="6" creationId="{A01ED6A8-B969-06DA-C598-C915F907FDCF}"/>
          </ac:grpSpMkLst>
        </pc:grpChg>
        <pc:grpChg chg="del">
          <ac:chgData name="来敏 罗" userId="dceb127c3cf35003" providerId="LiveId" clId="{3AD58D59-0B15-44A2-8AB9-D812D1576922}" dt="2024-11-22T17:52:35.180" v="899" actId="478"/>
          <ac:grpSpMkLst>
            <pc:docMk/>
            <pc:sldMk cId="99031188" sldId="1485"/>
            <ac:grpSpMk id="65" creationId="{F7CF635F-5875-4498-5C7C-0BD85F525D13}"/>
          </ac:grpSpMkLst>
        </pc:grpChg>
        <pc:grpChg chg="del">
          <ac:chgData name="来敏 罗" userId="dceb127c3cf35003" providerId="LiveId" clId="{3AD58D59-0B15-44A2-8AB9-D812D1576922}" dt="2024-11-22T17:52:06.020" v="874" actId="478"/>
          <ac:grpSpMkLst>
            <pc:docMk/>
            <pc:sldMk cId="99031188" sldId="1485"/>
            <ac:grpSpMk id="76" creationId="{E20D6793-7B77-CEC5-A13B-B667F8105165}"/>
          </ac:grpSpMkLst>
        </pc:grpChg>
        <pc:grpChg chg="del">
          <ac:chgData name="来敏 罗" userId="dceb127c3cf35003" providerId="LiveId" clId="{3AD58D59-0B15-44A2-8AB9-D812D1576922}" dt="2024-11-22T17:52:28.174" v="893" actId="478"/>
          <ac:grpSpMkLst>
            <pc:docMk/>
            <pc:sldMk cId="99031188" sldId="1485"/>
            <ac:grpSpMk id="78" creationId="{37183129-A391-B6DC-3872-30EF9637F02D}"/>
          </ac:grpSpMkLst>
        </pc:grpChg>
        <pc:grpChg chg="del">
          <ac:chgData name="来敏 罗" userId="dceb127c3cf35003" providerId="LiveId" clId="{3AD58D59-0B15-44A2-8AB9-D812D1576922}" dt="2024-11-22T17:52:30.277" v="895" actId="478"/>
          <ac:grpSpMkLst>
            <pc:docMk/>
            <pc:sldMk cId="99031188" sldId="1485"/>
            <ac:grpSpMk id="81" creationId="{65D0B667-91EE-F504-794A-0985F9689745}"/>
          </ac:grpSpMkLst>
        </pc:grpChg>
        <pc:grpChg chg="add del mod">
          <ac:chgData name="来敏 罗" userId="dceb127c3cf35003" providerId="LiveId" clId="{3AD58D59-0B15-44A2-8AB9-D812D1576922}" dt="2024-11-22T17:53:01.554" v="907" actId="164"/>
          <ac:grpSpMkLst>
            <pc:docMk/>
            <pc:sldMk cId="99031188" sldId="1485"/>
            <ac:grpSpMk id="903" creationId="{F6FD5AB7-AB88-04E1-C583-7698C5109738}"/>
          </ac:grpSpMkLst>
        </pc:grpChg>
        <pc:grpChg chg="del">
          <ac:chgData name="来敏 罗" userId="dceb127c3cf35003" providerId="LiveId" clId="{3AD58D59-0B15-44A2-8AB9-D812D1576922}" dt="2024-11-22T17:52:01.421" v="871" actId="478"/>
          <ac:grpSpMkLst>
            <pc:docMk/>
            <pc:sldMk cId="99031188" sldId="1485"/>
            <ac:grpSpMk id="920" creationId="{443F0365-2C86-5B08-474A-0238D1BDD387}"/>
          </ac:grpSpMkLst>
        </pc:grpChg>
        <pc:grpChg chg="del">
          <ac:chgData name="来敏 罗" userId="dceb127c3cf35003" providerId="LiveId" clId="{3AD58D59-0B15-44A2-8AB9-D812D1576922}" dt="2024-11-22T17:52:00.538" v="870" actId="478"/>
          <ac:grpSpMkLst>
            <pc:docMk/>
            <pc:sldMk cId="99031188" sldId="1485"/>
            <ac:grpSpMk id="923" creationId="{A0353799-F0C4-7ED3-5241-C4914FE2D118}"/>
          </ac:grpSpMkLst>
        </pc:grpChg>
        <pc:grpChg chg="del">
          <ac:chgData name="来敏 罗" userId="dceb127c3cf35003" providerId="LiveId" clId="{3AD58D59-0B15-44A2-8AB9-D812D1576922}" dt="2024-11-22T17:51:59.687" v="869" actId="478"/>
          <ac:grpSpMkLst>
            <pc:docMk/>
            <pc:sldMk cId="99031188" sldId="1485"/>
            <ac:grpSpMk id="926" creationId="{0ACE9899-C4EB-65BA-B933-CA4F9346E624}"/>
          </ac:grpSpMkLst>
        </pc:grpChg>
        <pc:grpChg chg="del">
          <ac:chgData name="来敏 罗" userId="dceb127c3cf35003" providerId="LiveId" clId="{3AD58D59-0B15-44A2-8AB9-D812D1576922}" dt="2024-11-22T17:52:36.737" v="900" actId="478"/>
          <ac:grpSpMkLst>
            <pc:docMk/>
            <pc:sldMk cId="99031188" sldId="1485"/>
            <ac:grpSpMk id="939" creationId="{C9A5FA9E-3081-0029-8381-F4F288E36FBB}"/>
          </ac:grpSpMkLst>
        </pc:grpChg>
        <pc:grpChg chg="del">
          <ac:chgData name="来敏 罗" userId="dceb127c3cf35003" providerId="LiveId" clId="{3AD58D59-0B15-44A2-8AB9-D812D1576922}" dt="2024-11-22T17:52:34.136" v="898" actId="478"/>
          <ac:grpSpMkLst>
            <pc:docMk/>
            <pc:sldMk cId="99031188" sldId="1485"/>
            <ac:grpSpMk id="942" creationId="{D22D9FA9-0BB4-52CE-92D6-29307FE339E9}"/>
          </ac:grpSpMkLst>
        </pc:grpChg>
        <pc:grpChg chg="del">
          <ac:chgData name="来敏 罗" userId="dceb127c3cf35003" providerId="LiveId" clId="{3AD58D59-0B15-44A2-8AB9-D812D1576922}" dt="2024-11-22T17:52:33.181" v="897" actId="478"/>
          <ac:grpSpMkLst>
            <pc:docMk/>
            <pc:sldMk cId="99031188" sldId="1485"/>
            <ac:grpSpMk id="947" creationId="{6EB9F7FA-8C9F-2095-E9C9-6992C7D9801E}"/>
          </ac:grpSpMkLst>
        </pc:grpChg>
        <pc:picChg chg="del">
          <ac:chgData name="来敏 罗" userId="dceb127c3cf35003" providerId="LiveId" clId="{3AD58D59-0B15-44A2-8AB9-D812D1576922}" dt="2024-11-22T17:52:18.856" v="882" actId="478"/>
          <ac:picMkLst>
            <pc:docMk/>
            <pc:sldMk cId="99031188" sldId="1485"/>
            <ac:picMk id="99" creationId="{84B03D93-385F-723B-D7CB-896205CB204D}"/>
          </ac:picMkLst>
        </pc:picChg>
        <pc:picChg chg="del">
          <ac:chgData name="来敏 罗" userId="dceb127c3cf35003" providerId="LiveId" clId="{3AD58D59-0B15-44A2-8AB9-D812D1576922}" dt="2024-11-22T17:52:18.091" v="881" actId="478"/>
          <ac:picMkLst>
            <pc:docMk/>
            <pc:sldMk cId="99031188" sldId="1485"/>
            <ac:picMk id="100" creationId="{EAC08689-899F-C19A-9F46-1FF86F609D55}"/>
          </ac:picMkLst>
        </pc:picChg>
        <pc:picChg chg="del">
          <ac:chgData name="来敏 罗" userId="dceb127c3cf35003" providerId="LiveId" clId="{3AD58D59-0B15-44A2-8AB9-D812D1576922}" dt="2024-11-22T17:52:15.719" v="880" actId="478"/>
          <ac:picMkLst>
            <pc:docMk/>
            <pc:sldMk cId="99031188" sldId="1485"/>
            <ac:picMk id="101" creationId="{EBE3546F-48D4-3570-8B31-FC7B4151E817}"/>
          </ac:picMkLst>
        </pc:picChg>
        <pc:picChg chg="del">
          <ac:chgData name="来敏 罗" userId="dceb127c3cf35003" providerId="LiveId" clId="{3AD58D59-0B15-44A2-8AB9-D812D1576922}" dt="2024-11-22T17:52:19.325" v="883" actId="478"/>
          <ac:picMkLst>
            <pc:docMk/>
            <pc:sldMk cId="99031188" sldId="1485"/>
            <ac:picMk id="102" creationId="{F1C875C6-7557-97D6-EA45-679A74770905}"/>
          </ac:picMkLst>
        </pc:picChg>
        <pc:picChg chg="del">
          <ac:chgData name="来敏 罗" userId="dceb127c3cf35003" providerId="LiveId" clId="{3AD58D59-0B15-44A2-8AB9-D812D1576922}" dt="2024-11-22T17:52:20.295" v="884" actId="478"/>
          <ac:picMkLst>
            <pc:docMk/>
            <pc:sldMk cId="99031188" sldId="1485"/>
            <ac:picMk id="103" creationId="{FBA7CE6F-344A-610C-AE7E-CB51BC425346}"/>
          </ac:picMkLst>
        </pc:picChg>
        <pc:picChg chg="del">
          <ac:chgData name="来敏 罗" userId="dceb127c3cf35003" providerId="LiveId" clId="{3AD58D59-0B15-44A2-8AB9-D812D1576922}" dt="2024-11-22T17:52:20.789" v="885" actId="478"/>
          <ac:picMkLst>
            <pc:docMk/>
            <pc:sldMk cId="99031188" sldId="1485"/>
            <ac:picMk id="104" creationId="{666E5DE3-B05A-8C5D-AD82-31A027BF664D}"/>
          </ac:picMkLst>
        </pc:picChg>
        <pc:picChg chg="add del">
          <ac:chgData name="来敏 罗" userId="dceb127c3cf35003" providerId="LiveId" clId="{3AD58D59-0B15-44A2-8AB9-D812D1576922}" dt="2024-11-22T17:52:26.975" v="892" actId="478"/>
          <ac:picMkLst>
            <pc:docMk/>
            <pc:sldMk cId="99031188" sldId="1485"/>
            <ac:picMk id="105" creationId="{858A6332-ACDE-6366-B078-B8BE4C0C6752}"/>
          </ac:picMkLst>
        </pc:picChg>
        <pc:picChg chg="add del">
          <ac:chgData name="来敏 罗" userId="dceb127c3cf35003" providerId="LiveId" clId="{3AD58D59-0B15-44A2-8AB9-D812D1576922}" dt="2024-11-22T17:52:25.905" v="891" actId="478"/>
          <ac:picMkLst>
            <pc:docMk/>
            <pc:sldMk cId="99031188" sldId="1485"/>
            <ac:picMk id="106" creationId="{F51E6378-E853-5F33-7105-6B8E2770EEE2}"/>
          </ac:picMkLst>
        </pc:picChg>
        <pc:picChg chg="del">
          <ac:chgData name="来敏 罗" userId="dceb127c3cf35003" providerId="LiveId" clId="{3AD58D59-0B15-44A2-8AB9-D812D1576922}" dt="2024-11-22T17:52:21.385" v="886" actId="478"/>
          <ac:picMkLst>
            <pc:docMk/>
            <pc:sldMk cId="99031188" sldId="1485"/>
            <ac:picMk id="107" creationId="{F0B89239-0AF0-8E11-4FD8-871A794B2AC6}"/>
          </ac:picMkLst>
        </pc:pic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60" creationId="{3C974954-2536-047B-90DF-7EE1FBCE26C0}"/>
          </ac:cxnSpMkLst>
        </pc:cxn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66" creationId="{2EB8D33B-8614-C95D-8CEC-04078E456CBF}"/>
          </ac:cxnSpMkLst>
        </pc:cxn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69" creationId="{DF69BEE7-3539-9763-A23B-265B6C224740}"/>
          </ac:cxnSpMkLst>
        </pc:cxn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70" creationId="{0A2B1A57-5262-0BED-5111-CE2C3232EDF8}"/>
          </ac:cxnSpMkLst>
        </pc:cxn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72" creationId="{02A9F19E-082A-37CA-3DBA-ED302A02D2B4}"/>
          </ac:cxnSpMkLst>
        </pc:cxnChg>
        <pc:cxnChg chg="mod">
          <ac:chgData name="来敏 罗" userId="dceb127c3cf35003" providerId="LiveId" clId="{3AD58D59-0B15-44A2-8AB9-D812D1576922}" dt="2024-11-22T17:53:01.554" v="907" actId="164"/>
          <ac:cxnSpMkLst>
            <pc:docMk/>
            <pc:sldMk cId="99031188" sldId="1485"/>
            <ac:cxnSpMk id="974" creationId="{ACB9F557-3235-2C86-46AA-544A075337C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171611704746987E-2"/>
          <c:y val="4.8014426705692434E-2"/>
          <c:w val="0.88236801332377823"/>
          <c:h val="0.723266495295134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温度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4.9000000000000004</c:v>
                </c:pt>
                <c:pt idx="6">
                  <c:v>3.2</c:v>
                </c:pt>
                <c:pt idx="7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9B-4166-BA5F-AAC0B93B74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9B-4166-BA5F-AAC0B93B74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可燃气体浓度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9B-4166-BA5F-AAC0B93B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452000"/>
        <c:axId val="806450560"/>
      </c:lineChart>
      <c:catAx>
        <c:axId val="80645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FEFE">
                  <a:alpha val="30000"/>
                </a:srgb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FEFE">
                <a:alpha val="3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450560"/>
        <c:crosses val="autoZero"/>
        <c:auto val="1"/>
        <c:lblAlgn val="ctr"/>
        <c:lblOffset val="100"/>
        <c:noMultiLvlLbl val="0"/>
      </c:catAx>
      <c:valAx>
        <c:axId val="80645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FEFE">
                  <a:alpha val="3000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45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171611704746987E-2"/>
          <c:y val="4.8014426705692434E-2"/>
          <c:w val="0.88236801332377823"/>
          <c:h val="0.723266495295134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温度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4.9000000000000004</c:v>
                </c:pt>
                <c:pt idx="6">
                  <c:v>3.2</c:v>
                </c:pt>
                <c:pt idx="7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9B-4166-BA5F-AAC0B93B74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9B-4166-BA5F-AAC0B93B74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可燃气体浓度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0.4236111111111111</c:v>
                </c:pt>
                <c:pt idx="1">
                  <c:v>0.42708333333333331</c:v>
                </c:pt>
                <c:pt idx="2">
                  <c:v>0.43055555555555558</c:v>
                </c:pt>
                <c:pt idx="3">
                  <c:v>0.43402777777777779</c:v>
                </c:pt>
                <c:pt idx="4">
                  <c:v>0.4375</c:v>
                </c:pt>
                <c:pt idx="5">
                  <c:v>0.44097222222222221</c:v>
                </c:pt>
                <c:pt idx="6">
                  <c:v>0.44444444444444442</c:v>
                </c:pt>
                <c:pt idx="7">
                  <c:v>0.44791666666666669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9B-4166-BA5F-AAC0B93B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452000"/>
        <c:axId val="806450560"/>
      </c:lineChart>
      <c:catAx>
        <c:axId val="80645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FEFE">
                  <a:alpha val="30000"/>
                </a:srgbClr>
              </a:solidFill>
              <a:round/>
            </a:ln>
            <a:effectLst/>
          </c:spPr>
        </c:majorGridlines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FEFE">
                <a:alpha val="3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450560"/>
        <c:crosses val="autoZero"/>
        <c:auto val="1"/>
        <c:lblAlgn val="ctr"/>
        <c:lblOffset val="100"/>
        <c:noMultiLvlLbl val="0"/>
      </c:catAx>
      <c:valAx>
        <c:axId val="80645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FEFE">
                  <a:alpha val="3000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45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BB-4462-8B88-C50829D01765}"/>
              </c:ext>
            </c:extLst>
          </c:dPt>
          <c:dPt>
            <c:idx val="1"/>
            <c:bubble3D val="0"/>
            <c:spPr>
              <a:solidFill>
                <a:srgbClr val="FF7C8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CBB-4462-8B88-C50829D01765}"/>
              </c:ext>
            </c:extLst>
          </c:dPt>
          <c:dPt>
            <c:idx val="2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BB-4462-8B88-C50829D01765}"/>
              </c:ext>
            </c:extLst>
          </c:dPt>
          <c:cat>
            <c:strRef>
              <c:f>Sheet1!$A$2:$A$4</c:f>
              <c:strCache>
                <c:ptCount val="3"/>
                <c:pt idx="0">
                  <c:v>正常</c:v>
                </c:pt>
                <c:pt idx="1">
                  <c:v>异常</c:v>
                </c:pt>
                <c:pt idx="2">
                  <c:v>待机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B-4462-8B88-C50829D01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79C3A-2ABA-46D8-B627-CC798A05C999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0C219-EC55-445C-884A-261D83F64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D1764-CD34-4DEA-0CCC-8F69456F1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DA8CB9-2A37-CC1A-114A-2EFCB7A3B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949249-EB7B-C93A-11EA-6F7C308D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D7D6C-8663-FAD5-CF23-D5E95B834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99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C3AF-2E7D-34C2-2996-4BA62771B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1B8523-D801-8FC1-3DA4-D62D53158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B35480-C481-A687-104C-3ECCA7B8C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EC0B0-12DD-3E08-D07F-D8C54A362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03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3B04-FAD0-617E-9E55-FA5DC550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09E763-6CFC-1B2F-F7B7-631EE6C19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5EEC90-981D-B424-10D8-2A0BCAE07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172E5-FACE-F3B8-E282-2CEA0E76C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4143-D8C1-3F35-58E9-BD3E86454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007C76-AB73-B17C-02B6-A26F00F59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8724A6-9403-FDCD-AEA2-2369A9F7E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DB814-07B0-B660-3C52-FA11D39CE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47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F3FE4-A892-1BF7-FC74-4C84B843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CB8823-8CB8-2575-6CE2-B606D645B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B7AEF3-D8C4-09D2-2E56-756ACF61A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E7733-FE69-EBEB-677A-F4BE9D04C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4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8BB0-5930-288C-DC58-488D8FB5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EA688E-F75B-4F5C-24BE-072E96549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01D6C-B769-791C-74CC-946A22F12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6A4AB-5EF7-06ED-BB6F-801219B32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4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AFAD-E23B-8AF8-9873-251474EF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965139-68C3-DBA1-262F-943BD61D5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CB8A89-C752-FDD2-5DFA-05F51B205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DA6EC-092B-723D-DFA2-3F6770EC4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7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8649-72FB-5BC7-AB5D-7819974ED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593841-E46F-5B4E-FB12-80FD0B364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284A69-9506-6A62-5158-0E64FDB6A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60"/>
              </a:spcBef>
              <a:spcAft>
                <a:spcPts val="960"/>
              </a:spcAft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3EFCC-6A1E-952D-9EA6-2FB438ECC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31DFFE-88E1-4903-A395-EE9F9A3E8D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8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E300-5CA9-488A-AB10-FD705FFC618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617C-517B-49B3-B13C-8EC84F197E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svg"/><Relationship Id="rId18" Type="http://schemas.openxmlformats.org/officeDocument/2006/relationships/image" Target="../media/image10.svg"/><Relationship Id="rId3" Type="http://schemas.openxmlformats.org/officeDocument/2006/relationships/tags" Target="../tags/tag4.xml"/><Relationship Id="rId21" Type="http://schemas.openxmlformats.org/officeDocument/2006/relationships/image" Target="../media/image13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20" Type="http://schemas.openxmlformats.org/officeDocument/2006/relationships/image" Target="../media/image12.svg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microsoft.com/office/2007/relationships/hdphoto" Target="../media/hdphoto1.wdp"/><Relationship Id="rId5" Type="http://schemas.openxmlformats.org/officeDocument/2006/relationships/tags" Target="../tags/tag6.xml"/><Relationship Id="rId15" Type="http://schemas.openxmlformats.org/officeDocument/2006/relationships/image" Target="../media/image7.svg"/><Relationship Id="rId10" Type="http://schemas.openxmlformats.org/officeDocument/2006/relationships/image" Target="../media/image3.png"/><Relationship Id="rId19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6.png"/><Relationship Id="rId22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hart" Target="../charts/chart2.xm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19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FAB06-2B81-4344-DCB4-1F037E2F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A59BFA1B-54EF-6F4D-C005-542C6480143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A0BCD294-6006-40FC-280F-98B70AE79D6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DD8FA68-BAF4-77B7-451F-E435A8B92071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936" name="图片 935">
            <a:extLst>
              <a:ext uri="{FF2B5EF4-FFF2-40B4-BE49-F238E27FC236}">
                <a16:creationId xmlns:a16="http://schemas.microsoft.com/office/drawing/2014/main" id="{CC07C6D4-B5DA-AF26-AACF-D790E4F365E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alphaModFix amt="4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8791"/>
          <a:stretch>
            <a:fillRect/>
          </a:stretch>
        </p:blipFill>
        <p:spPr>
          <a:xfrm>
            <a:off x="-38967" y="4188515"/>
            <a:ext cx="12201921" cy="265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4">
            <a:extLst>
              <a:ext uri="{FF2B5EF4-FFF2-40B4-BE49-F238E27FC236}">
                <a16:creationId xmlns:a16="http://schemas.microsoft.com/office/drawing/2014/main" id="{BB64EBBD-F894-61B8-98F2-F07FCB7E8BA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689D9B4-68BA-DE5C-6C89-8301C7C20E3B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172900B-8624-CFD8-7B85-4E3999D8FDE6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D75AF72-C5D6-62A3-2988-E3644B26D20A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A47C2C1-A209-A5F3-E263-25D7EFC7E80B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E30CD4-F267-7EF4-4E31-D7E878660288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D256D3C5-F634-FE5C-052D-C0909CA9BE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F74746-6E5A-89CC-1887-1B1C3B73107B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04" name="组合 903">
            <a:extLst>
              <a:ext uri="{FF2B5EF4-FFF2-40B4-BE49-F238E27FC236}">
                <a16:creationId xmlns:a16="http://schemas.microsoft.com/office/drawing/2014/main" id="{C16504B6-D433-AA22-35CB-C0C74C59C3C0}"/>
              </a:ext>
            </a:extLst>
          </p:cNvPr>
          <p:cNvGrpSpPr/>
          <p:nvPr/>
        </p:nvGrpSpPr>
        <p:grpSpPr>
          <a:xfrm>
            <a:off x="156386" y="1150659"/>
            <a:ext cx="11826596" cy="5588230"/>
            <a:chOff x="4529205" y="1809751"/>
            <a:chExt cx="7150104" cy="4571031"/>
          </a:xfrm>
        </p:grpSpPr>
        <p:sp>
          <p:nvSpPr>
            <p:cNvPr id="905" name="任意多边形: 形状 904">
              <a:extLst>
                <a:ext uri="{FF2B5EF4-FFF2-40B4-BE49-F238E27FC236}">
                  <a16:creationId xmlns:a16="http://schemas.microsoft.com/office/drawing/2014/main" id="{2D6A7F4C-4A8D-5898-FA17-712260B5C0E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29205" y="1821509"/>
              <a:ext cx="7150104" cy="4559273"/>
            </a:xfrm>
            <a:custGeom>
              <a:avLst/>
              <a:gdLst>
                <a:gd name="connsiteX0" fmla="*/ 0 w 4124221"/>
                <a:gd name="connsiteY0" fmla="*/ 0 h 4539252"/>
                <a:gd name="connsiteX1" fmla="*/ 37831 w 4124221"/>
                <a:gd name="connsiteY1" fmla="*/ 0 h 4539252"/>
                <a:gd name="connsiteX2" fmla="*/ 508031 w 4124221"/>
                <a:gd name="connsiteY2" fmla="*/ 0 h 4539252"/>
                <a:gd name="connsiteX3" fmla="*/ 634802 w 4124221"/>
                <a:gd name="connsiteY3" fmla="*/ 0 h 4539252"/>
                <a:gd name="connsiteX4" fmla="*/ 1105002 w 4124221"/>
                <a:gd name="connsiteY4" fmla="*/ 0 h 4539252"/>
                <a:gd name="connsiteX5" fmla="*/ 1231772 w 4124221"/>
                <a:gd name="connsiteY5" fmla="*/ 0 h 4539252"/>
                <a:gd name="connsiteX6" fmla="*/ 1701972 w 4124221"/>
                <a:gd name="connsiteY6" fmla="*/ 0 h 4539252"/>
                <a:gd name="connsiteX7" fmla="*/ 1828743 w 4124221"/>
                <a:gd name="connsiteY7" fmla="*/ 0 h 4539252"/>
                <a:gd name="connsiteX8" fmla="*/ 2298943 w 4124221"/>
                <a:gd name="connsiteY8" fmla="*/ 0 h 4539252"/>
                <a:gd name="connsiteX9" fmla="*/ 2425714 w 4124221"/>
                <a:gd name="connsiteY9" fmla="*/ 0 h 4539252"/>
                <a:gd name="connsiteX10" fmla="*/ 2730925 w 4124221"/>
                <a:gd name="connsiteY10" fmla="*/ 0 h 4539252"/>
                <a:gd name="connsiteX11" fmla="*/ 2895914 w 4124221"/>
                <a:gd name="connsiteY11" fmla="*/ 0 h 4539252"/>
                <a:gd name="connsiteX12" fmla="*/ 3492885 w 4124221"/>
                <a:gd name="connsiteY12" fmla="*/ 0 h 4539252"/>
                <a:gd name="connsiteX13" fmla="*/ 3798095 w 4124221"/>
                <a:gd name="connsiteY13" fmla="*/ 0 h 4539252"/>
                <a:gd name="connsiteX14" fmla="*/ 3850333 w 4124221"/>
                <a:gd name="connsiteY14" fmla="*/ 86451 h 4539252"/>
                <a:gd name="connsiteX15" fmla="*/ 4124221 w 4124221"/>
                <a:gd name="connsiteY15" fmla="*/ 86451 h 4539252"/>
                <a:gd name="connsiteX16" fmla="*/ 4124221 w 4124221"/>
                <a:gd name="connsiteY16" fmla="*/ 219277 h 4539252"/>
                <a:gd name="connsiteX17" fmla="*/ 4124221 w 4124221"/>
                <a:gd name="connsiteY17" fmla="*/ 259433 h 4539252"/>
                <a:gd name="connsiteX18" fmla="*/ 4124221 w 4124221"/>
                <a:gd name="connsiteY18" fmla="*/ 392258 h 4539252"/>
                <a:gd name="connsiteX19" fmla="*/ 4124221 w 4124221"/>
                <a:gd name="connsiteY19" fmla="*/ 431413 h 4539252"/>
                <a:gd name="connsiteX20" fmla="*/ 4124221 w 4124221"/>
                <a:gd name="connsiteY20" fmla="*/ 505684 h 4539252"/>
                <a:gd name="connsiteX21" fmla="*/ 4124221 w 4124221"/>
                <a:gd name="connsiteY21" fmla="*/ 564239 h 4539252"/>
                <a:gd name="connsiteX22" fmla="*/ 4124221 w 4124221"/>
                <a:gd name="connsiteY22" fmla="*/ 604393 h 4539252"/>
                <a:gd name="connsiteX23" fmla="*/ 4124221 w 4124221"/>
                <a:gd name="connsiteY23" fmla="*/ 624994 h 4539252"/>
                <a:gd name="connsiteX24" fmla="*/ 4124221 w 4124221"/>
                <a:gd name="connsiteY24" fmla="*/ 638510 h 4539252"/>
                <a:gd name="connsiteX25" fmla="*/ 4124221 w 4124221"/>
                <a:gd name="connsiteY25" fmla="*/ 649208 h 4539252"/>
                <a:gd name="connsiteX26" fmla="*/ 4124221 w 4124221"/>
                <a:gd name="connsiteY26" fmla="*/ 678665 h 4539252"/>
                <a:gd name="connsiteX27" fmla="*/ 4124221 w 4124221"/>
                <a:gd name="connsiteY27" fmla="*/ 737220 h 4539252"/>
                <a:gd name="connsiteX28" fmla="*/ 4124221 w 4124221"/>
                <a:gd name="connsiteY28" fmla="*/ 757820 h 4539252"/>
                <a:gd name="connsiteX29" fmla="*/ 4124221 w 4124221"/>
                <a:gd name="connsiteY29" fmla="*/ 782034 h 4539252"/>
                <a:gd name="connsiteX30" fmla="*/ 4124221 w 4124221"/>
                <a:gd name="connsiteY30" fmla="*/ 797975 h 4539252"/>
                <a:gd name="connsiteX31" fmla="*/ 4124221 w 4124221"/>
                <a:gd name="connsiteY31" fmla="*/ 811491 h 4539252"/>
                <a:gd name="connsiteX32" fmla="*/ 4124221 w 4124221"/>
                <a:gd name="connsiteY32" fmla="*/ 822189 h 4539252"/>
                <a:gd name="connsiteX33" fmla="*/ 4124221 w 4124221"/>
                <a:gd name="connsiteY33" fmla="*/ 850646 h 4539252"/>
                <a:gd name="connsiteX34" fmla="*/ 4124221 w 4124221"/>
                <a:gd name="connsiteY34" fmla="*/ 889992 h 4539252"/>
                <a:gd name="connsiteX35" fmla="*/ 4124221 w 4124221"/>
                <a:gd name="connsiteY35" fmla="*/ 913765 h 4539252"/>
                <a:gd name="connsiteX36" fmla="*/ 4124221 w 4124221"/>
                <a:gd name="connsiteY36" fmla="*/ 930801 h 4539252"/>
                <a:gd name="connsiteX37" fmla="*/ 4124221 w 4124221"/>
                <a:gd name="connsiteY37" fmla="*/ 955016 h 4539252"/>
                <a:gd name="connsiteX38" fmla="*/ 4124221 w 4124221"/>
                <a:gd name="connsiteY38" fmla="*/ 969955 h 4539252"/>
                <a:gd name="connsiteX39" fmla="*/ 4124221 w 4124221"/>
                <a:gd name="connsiteY39" fmla="*/ 983471 h 4539252"/>
                <a:gd name="connsiteX40" fmla="*/ 4124221 w 4124221"/>
                <a:gd name="connsiteY40" fmla="*/ 994169 h 4539252"/>
                <a:gd name="connsiteX41" fmla="*/ 4124221 w 4124221"/>
                <a:gd name="connsiteY41" fmla="*/ 1022818 h 4539252"/>
                <a:gd name="connsiteX42" fmla="*/ 4124221 w 4124221"/>
                <a:gd name="connsiteY42" fmla="*/ 1023626 h 4539252"/>
                <a:gd name="connsiteX43" fmla="*/ 4124221 w 4124221"/>
                <a:gd name="connsiteY43" fmla="*/ 1044227 h 4539252"/>
                <a:gd name="connsiteX44" fmla="*/ 4124221 w 4124221"/>
                <a:gd name="connsiteY44" fmla="*/ 1045274 h 4539252"/>
                <a:gd name="connsiteX45" fmla="*/ 4124221 w 4124221"/>
                <a:gd name="connsiteY45" fmla="*/ 1046591 h 4539252"/>
                <a:gd name="connsiteX46" fmla="*/ 4124221 w 4124221"/>
                <a:gd name="connsiteY46" fmla="*/ 1062973 h 4539252"/>
                <a:gd name="connsiteX47" fmla="*/ 4124221 w 4124221"/>
                <a:gd name="connsiteY47" fmla="*/ 1068441 h 4539252"/>
                <a:gd name="connsiteX48" fmla="*/ 4124221 w 4124221"/>
                <a:gd name="connsiteY48" fmla="*/ 1086747 h 4539252"/>
                <a:gd name="connsiteX49" fmla="*/ 4124221 w 4124221"/>
                <a:gd name="connsiteY49" fmla="*/ 1102781 h 4539252"/>
                <a:gd name="connsiteX50" fmla="*/ 4124221 w 4124221"/>
                <a:gd name="connsiteY50" fmla="*/ 1126995 h 4539252"/>
                <a:gd name="connsiteX51" fmla="*/ 4124221 w 4124221"/>
                <a:gd name="connsiteY51" fmla="*/ 1142936 h 4539252"/>
                <a:gd name="connsiteX52" fmla="*/ 4124221 w 4124221"/>
                <a:gd name="connsiteY52" fmla="*/ 1156453 h 4539252"/>
                <a:gd name="connsiteX53" fmla="*/ 4124221 w 4124221"/>
                <a:gd name="connsiteY53" fmla="*/ 1167151 h 4539252"/>
                <a:gd name="connsiteX54" fmla="*/ 4124221 w 4124221"/>
                <a:gd name="connsiteY54" fmla="*/ 1177052 h 4539252"/>
                <a:gd name="connsiteX55" fmla="*/ 4124221 w 4124221"/>
                <a:gd name="connsiteY55" fmla="*/ 1178100 h 4539252"/>
                <a:gd name="connsiteX56" fmla="*/ 4124221 w 4124221"/>
                <a:gd name="connsiteY56" fmla="*/ 1187750 h 4539252"/>
                <a:gd name="connsiteX57" fmla="*/ 4124221 w 4124221"/>
                <a:gd name="connsiteY57" fmla="*/ 1195799 h 4539252"/>
                <a:gd name="connsiteX58" fmla="*/ 4124221 w 4124221"/>
                <a:gd name="connsiteY58" fmla="*/ 1201267 h 4539252"/>
                <a:gd name="connsiteX59" fmla="*/ 4124221 w 4124221"/>
                <a:gd name="connsiteY59" fmla="*/ 1217208 h 4539252"/>
                <a:gd name="connsiteX60" fmla="*/ 4124221 w 4124221"/>
                <a:gd name="connsiteY60" fmla="*/ 1218256 h 4539252"/>
                <a:gd name="connsiteX61" fmla="*/ 4124221 w 4124221"/>
                <a:gd name="connsiteY61" fmla="*/ 1219572 h 4539252"/>
                <a:gd name="connsiteX62" fmla="*/ 4124221 w 4124221"/>
                <a:gd name="connsiteY62" fmla="*/ 1241422 h 4539252"/>
                <a:gd name="connsiteX63" fmla="*/ 4124221 w 4124221"/>
                <a:gd name="connsiteY63" fmla="*/ 1258727 h 4539252"/>
                <a:gd name="connsiteX64" fmla="*/ 4124221 w 4124221"/>
                <a:gd name="connsiteY64" fmla="*/ 1275762 h 4539252"/>
                <a:gd name="connsiteX65" fmla="*/ 4124221 w 4124221"/>
                <a:gd name="connsiteY65" fmla="*/ 1299976 h 4539252"/>
                <a:gd name="connsiteX66" fmla="*/ 4124221 w 4124221"/>
                <a:gd name="connsiteY66" fmla="*/ 1309224 h 4539252"/>
                <a:gd name="connsiteX67" fmla="*/ 4124221 w 4124221"/>
                <a:gd name="connsiteY67" fmla="*/ 1320577 h 4539252"/>
                <a:gd name="connsiteX68" fmla="*/ 4124221 w 4124221"/>
                <a:gd name="connsiteY68" fmla="*/ 1332998 h 4539252"/>
                <a:gd name="connsiteX69" fmla="*/ 4124221 w 4124221"/>
                <a:gd name="connsiteY69" fmla="*/ 1350034 h 4539252"/>
                <a:gd name="connsiteX70" fmla="*/ 4124221 w 4124221"/>
                <a:gd name="connsiteY70" fmla="*/ 1351081 h 4539252"/>
                <a:gd name="connsiteX71" fmla="*/ 4124221 w 4124221"/>
                <a:gd name="connsiteY71" fmla="*/ 1360732 h 4539252"/>
                <a:gd name="connsiteX72" fmla="*/ 4124221 w 4124221"/>
                <a:gd name="connsiteY72" fmla="*/ 1374248 h 4539252"/>
                <a:gd name="connsiteX73" fmla="*/ 4124221 w 4124221"/>
                <a:gd name="connsiteY73" fmla="*/ 1375464 h 4539252"/>
                <a:gd name="connsiteX74" fmla="*/ 4124221 w 4124221"/>
                <a:gd name="connsiteY74" fmla="*/ 1389187 h 4539252"/>
                <a:gd name="connsiteX75" fmla="*/ 4124221 w 4124221"/>
                <a:gd name="connsiteY75" fmla="*/ 1391553 h 4539252"/>
                <a:gd name="connsiteX76" fmla="*/ 4124221 w 4124221"/>
                <a:gd name="connsiteY76" fmla="*/ 1413402 h 4539252"/>
                <a:gd name="connsiteX77" fmla="*/ 4124221 w 4124221"/>
                <a:gd name="connsiteY77" fmla="*/ 1428534 h 4539252"/>
                <a:gd name="connsiteX78" fmla="*/ 4124221 w 4124221"/>
                <a:gd name="connsiteY78" fmla="*/ 1431707 h 4539252"/>
                <a:gd name="connsiteX79" fmla="*/ 4124221 w 4124221"/>
                <a:gd name="connsiteY79" fmla="*/ 1442051 h 4539252"/>
                <a:gd name="connsiteX80" fmla="*/ 4124221 w 4124221"/>
                <a:gd name="connsiteY80" fmla="*/ 1452308 h 4539252"/>
                <a:gd name="connsiteX81" fmla="*/ 4124221 w 4124221"/>
                <a:gd name="connsiteY81" fmla="*/ 1464507 h 4539252"/>
                <a:gd name="connsiteX82" fmla="*/ 4124221 w 4124221"/>
                <a:gd name="connsiteY82" fmla="*/ 1465824 h 4539252"/>
                <a:gd name="connsiteX83" fmla="*/ 4124221 w 4124221"/>
                <a:gd name="connsiteY83" fmla="*/ 1476522 h 4539252"/>
                <a:gd name="connsiteX84" fmla="*/ 4124221 w 4124221"/>
                <a:gd name="connsiteY84" fmla="*/ 1482206 h 4539252"/>
                <a:gd name="connsiteX85" fmla="*/ 4124221 w 4124221"/>
                <a:gd name="connsiteY85" fmla="*/ 1493557 h 4539252"/>
                <a:gd name="connsiteX86" fmla="*/ 4124221 w 4124221"/>
                <a:gd name="connsiteY86" fmla="*/ 1505979 h 4539252"/>
                <a:gd name="connsiteX87" fmla="*/ 4124221 w 4124221"/>
                <a:gd name="connsiteY87" fmla="*/ 1508290 h 4539252"/>
                <a:gd name="connsiteX88" fmla="*/ 4124221 w 4124221"/>
                <a:gd name="connsiteY88" fmla="*/ 1522014 h 4539252"/>
                <a:gd name="connsiteX89" fmla="*/ 4124221 w 4124221"/>
                <a:gd name="connsiteY89" fmla="*/ 1532712 h 4539252"/>
                <a:gd name="connsiteX90" fmla="*/ 4124221 w 4124221"/>
                <a:gd name="connsiteY90" fmla="*/ 1546228 h 4539252"/>
                <a:gd name="connsiteX91" fmla="*/ 4124221 w 4124221"/>
                <a:gd name="connsiteY91" fmla="*/ 1548446 h 4539252"/>
                <a:gd name="connsiteX92" fmla="*/ 4124221 w 4124221"/>
                <a:gd name="connsiteY92" fmla="*/ 1561360 h 4539252"/>
                <a:gd name="connsiteX93" fmla="*/ 4124221 w 4124221"/>
                <a:gd name="connsiteY93" fmla="*/ 1562169 h 4539252"/>
                <a:gd name="connsiteX94" fmla="*/ 4124221 w 4124221"/>
                <a:gd name="connsiteY94" fmla="*/ 1564534 h 4539252"/>
                <a:gd name="connsiteX95" fmla="*/ 4124221 w 4124221"/>
                <a:gd name="connsiteY95" fmla="*/ 1583817 h 4539252"/>
                <a:gd name="connsiteX96" fmla="*/ 4124221 w 4124221"/>
                <a:gd name="connsiteY96" fmla="*/ 1585134 h 4539252"/>
                <a:gd name="connsiteX97" fmla="*/ 4124221 w 4124221"/>
                <a:gd name="connsiteY97" fmla="*/ 1586384 h 4539252"/>
                <a:gd name="connsiteX98" fmla="*/ 4124221 w 4124221"/>
                <a:gd name="connsiteY98" fmla="*/ 1597333 h 4539252"/>
                <a:gd name="connsiteX99" fmla="*/ 4124221 w 4124221"/>
                <a:gd name="connsiteY99" fmla="*/ 1601516 h 4539252"/>
                <a:gd name="connsiteX100" fmla="*/ 4124221 w 4124221"/>
                <a:gd name="connsiteY100" fmla="*/ 1606983 h 4539252"/>
                <a:gd name="connsiteX101" fmla="*/ 4124221 w 4124221"/>
                <a:gd name="connsiteY101" fmla="*/ 1609348 h 4539252"/>
                <a:gd name="connsiteX102" fmla="*/ 4124221 w 4124221"/>
                <a:gd name="connsiteY102" fmla="*/ 1615032 h 4539252"/>
                <a:gd name="connsiteX103" fmla="*/ 4124221 w 4124221"/>
                <a:gd name="connsiteY103" fmla="*/ 1625289 h 4539252"/>
                <a:gd name="connsiteX104" fmla="*/ 4124221 w 4124221"/>
                <a:gd name="connsiteY104" fmla="*/ 1637488 h 4539252"/>
                <a:gd name="connsiteX105" fmla="*/ 4124221 w 4124221"/>
                <a:gd name="connsiteY105" fmla="*/ 1638805 h 4539252"/>
                <a:gd name="connsiteX106" fmla="*/ 4124221 w 4124221"/>
                <a:gd name="connsiteY106" fmla="*/ 1649503 h 4539252"/>
                <a:gd name="connsiteX107" fmla="*/ 4124221 w 4124221"/>
                <a:gd name="connsiteY107" fmla="*/ 1665538 h 4539252"/>
                <a:gd name="connsiteX108" fmla="*/ 4124221 w 4124221"/>
                <a:gd name="connsiteY108" fmla="*/ 1677960 h 4539252"/>
                <a:gd name="connsiteX109" fmla="*/ 4124221 w 4124221"/>
                <a:gd name="connsiteY109" fmla="*/ 1681271 h 4539252"/>
                <a:gd name="connsiteX110" fmla="*/ 4124221 w 4124221"/>
                <a:gd name="connsiteY110" fmla="*/ 1694995 h 4539252"/>
                <a:gd name="connsiteX111" fmla="*/ 4124221 w 4124221"/>
                <a:gd name="connsiteY111" fmla="*/ 1705693 h 4539252"/>
                <a:gd name="connsiteX112" fmla="*/ 4124221 w 4124221"/>
                <a:gd name="connsiteY112" fmla="*/ 1716642 h 4539252"/>
                <a:gd name="connsiteX113" fmla="*/ 4124221 w 4124221"/>
                <a:gd name="connsiteY113" fmla="*/ 1717306 h 4539252"/>
                <a:gd name="connsiteX114" fmla="*/ 4124221 w 4124221"/>
                <a:gd name="connsiteY114" fmla="*/ 1719209 h 4539252"/>
                <a:gd name="connsiteX115" fmla="*/ 4124221 w 4124221"/>
                <a:gd name="connsiteY115" fmla="*/ 1720426 h 4539252"/>
                <a:gd name="connsiteX116" fmla="*/ 4124221 w 4124221"/>
                <a:gd name="connsiteY116" fmla="*/ 1734342 h 4539252"/>
                <a:gd name="connsiteX117" fmla="*/ 4124221 w 4124221"/>
                <a:gd name="connsiteY117" fmla="*/ 1739810 h 4539252"/>
                <a:gd name="connsiteX118" fmla="*/ 4124221 w 4124221"/>
                <a:gd name="connsiteY118" fmla="*/ 1756798 h 4539252"/>
                <a:gd name="connsiteX119" fmla="*/ 4124221 w 4124221"/>
                <a:gd name="connsiteY119" fmla="*/ 1758115 h 4539252"/>
                <a:gd name="connsiteX120" fmla="*/ 4124221 w 4124221"/>
                <a:gd name="connsiteY120" fmla="*/ 1770314 h 4539252"/>
                <a:gd name="connsiteX121" fmla="*/ 4124221 w 4124221"/>
                <a:gd name="connsiteY121" fmla="*/ 1779964 h 4539252"/>
                <a:gd name="connsiteX122" fmla="*/ 4124221 w 4124221"/>
                <a:gd name="connsiteY122" fmla="*/ 1782330 h 4539252"/>
                <a:gd name="connsiteX123" fmla="*/ 4124221 w 4124221"/>
                <a:gd name="connsiteY123" fmla="*/ 1794697 h 4539252"/>
                <a:gd name="connsiteX124" fmla="*/ 4124221 w 4124221"/>
                <a:gd name="connsiteY124" fmla="*/ 1797269 h 4539252"/>
                <a:gd name="connsiteX125" fmla="*/ 4124221 w 4124221"/>
                <a:gd name="connsiteY125" fmla="*/ 1810785 h 4539252"/>
                <a:gd name="connsiteX126" fmla="*/ 4124221 w 4124221"/>
                <a:gd name="connsiteY126" fmla="*/ 1821483 h 4539252"/>
                <a:gd name="connsiteX127" fmla="*/ 4124221 w 4124221"/>
                <a:gd name="connsiteY127" fmla="*/ 1838519 h 4539252"/>
                <a:gd name="connsiteX128" fmla="*/ 4124221 w 4124221"/>
                <a:gd name="connsiteY128" fmla="*/ 1847767 h 4539252"/>
                <a:gd name="connsiteX129" fmla="*/ 4124221 w 4124221"/>
                <a:gd name="connsiteY129" fmla="*/ 1850132 h 4539252"/>
                <a:gd name="connsiteX130" fmla="*/ 4124221 w 4124221"/>
                <a:gd name="connsiteY130" fmla="*/ 1850940 h 4539252"/>
                <a:gd name="connsiteX131" fmla="*/ 4124221 w 4124221"/>
                <a:gd name="connsiteY131" fmla="*/ 1853252 h 4539252"/>
                <a:gd name="connsiteX132" fmla="*/ 4124221 w 4124221"/>
                <a:gd name="connsiteY132" fmla="*/ 1871541 h 4539252"/>
                <a:gd name="connsiteX133" fmla="*/ 4124221 w 4124221"/>
                <a:gd name="connsiteY133" fmla="*/ 1872588 h 4539252"/>
                <a:gd name="connsiteX134" fmla="*/ 4124221 w 4124221"/>
                <a:gd name="connsiteY134" fmla="*/ 1889624 h 4539252"/>
                <a:gd name="connsiteX135" fmla="*/ 4124221 w 4124221"/>
                <a:gd name="connsiteY135" fmla="*/ 1890287 h 4539252"/>
                <a:gd name="connsiteX136" fmla="*/ 4124221 w 4124221"/>
                <a:gd name="connsiteY136" fmla="*/ 1893406 h 4539252"/>
                <a:gd name="connsiteX137" fmla="*/ 4124221 w 4124221"/>
                <a:gd name="connsiteY137" fmla="*/ 1895755 h 4539252"/>
                <a:gd name="connsiteX138" fmla="*/ 4124221 w 4124221"/>
                <a:gd name="connsiteY138" fmla="*/ 1912790 h 4539252"/>
                <a:gd name="connsiteX139" fmla="*/ 4124221 w 4124221"/>
                <a:gd name="connsiteY139" fmla="*/ 1914007 h 4539252"/>
                <a:gd name="connsiteX140" fmla="*/ 4124221 w 4124221"/>
                <a:gd name="connsiteY140" fmla="*/ 1927523 h 4539252"/>
                <a:gd name="connsiteX141" fmla="*/ 4124221 w 4124221"/>
                <a:gd name="connsiteY141" fmla="*/ 1930095 h 4539252"/>
                <a:gd name="connsiteX142" fmla="*/ 4124221 w 4124221"/>
                <a:gd name="connsiteY142" fmla="*/ 1938221 h 4539252"/>
                <a:gd name="connsiteX143" fmla="*/ 4124221 w 4124221"/>
                <a:gd name="connsiteY143" fmla="*/ 1951945 h 4539252"/>
                <a:gd name="connsiteX144" fmla="*/ 4124221 w 4124221"/>
                <a:gd name="connsiteY144" fmla="*/ 1954309 h 4539252"/>
                <a:gd name="connsiteX145" fmla="*/ 4124221 w 4124221"/>
                <a:gd name="connsiteY145" fmla="*/ 1967678 h 4539252"/>
                <a:gd name="connsiteX146" fmla="*/ 4124221 w 4124221"/>
                <a:gd name="connsiteY146" fmla="*/ 1970250 h 4539252"/>
                <a:gd name="connsiteX147" fmla="*/ 4124221 w 4124221"/>
                <a:gd name="connsiteY147" fmla="*/ 1980593 h 4539252"/>
                <a:gd name="connsiteX148" fmla="*/ 4124221 w 4124221"/>
                <a:gd name="connsiteY148" fmla="*/ 1983767 h 4539252"/>
                <a:gd name="connsiteX149" fmla="*/ 4124221 w 4124221"/>
                <a:gd name="connsiteY149" fmla="*/ 1994465 h 4539252"/>
                <a:gd name="connsiteX150" fmla="*/ 4124221 w 4124221"/>
                <a:gd name="connsiteY150" fmla="*/ 2003050 h 4539252"/>
                <a:gd name="connsiteX151" fmla="*/ 4124221 w 4124221"/>
                <a:gd name="connsiteY151" fmla="*/ 2004366 h 4539252"/>
                <a:gd name="connsiteX152" fmla="*/ 4124221 w 4124221"/>
                <a:gd name="connsiteY152" fmla="*/ 2005414 h 4539252"/>
                <a:gd name="connsiteX153" fmla="*/ 4124221 w 4124221"/>
                <a:gd name="connsiteY153" fmla="*/ 2015064 h 4539252"/>
                <a:gd name="connsiteX154" fmla="*/ 4124221 w 4124221"/>
                <a:gd name="connsiteY154" fmla="*/ 2020749 h 4539252"/>
                <a:gd name="connsiteX155" fmla="*/ 4124221 w 4124221"/>
                <a:gd name="connsiteY155" fmla="*/ 2023113 h 4539252"/>
                <a:gd name="connsiteX156" fmla="*/ 4124221 w 4124221"/>
                <a:gd name="connsiteY156" fmla="*/ 2026233 h 4539252"/>
                <a:gd name="connsiteX157" fmla="*/ 4124221 w 4124221"/>
                <a:gd name="connsiteY157" fmla="*/ 2028581 h 4539252"/>
                <a:gd name="connsiteX158" fmla="*/ 4124221 w 4124221"/>
                <a:gd name="connsiteY158" fmla="*/ 2044522 h 4539252"/>
                <a:gd name="connsiteX159" fmla="*/ 4124221 w 4124221"/>
                <a:gd name="connsiteY159" fmla="*/ 2045570 h 4539252"/>
                <a:gd name="connsiteX160" fmla="*/ 4124221 w 4124221"/>
                <a:gd name="connsiteY160" fmla="*/ 2046833 h 4539252"/>
                <a:gd name="connsiteX161" fmla="*/ 4124221 w 4124221"/>
                <a:gd name="connsiteY161" fmla="*/ 2068736 h 4539252"/>
                <a:gd name="connsiteX162" fmla="*/ 4124221 w 4124221"/>
                <a:gd name="connsiteY162" fmla="*/ 2071047 h 4539252"/>
                <a:gd name="connsiteX163" fmla="*/ 4124221 w 4124221"/>
                <a:gd name="connsiteY163" fmla="*/ 2084770 h 4539252"/>
                <a:gd name="connsiteX164" fmla="*/ 4124221 w 4124221"/>
                <a:gd name="connsiteY164" fmla="*/ 2086988 h 4539252"/>
                <a:gd name="connsiteX165" fmla="*/ 4124221 w 4124221"/>
                <a:gd name="connsiteY165" fmla="*/ 2100504 h 4539252"/>
                <a:gd name="connsiteX166" fmla="*/ 4124221 w 4124221"/>
                <a:gd name="connsiteY166" fmla="*/ 2103076 h 4539252"/>
                <a:gd name="connsiteX167" fmla="*/ 4124221 w 4124221"/>
                <a:gd name="connsiteY167" fmla="*/ 2111202 h 4539252"/>
                <a:gd name="connsiteX168" fmla="*/ 4124221 w 4124221"/>
                <a:gd name="connsiteY168" fmla="*/ 2124926 h 4539252"/>
                <a:gd name="connsiteX169" fmla="*/ 4124221 w 4124221"/>
                <a:gd name="connsiteY169" fmla="*/ 2127290 h 4539252"/>
                <a:gd name="connsiteX170" fmla="*/ 4124221 w 4124221"/>
                <a:gd name="connsiteY170" fmla="*/ 2135875 h 4539252"/>
                <a:gd name="connsiteX171" fmla="*/ 4124221 w 4124221"/>
                <a:gd name="connsiteY171" fmla="*/ 2136538 h 4539252"/>
                <a:gd name="connsiteX172" fmla="*/ 4124221 w 4124221"/>
                <a:gd name="connsiteY172" fmla="*/ 2139659 h 4539252"/>
                <a:gd name="connsiteX173" fmla="*/ 4124221 w 4124221"/>
                <a:gd name="connsiteY173" fmla="*/ 2147891 h 4539252"/>
                <a:gd name="connsiteX174" fmla="*/ 4124221 w 4124221"/>
                <a:gd name="connsiteY174" fmla="*/ 2153575 h 4539252"/>
                <a:gd name="connsiteX175" fmla="*/ 4124221 w 4124221"/>
                <a:gd name="connsiteY175" fmla="*/ 2176031 h 4539252"/>
                <a:gd name="connsiteX176" fmla="*/ 4124221 w 4124221"/>
                <a:gd name="connsiteY176" fmla="*/ 2177348 h 4539252"/>
                <a:gd name="connsiteX177" fmla="*/ 4124221 w 4124221"/>
                <a:gd name="connsiteY177" fmla="*/ 2178395 h 4539252"/>
                <a:gd name="connsiteX178" fmla="*/ 4124221 w 4124221"/>
                <a:gd name="connsiteY178" fmla="*/ 2179005 h 4539252"/>
                <a:gd name="connsiteX179" fmla="*/ 4124221 w 4124221"/>
                <a:gd name="connsiteY179" fmla="*/ 2188046 h 4539252"/>
                <a:gd name="connsiteX180" fmla="*/ 4124221 w 4124221"/>
                <a:gd name="connsiteY180" fmla="*/ 2201562 h 4539252"/>
                <a:gd name="connsiteX181" fmla="*/ 4124221 w 4124221"/>
                <a:gd name="connsiteY181" fmla="*/ 2202778 h 4539252"/>
                <a:gd name="connsiteX182" fmla="*/ 4124221 w 4124221"/>
                <a:gd name="connsiteY182" fmla="*/ 2216501 h 4539252"/>
                <a:gd name="connsiteX183" fmla="*/ 4124221 w 4124221"/>
                <a:gd name="connsiteY183" fmla="*/ 2219814 h 4539252"/>
                <a:gd name="connsiteX184" fmla="*/ 4124221 w 4124221"/>
                <a:gd name="connsiteY184" fmla="*/ 2240716 h 4539252"/>
                <a:gd name="connsiteX185" fmla="*/ 4124221 w 4124221"/>
                <a:gd name="connsiteY185" fmla="*/ 2244029 h 4539252"/>
                <a:gd name="connsiteX186" fmla="*/ 4124221 w 4124221"/>
                <a:gd name="connsiteY186" fmla="*/ 2255848 h 4539252"/>
                <a:gd name="connsiteX187" fmla="*/ 4124221 w 4124221"/>
                <a:gd name="connsiteY187" fmla="*/ 2257752 h 4539252"/>
                <a:gd name="connsiteX188" fmla="*/ 4124221 w 4124221"/>
                <a:gd name="connsiteY188" fmla="*/ 2258968 h 4539252"/>
                <a:gd name="connsiteX189" fmla="*/ 4124221 w 4124221"/>
                <a:gd name="connsiteY189" fmla="*/ 2269365 h 4539252"/>
                <a:gd name="connsiteX190" fmla="*/ 4124221 w 4124221"/>
                <a:gd name="connsiteY190" fmla="*/ 2272484 h 4539252"/>
                <a:gd name="connsiteX191" fmla="*/ 4124221 w 4124221"/>
                <a:gd name="connsiteY191" fmla="*/ 2283182 h 4539252"/>
                <a:gd name="connsiteX192" fmla="*/ 4124221 w 4124221"/>
                <a:gd name="connsiteY192" fmla="*/ 2291821 h 4539252"/>
                <a:gd name="connsiteX193" fmla="*/ 4124221 w 4124221"/>
                <a:gd name="connsiteY193" fmla="*/ 2308857 h 4539252"/>
                <a:gd name="connsiteX194" fmla="*/ 4124221 w 4124221"/>
                <a:gd name="connsiteY194" fmla="*/ 2309520 h 4539252"/>
                <a:gd name="connsiteX195" fmla="*/ 4124221 w 4124221"/>
                <a:gd name="connsiteY195" fmla="*/ 2311831 h 4539252"/>
                <a:gd name="connsiteX196" fmla="*/ 4124221 w 4124221"/>
                <a:gd name="connsiteY196" fmla="*/ 2312639 h 4539252"/>
                <a:gd name="connsiteX197" fmla="*/ 4124221 w 4124221"/>
                <a:gd name="connsiteY197" fmla="*/ 2320871 h 4539252"/>
                <a:gd name="connsiteX198" fmla="*/ 4124221 w 4124221"/>
                <a:gd name="connsiteY198" fmla="*/ 2333240 h 4539252"/>
                <a:gd name="connsiteX199" fmla="*/ 4124221 w 4124221"/>
                <a:gd name="connsiteY199" fmla="*/ 2334287 h 4539252"/>
                <a:gd name="connsiteX200" fmla="*/ 4124221 w 4124221"/>
                <a:gd name="connsiteY200" fmla="*/ 2335604 h 4539252"/>
                <a:gd name="connsiteX201" fmla="*/ 4124221 w 4124221"/>
                <a:gd name="connsiteY201" fmla="*/ 2349328 h 4539252"/>
                <a:gd name="connsiteX202" fmla="*/ 4124221 w 4124221"/>
                <a:gd name="connsiteY202" fmla="*/ 2351986 h 4539252"/>
                <a:gd name="connsiteX203" fmla="*/ 4124221 w 4124221"/>
                <a:gd name="connsiteY203" fmla="*/ 2357454 h 4539252"/>
                <a:gd name="connsiteX204" fmla="*/ 4124221 w 4124221"/>
                <a:gd name="connsiteY204" fmla="*/ 2360026 h 4539252"/>
                <a:gd name="connsiteX205" fmla="*/ 4124221 w 4124221"/>
                <a:gd name="connsiteY205" fmla="*/ 2373542 h 4539252"/>
                <a:gd name="connsiteX206" fmla="*/ 4124221 w 4124221"/>
                <a:gd name="connsiteY206" fmla="*/ 2375760 h 4539252"/>
                <a:gd name="connsiteX207" fmla="*/ 4124221 w 4124221"/>
                <a:gd name="connsiteY207" fmla="*/ 2388674 h 4539252"/>
                <a:gd name="connsiteX208" fmla="*/ 4124221 w 4124221"/>
                <a:gd name="connsiteY208" fmla="*/ 2389483 h 4539252"/>
                <a:gd name="connsiteX209" fmla="*/ 4124221 w 4124221"/>
                <a:gd name="connsiteY209" fmla="*/ 2391794 h 4539252"/>
                <a:gd name="connsiteX210" fmla="*/ 4124221 w 4124221"/>
                <a:gd name="connsiteY210" fmla="*/ 2411131 h 4539252"/>
                <a:gd name="connsiteX211" fmla="*/ 4124221 w 4124221"/>
                <a:gd name="connsiteY211" fmla="*/ 2413698 h 4539252"/>
                <a:gd name="connsiteX212" fmla="*/ 4124221 w 4124221"/>
                <a:gd name="connsiteY212" fmla="*/ 2416008 h 4539252"/>
                <a:gd name="connsiteX213" fmla="*/ 4124221 w 4124221"/>
                <a:gd name="connsiteY213" fmla="*/ 2424647 h 4539252"/>
                <a:gd name="connsiteX214" fmla="*/ 4124221 w 4124221"/>
                <a:gd name="connsiteY214" fmla="*/ 2428830 h 4539252"/>
                <a:gd name="connsiteX215" fmla="*/ 4124221 w 4124221"/>
                <a:gd name="connsiteY215" fmla="*/ 2431949 h 4539252"/>
                <a:gd name="connsiteX216" fmla="*/ 4124221 w 4124221"/>
                <a:gd name="connsiteY216" fmla="*/ 2434297 h 4539252"/>
                <a:gd name="connsiteX217" fmla="*/ 4124221 w 4124221"/>
                <a:gd name="connsiteY217" fmla="*/ 2442346 h 4539252"/>
                <a:gd name="connsiteX218" fmla="*/ 4124221 w 4124221"/>
                <a:gd name="connsiteY218" fmla="*/ 2445466 h 4539252"/>
                <a:gd name="connsiteX219" fmla="*/ 4124221 w 4124221"/>
                <a:gd name="connsiteY219" fmla="*/ 2456164 h 4539252"/>
                <a:gd name="connsiteX220" fmla="*/ 4124221 w 4124221"/>
                <a:gd name="connsiteY220" fmla="*/ 2464802 h 4539252"/>
                <a:gd name="connsiteX221" fmla="*/ 4124221 w 4124221"/>
                <a:gd name="connsiteY221" fmla="*/ 2466065 h 4539252"/>
                <a:gd name="connsiteX222" fmla="*/ 4124221 w 4124221"/>
                <a:gd name="connsiteY222" fmla="*/ 2467113 h 4539252"/>
                <a:gd name="connsiteX223" fmla="*/ 4124221 w 4124221"/>
                <a:gd name="connsiteY223" fmla="*/ 2476763 h 4539252"/>
                <a:gd name="connsiteX224" fmla="*/ 4124221 w 4124221"/>
                <a:gd name="connsiteY224" fmla="*/ 2484812 h 4539252"/>
                <a:gd name="connsiteX225" fmla="*/ 4124221 w 4124221"/>
                <a:gd name="connsiteY225" fmla="*/ 2490280 h 4539252"/>
                <a:gd name="connsiteX226" fmla="*/ 4124221 w 4124221"/>
                <a:gd name="connsiteY226" fmla="*/ 2492852 h 4539252"/>
                <a:gd name="connsiteX227" fmla="*/ 4124221 w 4124221"/>
                <a:gd name="connsiteY227" fmla="*/ 2506221 h 4539252"/>
                <a:gd name="connsiteX228" fmla="*/ 4124221 w 4124221"/>
                <a:gd name="connsiteY228" fmla="*/ 2507268 h 4539252"/>
                <a:gd name="connsiteX229" fmla="*/ 4124221 w 4124221"/>
                <a:gd name="connsiteY229" fmla="*/ 2508585 h 4539252"/>
                <a:gd name="connsiteX230" fmla="*/ 4124221 w 4124221"/>
                <a:gd name="connsiteY230" fmla="*/ 2522309 h 4539252"/>
                <a:gd name="connsiteX231" fmla="*/ 4124221 w 4124221"/>
                <a:gd name="connsiteY231" fmla="*/ 2530435 h 4539252"/>
                <a:gd name="connsiteX232" fmla="*/ 4124221 w 4124221"/>
                <a:gd name="connsiteY232" fmla="*/ 2533007 h 4539252"/>
                <a:gd name="connsiteX233" fmla="*/ 4124221 w 4124221"/>
                <a:gd name="connsiteY233" fmla="*/ 2543956 h 4539252"/>
                <a:gd name="connsiteX234" fmla="*/ 4124221 w 4124221"/>
                <a:gd name="connsiteY234" fmla="*/ 2546523 h 4539252"/>
                <a:gd name="connsiteX235" fmla="*/ 4124221 w 4124221"/>
                <a:gd name="connsiteY235" fmla="*/ 2547740 h 4539252"/>
                <a:gd name="connsiteX236" fmla="*/ 4124221 w 4124221"/>
                <a:gd name="connsiteY236" fmla="*/ 2561656 h 4539252"/>
                <a:gd name="connsiteX237" fmla="*/ 4124221 w 4124221"/>
                <a:gd name="connsiteY237" fmla="*/ 2564775 h 4539252"/>
                <a:gd name="connsiteX238" fmla="*/ 4124221 w 4124221"/>
                <a:gd name="connsiteY238" fmla="*/ 2567124 h 4539252"/>
                <a:gd name="connsiteX239" fmla="*/ 4124221 w 4124221"/>
                <a:gd name="connsiteY239" fmla="*/ 2584112 h 4539252"/>
                <a:gd name="connsiteX240" fmla="*/ 4124221 w 4124221"/>
                <a:gd name="connsiteY240" fmla="*/ 2588989 h 4539252"/>
                <a:gd name="connsiteX241" fmla="*/ 4124221 w 4124221"/>
                <a:gd name="connsiteY241" fmla="*/ 2597628 h 4539252"/>
                <a:gd name="connsiteX242" fmla="*/ 4124221 w 4124221"/>
                <a:gd name="connsiteY242" fmla="*/ 2598237 h 4539252"/>
                <a:gd name="connsiteX243" fmla="*/ 4124221 w 4124221"/>
                <a:gd name="connsiteY243" fmla="*/ 2607278 h 4539252"/>
                <a:gd name="connsiteX244" fmla="*/ 4124221 w 4124221"/>
                <a:gd name="connsiteY244" fmla="*/ 2609590 h 4539252"/>
                <a:gd name="connsiteX245" fmla="*/ 4124221 w 4124221"/>
                <a:gd name="connsiteY245" fmla="*/ 2622011 h 4539252"/>
                <a:gd name="connsiteX246" fmla="*/ 4124221 w 4124221"/>
                <a:gd name="connsiteY246" fmla="*/ 2639047 h 4539252"/>
                <a:gd name="connsiteX247" fmla="*/ 4124221 w 4124221"/>
                <a:gd name="connsiteY247" fmla="*/ 2640094 h 4539252"/>
                <a:gd name="connsiteX248" fmla="*/ 4124221 w 4124221"/>
                <a:gd name="connsiteY248" fmla="*/ 2649745 h 4539252"/>
                <a:gd name="connsiteX249" fmla="*/ 4124221 w 4124221"/>
                <a:gd name="connsiteY249" fmla="*/ 2663261 h 4539252"/>
                <a:gd name="connsiteX250" fmla="*/ 4124221 w 4124221"/>
                <a:gd name="connsiteY250" fmla="*/ 2665833 h 4539252"/>
                <a:gd name="connsiteX251" fmla="*/ 4124221 w 4124221"/>
                <a:gd name="connsiteY251" fmla="*/ 2675081 h 4539252"/>
                <a:gd name="connsiteX252" fmla="*/ 4124221 w 4124221"/>
                <a:gd name="connsiteY252" fmla="*/ 2678200 h 4539252"/>
                <a:gd name="connsiteX253" fmla="*/ 4124221 w 4124221"/>
                <a:gd name="connsiteY253" fmla="*/ 2680566 h 4539252"/>
                <a:gd name="connsiteX254" fmla="*/ 4124221 w 4124221"/>
                <a:gd name="connsiteY254" fmla="*/ 2702415 h 4539252"/>
                <a:gd name="connsiteX255" fmla="*/ 4124221 w 4124221"/>
                <a:gd name="connsiteY255" fmla="*/ 2716938 h 4539252"/>
                <a:gd name="connsiteX256" fmla="*/ 4124221 w 4124221"/>
                <a:gd name="connsiteY256" fmla="*/ 2717547 h 4539252"/>
                <a:gd name="connsiteX257" fmla="*/ 4124221 w 4124221"/>
                <a:gd name="connsiteY257" fmla="*/ 2720720 h 4539252"/>
                <a:gd name="connsiteX258" fmla="*/ 4124221 w 4124221"/>
                <a:gd name="connsiteY258" fmla="*/ 2731064 h 4539252"/>
                <a:gd name="connsiteX259" fmla="*/ 4124221 w 4124221"/>
                <a:gd name="connsiteY259" fmla="*/ 2740104 h 4539252"/>
                <a:gd name="connsiteX260" fmla="*/ 4124221 w 4124221"/>
                <a:gd name="connsiteY260" fmla="*/ 2741321 h 4539252"/>
                <a:gd name="connsiteX261" fmla="*/ 4124221 w 4124221"/>
                <a:gd name="connsiteY261" fmla="*/ 2753520 h 4539252"/>
                <a:gd name="connsiteX262" fmla="*/ 4124221 w 4124221"/>
                <a:gd name="connsiteY262" fmla="*/ 2754837 h 4539252"/>
                <a:gd name="connsiteX263" fmla="*/ 4124221 w 4124221"/>
                <a:gd name="connsiteY263" fmla="*/ 2765535 h 4539252"/>
                <a:gd name="connsiteX264" fmla="*/ 4124221 w 4124221"/>
                <a:gd name="connsiteY264" fmla="*/ 2771219 h 4539252"/>
                <a:gd name="connsiteX265" fmla="*/ 4124221 w 4124221"/>
                <a:gd name="connsiteY265" fmla="*/ 2779259 h 4539252"/>
                <a:gd name="connsiteX266" fmla="*/ 4124221 w 4124221"/>
                <a:gd name="connsiteY266" fmla="*/ 2782570 h 4539252"/>
                <a:gd name="connsiteX267" fmla="*/ 4124221 w 4124221"/>
                <a:gd name="connsiteY267" fmla="*/ 2794992 h 4539252"/>
                <a:gd name="connsiteX268" fmla="*/ 4124221 w 4124221"/>
                <a:gd name="connsiteY268" fmla="*/ 2807907 h 4539252"/>
                <a:gd name="connsiteX269" fmla="*/ 4124221 w 4124221"/>
                <a:gd name="connsiteY269" fmla="*/ 2811027 h 4539252"/>
                <a:gd name="connsiteX270" fmla="*/ 4124221 w 4124221"/>
                <a:gd name="connsiteY270" fmla="*/ 2821725 h 4539252"/>
                <a:gd name="connsiteX271" fmla="*/ 4124221 w 4124221"/>
                <a:gd name="connsiteY271" fmla="*/ 2830364 h 4539252"/>
                <a:gd name="connsiteX272" fmla="*/ 4124221 w 4124221"/>
                <a:gd name="connsiteY272" fmla="*/ 2835241 h 4539252"/>
                <a:gd name="connsiteX273" fmla="*/ 4124221 w 4124221"/>
                <a:gd name="connsiteY273" fmla="*/ 2848063 h 4539252"/>
                <a:gd name="connsiteX274" fmla="*/ 4124221 w 4124221"/>
                <a:gd name="connsiteY274" fmla="*/ 2850373 h 4539252"/>
                <a:gd name="connsiteX275" fmla="*/ 4124221 w 4124221"/>
                <a:gd name="connsiteY275" fmla="*/ 2851182 h 4539252"/>
                <a:gd name="connsiteX276" fmla="*/ 4124221 w 4124221"/>
                <a:gd name="connsiteY276" fmla="*/ 2853547 h 4539252"/>
                <a:gd name="connsiteX277" fmla="*/ 4124221 w 4124221"/>
                <a:gd name="connsiteY277" fmla="*/ 2872830 h 4539252"/>
                <a:gd name="connsiteX278" fmla="*/ 4124221 w 4124221"/>
                <a:gd name="connsiteY278" fmla="*/ 2874147 h 4539252"/>
                <a:gd name="connsiteX279" fmla="*/ 4124221 w 4124221"/>
                <a:gd name="connsiteY279" fmla="*/ 2875396 h 4539252"/>
                <a:gd name="connsiteX280" fmla="*/ 4124221 w 4124221"/>
                <a:gd name="connsiteY280" fmla="*/ 2886345 h 4539252"/>
                <a:gd name="connsiteX281" fmla="*/ 4124221 w 4124221"/>
                <a:gd name="connsiteY281" fmla="*/ 2890529 h 4539252"/>
                <a:gd name="connsiteX282" fmla="*/ 4124221 w 4124221"/>
                <a:gd name="connsiteY282" fmla="*/ 2895996 h 4539252"/>
                <a:gd name="connsiteX283" fmla="*/ 4124221 w 4124221"/>
                <a:gd name="connsiteY283" fmla="*/ 2898361 h 4539252"/>
                <a:gd name="connsiteX284" fmla="*/ 4124221 w 4124221"/>
                <a:gd name="connsiteY284" fmla="*/ 2904045 h 4539252"/>
                <a:gd name="connsiteX285" fmla="*/ 4124221 w 4124221"/>
                <a:gd name="connsiteY285" fmla="*/ 2912084 h 4539252"/>
                <a:gd name="connsiteX286" fmla="*/ 4124221 w 4124221"/>
                <a:gd name="connsiteY286" fmla="*/ 2914302 h 4539252"/>
                <a:gd name="connsiteX287" fmla="*/ 4124221 w 4124221"/>
                <a:gd name="connsiteY287" fmla="*/ 2926501 h 4539252"/>
                <a:gd name="connsiteX288" fmla="*/ 4124221 w 4124221"/>
                <a:gd name="connsiteY288" fmla="*/ 2927818 h 4539252"/>
                <a:gd name="connsiteX289" fmla="*/ 4124221 w 4124221"/>
                <a:gd name="connsiteY289" fmla="*/ 2938516 h 4539252"/>
                <a:gd name="connsiteX290" fmla="*/ 4124221 w 4124221"/>
                <a:gd name="connsiteY290" fmla="*/ 2952240 h 4539252"/>
                <a:gd name="connsiteX291" fmla="*/ 4124221 w 4124221"/>
                <a:gd name="connsiteY291" fmla="*/ 2954551 h 4539252"/>
                <a:gd name="connsiteX292" fmla="*/ 4124221 w 4124221"/>
                <a:gd name="connsiteY292" fmla="*/ 2963189 h 4539252"/>
                <a:gd name="connsiteX293" fmla="*/ 4124221 w 4124221"/>
                <a:gd name="connsiteY293" fmla="*/ 2966973 h 4539252"/>
                <a:gd name="connsiteX294" fmla="*/ 4124221 w 4124221"/>
                <a:gd name="connsiteY294" fmla="*/ 2980889 h 4539252"/>
                <a:gd name="connsiteX295" fmla="*/ 4124221 w 4124221"/>
                <a:gd name="connsiteY295" fmla="*/ 2984008 h 4539252"/>
                <a:gd name="connsiteX296" fmla="*/ 4124221 w 4124221"/>
                <a:gd name="connsiteY296" fmla="*/ 2994706 h 4539252"/>
                <a:gd name="connsiteX297" fmla="*/ 4124221 w 4124221"/>
                <a:gd name="connsiteY297" fmla="*/ 3003345 h 4539252"/>
                <a:gd name="connsiteX298" fmla="*/ 4124221 w 4124221"/>
                <a:gd name="connsiteY298" fmla="*/ 3005655 h 4539252"/>
                <a:gd name="connsiteX299" fmla="*/ 4124221 w 4124221"/>
                <a:gd name="connsiteY299" fmla="*/ 3006319 h 4539252"/>
                <a:gd name="connsiteX300" fmla="*/ 4124221 w 4124221"/>
                <a:gd name="connsiteY300" fmla="*/ 3008222 h 4539252"/>
                <a:gd name="connsiteX301" fmla="*/ 4124221 w 4124221"/>
                <a:gd name="connsiteY301" fmla="*/ 3023355 h 4539252"/>
                <a:gd name="connsiteX302" fmla="*/ 4124221 w 4124221"/>
                <a:gd name="connsiteY302" fmla="*/ 3028823 h 4539252"/>
                <a:gd name="connsiteX303" fmla="*/ 4124221 w 4124221"/>
                <a:gd name="connsiteY303" fmla="*/ 3045811 h 4539252"/>
                <a:gd name="connsiteX304" fmla="*/ 4124221 w 4124221"/>
                <a:gd name="connsiteY304" fmla="*/ 3047128 h 4539252"/>
                <a:gd name="connsiteX305" fmla="*/ 4124221 w 4124221"/>
                <a:gd name="connsiteY305" fmla="*/ 3059327 h 4539252"/>
                <a:gd name="connsiteX306" fmla="*/ 4124221 w 4124221"/>
                <a:gd name="connsiteY306" fmla="*/ 3068977 h 4539252"/>
                <a:gd name="connsiteX307" fmla="*/ 4124221 w 4124221"/>
                <a:gd name="connsiteY307" fmla="*/ 3071343 h 4539252"/>
                <a:gd name="connsiteX308" fmla="*/ 4124221 w 4124221"/>
                <a:gd name="connsiteY308" fmla="*/ 3085066 h 4539252"/>
                <a:gd name="connsiteX309" fmla="*/ 4124221 w 4124221"/>
                <a:gd name="connsiteY309" fmla="*/ 3086282 h 4539252"/>
                <a:gd name="connsiteX310" fmla="*/ 4124221 w 4124221"/>
                <a:gd name="connsiteY310" fmla="*/ 3099798 h 4539252"/>
                <a:gd name="connsiteX311" fmla="*/ 4124221 w 4124221"/>
                <a:gd name="connsiteY311" fmla="*/ 3110496 h 4539252"/>
                <a:gd name="connsiteX312" fmla="*/ 4124221 w 4124221"/>
                <a:gd name="connsiteY312" fmla="*/ 3127532 h 4539252"/>
                <a:gd name="connsiteX313" fmla="*/ 4124221 w 4124221"/>
                <a:gd name="connsiteY313" fmla="*/ 3136171 h 4539252"/>
                <a:gd name="connsiteX314" fmla="*/ 4124221 w 4124221"/>
                <a:gd name="connsiteY314" fmla="*/ 3136780 h 4539252"/>
                <a:gd name="connsiteX315" fmla="*/ 4124221 w 4124221"/>
                <a:gd name="connsiteY315" fmla="*/ 3139145 h 4539252"/>
                <a:gd name="connsiteX316" fmla="*/ 4124221 w 4124221"/>
                <a:gd name="connsiteY316" fmla="*/ 3139953 h 4539252"/>
                <a:gd name="connsiteX317" fmla="*/ 4124221 w 4124221"/>
                <a:gd name="connsiteY317" fmla="*/ 3160554 h 4539252"/>
                <a:gd name="connsiteX318" fmla="*/ 4124221 w 4124221"/>
                <a:gd name="connsiteY318" fmla="*/ 3161601 h 4539252"/>
                <a:gd name="connsiteX319" fmla="*/ 4124221 w 4124221"/>
                <a:gd name="connsiteY319" fmla="*/ 3178637 h 4539252"/>
                <a:gd name="connsiteX320" fmla="*/ 4124221 w 4124221"/>
                <a:gd name="connsiteY320" fmla="*/ 3179300 h 4539252"/>
                <a:gd name="connsiteX321" fmla="*/ 4124221 w 4124221"/>
                <a:gd name="connsiteY321" fmla="*/ 3184768 h 4539252"/>
                <a:gd name="connsiteX322" fmla="*/ 4124221 w 4124221"/>
                <a:gd name="connsiteY322" fmla="*/ 3201803 h 4539252"/>
                <a:gd name="connsiteX323" fmla="*/ 4124221 w 4124221"/>
                <a:gd name="connsiteY323" fmla="*/ 3219108 h 4539252"/>
                <a:gd name="connsiteX324" fmla="*/ 4124221 w 4124221"/>
                <a:gd name="connsiteY324" fmla="*/ 3240958 h 4539252"/>
                <a:gd name="connsiteX325" fmla="*/ 4124221 w 4124221"/>
                <a:gd name="connsiteY325" fmla="*/ 3243322 h 4539252"/>
                <a:gd name="connsiteX326" fmla="*/ 4124221 w 4124221"/>
                <a:gd name="connsiteY326" fmla="*/ 3259263 h 4539252"/>
                <a:gd name="connsiteX327" fmla="*/ 4124221 w 4124221"/>
                <a:gd name="connsiteY327" fmla="*/ 3269606 h 4539252"/>
                <a:gd name="connsiteX328" fmla="*/ 4124221 w 4124221"/>
                <a:gd name="connsiteY328" fmla="*/ 3272780 h 4539252"/>
                <a:gd name="connsiteX329" fmla="*/ 4124221 w 4124221"/>
                <a:gd name="connsiteY329" fmla="*/ 3283478 h 4539252"/>
                <a:gd name="connsiteX330" fmla="*/ 4124221 w 4124221"/>
                <a:gd name="connsiteY330" fmla="*/ 3292063 h 4539252"/>
                <a:gd name="connsiteX331" fmla="*/ 4124221 w 4124221"/>
                <a:gd name="connsiteY331" fmla="*/ 3293379 h 4539252"/>
                <a:gd name="connsiteX332" fmla="*/ 4124221 w 4124221"/>
                <a:gd name="connsiteY332" fmla="*/ 3294427 h 4539252"/>
                <a:gd name="connsiteX333" fmla="*/ 4124221 w 4124221"/>
                <a:gd name="connsiteY333" fmla="*/ 3304077 h 4539252"/>
                <a:gd name="connsiteX334" fmla="*/ 4124221 w 4124221"/>
                <a:gd name="connsiteY334" fmla="*/ 3309762 h 4539252"/>
                <a:gd name="connsiteX335" fmla="*/ 4124221 w 4124221"/>
                <a:gd name="connsiteY335" fmla="*/ 3312126 h 4539252"/>
                <a:gd name="connsiteX336" fmla="*/ 4124221 w 4124221"/>
                <a:gd name="connsiteY336" fmla="*/ 3317594 h 4539252"/>
                <a:gd name="connsiteX337" fmla="*/ 4124221 w 4124221"/>
                <a:gd name="connsiteY337" fmla="*/ 3333535 h 4539252"/>
                <a:gd name="connsiteX338" fmla="*/ 4124221 w 4124221"/>
                <a:gd name="connsiteY338" fmla="*/ 3334582 h 4539252"/>
                <a:gd name="connsiteX339" fmla="*/ 4124221 w 4124221"/>
                <a:gd name="connsiteY339" fmla="*/ 3357749 h 4539252"/>
                <a:gd name="connsiteX340" fmla="*/ 4124221 w 4124221"/>
                <a:gd name="connsiteY340" fmla="*/ 3373783 h 4539252"/>
                <a:gd name="connsiteX341" fmla="*/ 4124221 w 4124221"/>
                <a:gd name="connsiteY341" fmla="*/ 3392089 h 4539252"/>
                <a:gd name="connsiteX342" fmla="*/ 4124221 w 4124221"/>
                <a:gd name="connsiteY342" fmla="*/ 3413939 h 4539252"/>
                <a:gd name="connsiteX343" fmla="*/ 4124221 w 4124221"/>
                <a:gd name="connsiteY343" fmla="*/ 3416303 h 4539252"/>
                <a:gd name="connsiteX344" fmla="*/ 4124221 w 4124221"/>
                <a:gd name="connsiteY344" fmla="*/ 3424888 h 4539252"/>
                <a:gd name="connsiteX345" fmla="*/ 4124221 w 4124221"/>
                <a:gd name="connsiteY345" fmla="*/ 3425551 h 4539252"/>
                <a:gd name="connsiteX346" fmla="*/ 4124221 w 4124221"/>
                <a:gd name="connsiteY346" fmla="*/ 3436904 h 4539252"/>
                <a:gd name="connsiteX347" fmla="*/ 4124221 w 4124221"/>
                <a:gd name="connsiteY347" fmla="*/ 3442587 h 4539252"/>
                <a:gd name="connsiteX348" fmla="*/ 4124221 w 4124221"/>
                <a:gd name="connsiteY348" fmla="*/ 3465044 h 4539252"/>
                <a:gd name="connsiteX349" fmla="*/ 4124221 w 4124221"/>
                <a:gd name="connsiteY349" fmla="*/ 3466361 h 4539252"/>
                <a:gd name="connsiteX350" fmla="*/ 4124221 w 4124221"/>
                <a:gd name="connsiteY350" fmla="*/ 3467408 h 4539252"/>
                <a:gd name="connsiteX351" fmla="*/ 4124221 w 4124221"/>
                <a:gd name="connsiteY351" fmla="*/ 3477059 h 4539252"/>
                <a:gd name="connsiteX352" fmla="*/ 4124221 w 4124221"/>
                <a:gd name="connsiteY352" fmla="*/ 3490575 h 4539252"/>
                <a:gd name="connsiteX353" fmla="*/ 4124221 w 4124221"/>
                <a:gd name="connsiteY353" fmla="*/ 3505514 h 4539252"/>
                <a:gd name="connsiteX354" fmla="*/ 4124221 w 4124221"/>
                <a:gd name="connsiteY354" fmla="*/ 3529729 h 4539252"/>
                <a:gd name="connsiteX355" fmla="*/ 4124221 w 4124221"/>
                <a:gd name="connsiteY355" fmla="*/ 3544861 h 4539252"/>
                <a:gd name="connsiteX356" fmla="*/ 4124221 w 4124221"/>
                <a:gd name="connsiteY356" fmla="*/ 3546765 h 4539252"/>
                <a:gd name="connsiteX357" fmla="*/ 4124221 w 4124221"/>
                <a:gd name="connsiteY357" fmla="*/ 3558378 h 4539252"/>
                <a:gd name="connsiteX358" fmla="*/ 4124221 w 4124221"/>
                <a:gd name="connsiteY358" fmla="*/ 3580834 h 4539252"/>
                <a:gd name="connsiteX359" fmla="*/ 4124221 w 4124221"/>
                <a:gd name="connsiteY359" fmla="*/ 3597870 h 4539252"/>
                <a:gd name="connsiteX360" fmla="*/ 4124221 w 4124221"/>
                <a:gd name="connsiteY360" fmla="*/ 3598533 h 4539252"/>
                <a:gd name="connsiteX361" fmla="*/ 4124221 w 4124221"/>
                <a:gd name="connsiteY361" fmla="*/ 3609884 h 4539252"/>
                <a:gd name="connsiteX362" fmla="*/ 4124221 w 4124221"/>
                <a:gd name="connsiteY362" fmla="*/ 3638341 h 4539252"/>
                <a:gd name="connsiteX363" fmla="*/ 4124221 w 4124221"/>
                <a:gd name="connsiteY363" fmla="*/ 3649039 h 4539252"/>
                <a:gd name="connsiteX364" fmla="*/ 4124221 w 4124221"/>
                <a:gd name="connsiteY364" fmla="*/ 3662555 h 4539252"/>
                <a:gd name="connsiteX365" fmla="*/ 4124221 w 4124221"/>
                <a:gd name="connsiteY365" fmla="*/ 3677687 h 4539252"/>
                <a:gd name="connsiteX366" fmla="*/ 4124221 w 4124221"/>
                <a:gd name="connsiteY366" fmla="*/ 3678496 h 4539252"/>
                <a:gd name="connsiteX367" fmla="*/ 4124221 w 4124221"/>
                <a:gd name="connsiteY367" fmla="*/ 3700144 h 4539252"/>
                <a:gd name="connsiteX368" fmla="*/ 4124221 w 4124221"/>
                <a:gd name="connsiteY368" fmla="*/ 3702710 h 4539252"/>
                <a:gd name="connsiteX369" fmla="*/ 4124221 w 4124221"/>
                <a:gd name="connsiteY369" fmla="*/ 3713659 h 4539252"/>
                <a:gd name="connsiteX370" fmla="*/ 4124221 w 4124221"/>
                <a:gd name="connsiteY370" fmla="*/ 3717843 h 4539252"/>
                <a:gd name="connsiteX371" fmla="*/ 4124221 w 4124221"/>
                <a:gd name="connsiteY371" fmla="*/ 3723310 h 4539252"/>
                <a:gd name="connsiteX372" fmla="*/ 4124221 w 4124221"/>
                <a:gd name="connsiteY372" fmla="*/ 3731359 h 4539252"/>
                <a:gd name="connsiteX373" fmla="*/ 4124221 w 4124221"/>
                <a:gd name="connsiteY373" fmla="*/ 3753815 h 4539252"/>
                <a:gd name="connsiteX374" fmla="*/ 4124221 w 4124221"/>
                <a:gd name="connsiteY374" fmla="*/ 3781865 h 4539252"/>
                <a:gd name="connsiteX375" fmla="*/ 4124221 w 4124221"/>
                <a:gd name="connsiteY375" fmla="*/ 3811322 h 4539252"/>
                <a:gd name="connsiteX376" fmla="*/ 4124221 w 4124221"/>
                <a:gd name="connsiteY376" fmla="*/ 3822020 h 4539252"/>
                <a:gd name="connsiteX377" fmla="*/ 4124221 w 4124221"/>
                <a:gd name="connsiteY377" fmla="*/ 3832969 h 4539252"/>
                <a:gd name="connsiteX378" fmla="*/ 4124221 w 4124221"/>
                <a:gd name="connsiteY378" fmla="*/ 3835536 h 4539252"/>
                <a:gd name="connsiteX379" fmla="*/ 4124221 w 4124221"/>
                <a:gd name="connsiteY379" fmla="*/ 3850669 h 4539252"/>
                <a:gd name="connsiteX380" fmla="*/ 4124221 w 4124221"/>
                <a:gd name="connsiteY380" fmla="*/ 3856137 h 4539252"/>
                <a:gd name="connsiteX381" fmla="*/ 4124221 w 4124221"/>
                <a:gd name="connsiteY381" fmla="*/ 3873125 h 4539252"/>
                <a:gd name="connsiteX382" fmla="*/ 4124221 w 4124221"/>
                <a:gd name="connsiteY382" fmla="*/ 3886641 h 4539252"/>
                <a:gd name="connsiteX383" fmla="*/ 4124221 w 4124221"/>
                <a:gd name="connsiteY383" fmla="*/ 3896291 h 4539252"/>
                <a:gd name="connsiteX384" fmla="*/ 4124221 w 4124221"/>
                <a:gd name="connsiteY384" fmla="*/ 3954846 h 4539252"/>
                <a:gd name="connsiteX385" fmla="*/ 4124221 w 4124221"/>
                <a:gd name="connsiteY385" fmla="*/ 3964094 h 4539252"/>
                <a:gd name="connsiteX386" fmla="*/ 4124221 w 4124221"/>
                <a:gd name="connsiteY386" fmla="*/ 4005951 h 4539252"/>
                <a:gd name="connsiteX387" fmla="*/ 4124221 w 4124221"/>
                <a:gd name="connsiteY387" fmla="*/ 4029117 h 4539252"/>
                <a:gd name="connsiteX388" fmla="*/ 4124221 w 4124221"/>
                <a:gd name="connsiteY388" fmla="*/ 4068272 h 4539252"/>
                <a:gd name="connsiteX389" fmla="*/ 4124221 w 4124221"/>
                <a:gd name="connsiteY389" fmla="*/ 4096920 h 4539252"/>
                <a:gd name="connsiteX390" fmla="*/ 4124221 w 4124221"/>
                <a:gd name="connsiteY390" fmla="*/ 4119377 h 4539252"/>
                <a:gd name="connsiteX391" fmla="*/ 4124221 w 4124221"/>
                <a:gd name="connsiteY391" fmla="*/ 4137076 h 4539252"/>
                <a:gd name="connsiteX392" fmla="*/ 4124221 w 4124221"/>
                <a:gd name="connsiteY392" fmla="*/ 4201097 h 4539252"/>
                <a:gd name="connsiteX393" fmla="*/ 4124221 w 4124221"/>
                <a:gd name="connsiteY393" fmla="*/ 4241253 h 4539252"/>
                <a:gd name="connsiteX394" fmla="*/ 4124221 w 4124221"/>
                <a:gd name="connsiteY394" fmla="*/ 4252202 h 4539252"/>
                <a:gd name="connsiteX395" fmla="*/ 4124221 w 4124221"/>
                <a:gd name="connsiteY395" fmla="*/ 4269901 h 4539252"/>
                <a:gd name="connsiteX396" fmla="*/ 4124221 w 4124221"/>
                <a:gd name="connsiteY396" fmla="*/ 4292358 h 4539252"/>
                <a:gd name="connsiteX397" fmla="*/ 4124221 w 4124221"/>
                <a:gd name="connsiteY397" fmla="*/ 4374079 h 4539252"/>
                <a:gd name="connsiteX398" fmla="*/ 4124221 w 4124221"/>
                <a:gd name="connsiteY398" fmla="*/ 4425184 h 4539252"/>
                <a:gd name="connsiteX399" fmla="*/ 4013361 w 4124221"/>
                <a:gd name="connsiteY399" fmla="*/ 4539252 h 4539252"/>
                <a:gd name="connsiteX400" fmla="*/ 3963879 w 4124221"/>
                <a:gd name="connsiteY400" fmla="*/ 4539252 h 4539252"/>
                <a:gd name="connsiteX401" fmla="*/ 3862447 w 4124221"/>
                <a:gd name="connsiteY401" fmla="*/ 4539252 h 4539252"/>
                <a:gd name="connsiteX402" fmla="*/ 3708151 w 4124221"/>
                <a:gd name="connsiteY402" fmla="*/ 4539252 h 4539252"/>
                <a:gd name="connsiteX403" fmla="*/ 3658669 w 4124221"/>
                <a:gd name="connsiteY403" fmla="*/ 4539252 h 4539252"/>
                <a:gd name="connsiteX404" fmla="*/ 3557237 w 4124221"/>
                <a:gd name="connsiteY404" fmla="*/ 4539252 h 4539252"/>
                <a:gd name="connsiteX405" fmla="*/ 3111180 w 4124221"/>
                <a:gd name="connsiteY405" fmla="*/ 4539252 h 4539252"/>
                <a:gd name="connsiteX406" fmla="*/ 3061698 w 4124221"/>
                <a:gd name="connsiteY406" fmla="*/ 4539252 h 4539252"/>
                <a:gd name="connsiteX407" fmla="*/ 2960266 w 4124221"/>
                <a:gd name="connsiteY407" fmla="*/ 4539252 h 4539252"/>
                <a:gd name="connsiteX408" fmla="*/ 2730925 w 4124221"/>
                <a:gd name="connsiteY408" fmla="*/ 4539252 h 4539252"/>
                <a:gd name="connsiteX409" fmla="*/ 2514209 w 4124221"/>
                <a:gd name="connsiteY409" fmla="*/ 4539252 h 4539252"/>
                <a:gd name="connsiteX410" fmla="*/ 2464727 w 4124221"/>
                <a:gd name="connsiteY410" fmla="*/ 4539252 h 4539252"/>
                <a:gd name="connsiteX411" fmla="*/ 2425714 w 4124221"/>
                <a:gd name="connsiteY411" fmla="*/ 4539252 h 4539252"/>
                <a:gd name="connsiteX412" fmla="*/ 2363295 w 4124221"/>
                <a:gd name="connsiteY412" fmla="*/ 4539252 h 4539252"/>
                <a:gd name="connsiteX413" fmla="*/ 1917238 w 4124221"/>
                <a:gd name="connsiteY413" fmla="*/ 4539252 h 4539252"/>
                <a:gd name="connsiteX414" fmla="*/ 1867757 w 4124221"/>
                <a:gd name="connsiteY414" fmla="*/ 4539252 h 4539252"/>
                <a:gd name="connsiteX415" fmla="*/ 1828743 w 4124221"/>
                <a:gd name="connsiteY415" fmla="*/ 4539252 h 4539252"/>
                <a:gd name="connsiteX416" fmla="*/ 1766324 w 4124221"/>
                <a:gd name="connsiteY416" fmla="*/ 4539252 h 4539252"/>
                <a:gd name="connsiteX417" fmla="*/ 1320267 w 4124221"/>
                <a:gd name="connsiteY417" fmla="*/ 4539252 h 4539252"/>
                <a:gd name="connsiteX418" fmla="*/ 1270786 w 4124221"/>
                <a:gd name="connsiteY418" fmla="*/ 4539252 h 4539252"/>
                <a:gd name="connsiteX419" fmla="*/ 1231772 w 4124221"/>
                <a:gd name="connsiteY419" fmla="*/ 4539252 h 4539252"/>
                <a:gd name="connsiteX420" fmla="*/ 1169353 w 4124221"/>
                <a:gd name="connsiteY420" fmla="*/ 4539252 h 4539252"/>
                <a:gd name="connsiteX421" fmla="*/ 723297 w 4124221"/>
                <a:gd name="connsiteY421" fmla="*/ 4539252 h 4539252"/>
                <a:gd name="connsiteX422" fmla="*/ 673815 w 4124221"/>
                <a:gd name="connsiteY422" fmla="*/ 4539252 h 4539252"/>
                <a:gd name="connsiteX423" fmla="*/ 634802 w 4124221"/>
                <a:gd name="connsiteY423" fmla="*/ 4539252 h 4539252"/>
                <a:gd name="connsiteX424" fmla="*/ 572383 w 4124221"/>
                <a:gd name="connsiteY424" fmla="*/ 4539252 h 4539252"/>
                <a:gd name="connsiteX425" fmla="*/ 37831 w 4124221"/>
                <a:gd name="connsiteY425" fmla="*/ 4539252 h 4539252"/>
                <a:gd name="connsiteX426" fmla="*/ 0 w 4124221"/>
                <a:gd name="connsiteY426" fmla="*/ 4539252 h 4539252"/>
                <a:gd name="connsiteX427" fmla="*/ 0 w 4124221"/>
                <a:gd name="connsiteY427" fmla="*/ 3711938 h 4539252"/>
                <a:gd name="connsiteX428" fmla="*/ 0 w 4124221"/>
                <a:gd name="connsiteY428" fmla="*/ 827314 h 453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4124221" h="4539252">
                  <a:moveTo>
                    <a:pt x="0" y="0"/>
                  </a:moveTo>
                  <a:lnTo>
                    <a:pt x="37831" y="0"/>
                  </a:lnTo>
                  <a:lnTo>
                    <a:pt x="508031" y="0"/>
                  </a:lnTo>
                  <a:lnTo>
                    <a:pt x="634802" y="0"/>
                  </a:lnTo>
                  <a:lnTo>
                    <a:pt x="1105002" y="0"/>
                  </a:lnTo>
                  <a:lnTo>
                    <a:pt x="1231772" y="0"/>
                  </a:lnTo>
                  <a:lnTo>
                    <a:pt x="1701972" y="0"/>
                  </a:lnTo>
                  <a:lnTo>
                    <a:pt x="1828743" y="0"/>
                  </a:lnTo>
                  <a:lnTo>
                    <a:pt x="2298943" y="0"/>
                  </a:lnTo>
                  <a:lnTo>
                    <a:pt x="2425714" y="0"/>
                  </a:lnTo>
                  <a:lnTo>
                    <a:pt x="2730925" y="0"/>
                  </a:lnTo>
                  <a:lnTo>
                    <a:pt x="2895914" y="0"/>
                  </a:lnTo>
                  <a:lnTo>
                    <a:pt x="3492885" y="0"/>
                  </a:lnTo>
                  <a:lnTo>
                    <a:pt x="3798095" y="0"/>
                  </a:lnTo>
                  <a:lnTo>
                    <a:pt x="3850333" y="86451"/>
                  </a:lnTo>
                  <a:lnTo>
                    <a:pt x="4124221" y="86451"/>
                  </a:lnTo>
                  <a:lnTo>
                    <a:pt x="4124221" y="219277"/>
                  </a:lnTo>
                  <a:lnTo>
                    <a:pt x="4124221" y="259433"/>
                  </a:lnTo>
                  <a:lnTo>
                    <a:pt x="4124221" y="392258"/>
                  </a:lnTo>
                  <a:lnTo>
                    <a:pt x="4124221" y="431413"/>
                  </a:lnTo>
                  <a:lnTo>
                    <a:pt x="4124221" y="505684"/>
                  </a:lnTo>
                  <a:lnTo>
                    <a:pt x="4124221" y="564239"/>
                  </a:lnTo>
                  <a:lnTo>
                    <a:pt x="4124221" y="604393"/>
                  </a:lnTo>
                  <a:lnTo>
                    <a:pt x="4124221" y="624994"/>
                  </a:lnTo>
                  <a:lnTo>
                    <a:pt x="4124221" y="638510"/>
                  </a:lnTo>
                  <a:lnTo>
                    <a:pt x="4124221" y="649208"/>
                  </a:lnTo>
                  <a:lnTo>
                    <a:pt x="4124221" y="678665"/>
                  </a:lnTo>
                  <a:lnTo>
                    <a:pt x="4124221" y="737220"/>
                  </a:lnTo>
                  <a:lnTo>
                    <a:pt x="4124221" y="757820"/>
                  </a:lnTo>
                  <a:lnTo>
                    <a:pt x="4124221" y="782034"/>
                  </a:lnTo>
                  <a:lnTo>
                    <a:pt x="4124221" y="797975"/>
                  </a:lnTo>
                  <a:lnTo>
                    <a:pt x="4124221" y="811491"/>
                  </a:lnTo>
                  <a:lnTo>
                    <a:pt x="4124221" y="822189"/>
                  </a:lnTo>
                  <a:lnTo>
                    <a:pt x="4124221" y="850646"/>
                  </a:lnTo>
                  <a:lnTo>
                    <a:pt x="4124221" y="889992"/>
                  </a:lnTo>
                  <a:lnTo>
                    <a:pt x="4124221" y="913765"/>
                  </a:lnTo>
                  <a:lnTo>
                    <a:pt x="4124221" y="930801"/>
                  </a:lnTo>
                  <a:lnTo>
                    <a:pt x="4124221" y="955016"/>
                  </a:lnTo>
                  <a:lnTo>
                    <a:pt x="4124221" y="969955"/>
                  </a:lnTo>
                  <a:lnTo>
                    <a:pt x="4124221" y="983471"/>
                  </a:lnTo>
                  <a:lnTo>
                    <a:pt x="4124221" y="994169"/>
                  </a:lnTo>
                  <a:lnTo>
                    <a:pt x="4124221" y="1022818"/>
                  </a:lnTo>
                  <a:lnTo>
                    <a:pt x="4124221" y="1023626"/>
                  </a:lnTo>
                  <a:lnTo>
                    <a:pt x="4124221" y="1044227"/>
                  </a:lnTo>
                  <a:lnTo>
                    <a:pt x="4124221" y="1045274"/>
                  </a:lnTo>
                  <a:lnTo>
                    <a:pt x="4124221" y="1046591"/>
                  </a:lnTo>
                  <a:lnTo>
                    <a:pt x="4124221" y="1062973"/>
                  </a:lnTo>
                  <a:lnTo>
                    <a:pt x="4124221" y="1068441"/>
                  </a:lnTo>
                  <a:lnTo>
                    <a:pt x="4124221" y="1086747"/>
                  </a:lnTo>
                  <a:lnTo>
                    <a:pt x="4124221" y="1102781"/>
                  </a:lnTo>
                  <a:lnTo>
                    <a:pt x="4124221" y="1126995"/>
                  </a:lnTo>
                  <a:lnTo>
                    <a:pt x="4124221" y="1142936"/>
                  </a:lnTo>
                  <a:lnTo>
                    <a:pt x="4124221" y="1156453"/>
                  </a:lnTo>
                  <a:lnTo>
                    <a:pt x="4124221" y="1167151"/>
                  </a:lnTo>
                  <a:lnTo>
                    <a:pt x="4124221" y="1177052"/>
                  </a:lnTo>
                  <a:lnTo>
                    <a:pt x="4124221" y="1178100"/>
                  </a:lnTo>
                  <a:lnTo>
                    <a:pt x="4124221" y="1187750"/>
                  </a:lnTo>
                  <a:lnTo>
                    <a:pt x="4124221" y="1195799"/>
                  </a:lnTo>
                  <a:lnTo>
                    <a:pt x="4124221" y="1201267"/>
                  </a:lnTo>
                  <a:lnTo>
                    <a:pt x="4124221" y="1217208"/>
                  </a:lnTo>
                  <a:lnTo>
                    <a:pt x="4124221" y="1218256"/>
                  </a:lnTo>
                  <a:lnTo>
                    <a:pt x="4124221" y="1219572"/>
                  </a:lnTo>
                  <a:lnTo>
                    <a:pt x="4124221" y="1241422"/>
                  </a:lnTo>
                  <a:lnTo>
                    <a:pt x="4124221" y="1258727"/>
                  </a:lnTo>
                  <a:lnTo>
                    <a:pt x="4124221" y="1275762"/>
                  </a:lnTo>
                  <a:lnTo>
                    <a:pt x="4124221" y="1299976"/>
                  </a:lnTo>
                  <a:lnTo>
                    <a:pt x="4124221" y="1309224"/>
                  </a:lnTo>
                  <a:lnTo>
                    <a:pt x="4124221" y="1320577"/>
                  </a:lnTo>
                  <a:lnTo>
                    <a:pt x="4124221" y="1332998"/>
                  </a:lnTo>
                  <a:lnTo>
                    <a:pt x="4124221" y="1350034"/>
                  </a:lnTo>
                  <a:lnTo>
                    <a:pt x="4124221" y="1351081"/>
                  </a:lnTo>
                  <a:lnTo>
                    <a:pt x="4124221" y="1360732"/>
                  </a:lnTo>
                  <a:lnTo>
                    <a:pt x="4124221" y="1374248"/>
                  </a:lnTo>
                  <a:lnTo>
                    <a:pt x="4124221" y="1375464"/>
                  </a:lnTo>
                  <a:lnTo>
                    <a:pt x="4124221" y="1389187"/>
                  </a:lnTo>
                  <a:lnTo>
                    <a:pt x="4124221" y="1391553"/>
                  </a:lnTo>
                  <a:lnTo>
                    <a:pt x="4124221" y="1413402"/>
                  </a:lnTo>
                  <a:lnTo>
                    <a:pt x="4124221" y="1428534"/>
                  </a:lnTo>
                  <a:lnTo>
                    <a:pt x="4124221" y="1431707"/>
                  </a:lnTo>
                  <a:lnTo>
                    <a:pt x="4124221" y="1442051"/>
                  </a:lnTo>
                  <a:lnTo>
                    <a:pt x="4124221" y="1452308"/>
                  </a:lnTo>
                  <a:lnTo>
                    <a:pt x="4124221" y="1464507"/>
                  </a:lnTo>
                  <a:lnTo>
                    <a:pt x="4124221" y="1465824"/>
                  </a:lnTo>
                  <a:lnTo>
                    <a:pt x="4124221" y="1476522"/>
                  </a:lnTo>
                  <a:lnTo>
                    <a:pt x="4124221" y="1482206"/>
                  </a:lnTo>
                  <a:lnTo>
                    <a:pt x="4124221" y="1493557"/>
                  </a:lnTo>
                  <a:lnTo>
                    <a:pt x="4124221" y="1505979"/>
                  </a:lnTo>
                  <a:lnTo>
                    <a:pt x="4124221" y="1508290"/>
                  </a:lnTo>
                  <a:lnTo>
                    <a:pt x="4124221" y="1522014"/>
                  </a:lnTo>
                  <a:lnTo>
                    <a:pt x="4124221" y="1532712"/>
                  </a:lnTo>
                  <a:lnTo>
                    <a:pt x="4124221" y="1546228"/>
                  </a:lnTo>
                  <a:lnTo>
                    <a:pt x="4124221" y="1548446"/>
                  </a:lnTo>
                  <a:lnTo>
                    <a:pt x="4124221" y="1561360"/>
                  </a:lnTo>
                  <a:lnTo>
                    <a:pt x="4124221" y="1562169"/>
                  </a:lnTo>
                  <a:lnTo>
                    <a:pt x="4124221" y="1564534"/>
                  </a:lnTo>
                  <a:lnTo>
                    <a:pt x="4124221" y="1583817"/>
                  </a:lnTo>
                  <a:lnTo>
                    <a:pt x="4124221" y="1585134"/>
                  </a:lnTo>
                  <a:lnTo>
                    <a:pt x="4124221" y="1586384"/>
                  </a:lnTo>
                  <a:lnTo>
                    <a:pt x="4124221" y="1597333"/>
                  </a:lnTo>
                  <a:lnTo>
                    <a:pt x="4124221" y="1601516"/>
                  </a:lnTo>
                  <a:lnTo>
                    <a:pt x="4124221" y="1606983"/>
                  </a:lnTo>
                  <a:lnTo>
                    <a:pt x="4124221" y="1609348"/>
                  </a:lnTo>
                  <a:lnTo>
                    <a:pt x="4124221" y="1615032"/>
                  </a:lnTo>
                  <a:lnTo>
                    <a:pt x="4124221" y="1625289"/>
                  </a:lnTo>
                  <a:lnTo>
                    <a:pt x="4124221" y="1637488"/>
                  </a:lnTo>
                  <a:lnTo>
                    <a:pt x="4124221" y="1638805"/>
                  </a:lnTo>
                  <a:lnTo>
                    <a:pt x="4124221" y="1649503"/>
                  </a:lnTo>
                  <a:lnTo>
                    <a:pt x="4124221" y="1665538"/>
                  </a:lnTo>
                  <a:lnTo>
                    <a:pt x="4124221" y="1677960"/>
                  </a:lnTo>
                  <a:lnTo>
                    <a:pt x="4124221" y="1681271"/>
                  </a:lnTo>
                  <a:lnTo>
                    <a:pt x="4124221" y="1694995"/>
                  </a:lnTo>
                  <a:lnTo>
                    <a:pt x="4124221" y="1705693"/>
                  </a:lnTo>
                  <a:lnTo>
                    <a:pt x="4124221" y="1716642"/>
                  </a:lnTo>
                  <a:lnTo>
                    <a:pt x="4124221" y="1717306"/>
                  </a:lnTo>
                  <a:lnTo>
                    <a:pt x="4124221" y="1719209"/>
                  </a:lnTo>
                  <a:lnTo>
                    <a:pt x="4124221" y="1720426"/>
                  </a:lnTo>
                  <a:lnTo>
                    <a:pt x="4124221" y="1734342"/>
                  </a:lnTo>
                  <a:lnTo>
                    <a:pt x="4124221" y="1739810"/>
                  </a:lnTo>
                  <a:lnTo>
                    <a:pt x="4124221" y="1756798"/>
                  </a:lnTo>
                  <a:lnTo>
                    <a:pt x="4124221" y="1758115"/>
                  </a:lnTo>
                  <a:lnTo>
                    <a:pt x="4124221" y="1770314"/>
                  </a:lnTo>
                  <a:lnTo>
                    <a:pt x="4124221" y="1779964"/>
                  </a:lnTo>
                  <a:lnTo>
                    <a:pt x="4124221" y="1782330"/>
                  </a:lnTo>
                  <a:lnTo>
                    <a:pt x="4124221" y="1794697"/>
                  </a:lnTo>
                  <a:lnTo>
                    <a:pt x="4124221" y="1797269"/>
                  </a:lnTo>
                  <a:lnTo>
                    <a:pt x="4124221" y="1810785"/>
                  </a:lnTo>
                  <a:lnTo>
                    <a:pt x="4124221" y="1821483"/>
                  </a:lnTo>
                  <a:lnTo>
                    <a:pt x="4124221" y="1838519"/>
                  </a:lnTo>
                  <a:lnTo>
                    <a:pt x="4124221" y="1847767"/>
                  </a:lnTo>
                  <a:lnTo>
                    <a:pt x="4124221" y="1850132"/>
                  </a:lnTo>
                  <a:lnTo>
                    <a:pt x="4124221" y="1850940"/>
                  </a:lnTo>
                  <a:lnTo>
                    <a:pt x="4124221" y="1853252"/>
                  </a:lnTo>
                  <a:lnTo>
                    <a:pt x="4124221" y="1871541"/>
                  </a:lnTo>
                  <a:lnTo>
                    <a:pt x="4124221" y="1872588"/>
                  </a:lnTo>
                  <a:lnTo>
                    <a:pt x="4124221" y="1889624"/>
                  </a:lnTo>
                  <a:lnTo>
                    <a:pt x="4124221" y="1890287"/>
                  </a:lnTo>
                  <a:lnTo>
                    <a:pt x="4124221" y="1893406"/>
                  </a:lnTo>
                  <a:lnTo>
                    <a:pt x="4124221" y="1895755"/>
                  </a:lnTo>
                  <a:lnTo>
                    <a:pt x="4124221" y="1912790"/>
                  </a:lnTo>
                  <a:lnTo>
                    <a:pt x="4124221" y="1914007"/>
                  </a:lnTo>
                  <a:lnTo>
                    <a:pt x="4124221" y="1927523"/>
                  </a:lnTo>
                  <a:lnTo>
                    <a:pt x="4124221" y="1930095"/>
                  </a:lnTo>
                  <a:lnTo>
                    <a:pt x="4124221" y="1938221"/>
                  </a:lnTo>
                  <a:lnTo>
                    <a:pt x="4124221" y="1951945"/>
                  </a:lnTo>
                  <a:lnTo>
                    <a:pt x="4124221" y="1954309"/>
                  </a:lnTo>
                  <a:lnTo>
                    <a:pt x="4124221" y="1967678"/>
                  </a:lnTo>
                  <a:lnTo>
                    <a:pt x="4124221" y="1970250"/>
                  </a:lnTo>
                  <a:lnTo>
                    <a:pt x="4124221" y="1980593"/>
                  </a:lnTo>
                  <a:lnTo>
                    <a:pt x="4124221" y="1983767"/>
                  </a:lnTo>
                  <a:lnTo>
                    <a:pt x="4124221" y="1994465"/>
                  </a:lnTo>
                  <a:lnTo>
                    <a:pt x="4124221" y="2003050"/>
                  </a:lnTo>
                  <a:lnTo>
                    <a:pt x="4124221" y="2004366"/>
                  </a:lnTo>
                  <a:lnTo>
                    <a:pt x="4124221" y="2005414"/>
                  </a:lnTo>
                  <a:lnTo>
                    <a:pt x="4124221" y="2015064"/>
                  </a:lnTo>
                  <a:lnTo>
                    <a:pt x="4124221" y="2020749"/>
                  </a:lnTo>
                  <a:lnTo>
                    <a:pt x="4124221" y="2023113"/>
                  </a:lnTo>
                  <a:lnTo>
                    <a:pt x="4124221" y="2026233"/>
                  </a:lnTo>
                  <a:lnTo>
                    <a:pt x="4124221" y="2028581"/>
                  </a:lnTo>
                  <a:lnTo>
                    <a:pt x="4124221" y="2044522"/>
                  </a:lnTo>
                  <a:lnTo>
                    <a:pt x="4124221" y="2045570"/>
                  </a:lnTo>
                  <a:lnTo>
                    <a:pt x="4124221" y="2046833"/>
                  </a:lnTo>
                  <a:lnTo>
                    <a:pt x="4124221" y="2068736"/>
                  </a:lnTo>
                  <a:lnTo>
                    <a:pt x="4124221" y="2071047"/>
                  </a:lnTo>
                  <a:lnTo>
                    <a:pt x="4124221" y="2084770"/>
                  </a:lnTo>
                  <a:lnTo>
                    <a:pt x="4124221" y="2086988"/>
                  </a:lnTo>
                  <a:lnTo>
                    <a:pt x="4124221" y="2100504"/>
                  </a:lnTo>
                  <a:lnTo>
                    <a:pt x="4124221" y="2103076"/>
                  </a:lnTo>
                  <a:lnTo>
                    <a:pt x="4124221" y="2111202"/>
                  </a:lnTo>
                  <a:lnTo>
                    <a:pt x="4124221" y="2124926"/>
                  </a:lnTo>
                  <a:lnTo>
                    <a:pt x="4124221" y="2127290"/>
                  </a:lnTo>
                  <a:lnTo>
                    <a:pt x="4124221" y="2135875"/>
                  </a:lnTo>
                  <a:lnTo>
                    <a:pt x="4124221" y="2136538"/>
                  </a:lnTo>
                  <a:lnTo>
                    <a:pt x="4124221" y="2139659"/>
                  </a:lnTo>
                  <a:lnTo>
                    <a:pt x="4124221" y="2147891"/>
                  </a:lnTo>
                  <a:lnTo>
                    <a:pt x="4124221" y="2153575"/>
                  </a:lnTo>
                  <a:lnTo>
                    <a:pt x="4124221" y="2176031"/>
                  </a:lnTo>
                  <a:lnTo>
                    <a:pt x="4124221" y="2177348"/>
                  </a:lnTo>
                  <a:lnTo>
                    <a:pt x="4124221" y="2178395"/>
                  </a:lnTo>
                  <a:lnTo>
                    <a:pt x="4124221" y="2179005"/>
                  </a:lnTo>
                  <a:lnTo>
                    <a:pt x="4124221" y="2188046"/>
                  </a:lnTo>
                  <a:lnTo>
                    <a:pt x="4124221" y="2201562"/>
                  </a:lnTo>
                  <a:lnTo>
                    <a:pt x="4124221" y="2202778"/>
                  </a:lnTo>
                  <a:lnTo>
                    <a:pt x="4124221" y="2216501"/>
                  </a:lnTo>
                  <a:lnTo>
                    <a:pt x="4124221" y="2219814"/>
                  </a:lnTo>
                  <a:lnTo>
                    <a:pt x="4124221" y="2240716"/>
                  </a:lnTo>
                  <a:lnTo>
                    <a:pt x="4124221" y="2244029"/>
                  </a:lnTo>
                  <a:lnTo>
                    <a:pt x="4124221" y="2255848"/>
                  </a:lnTo>
                  <a:lnTo>
                    <a:pt x="4124221" y="2257752"/>
                  </a:lnTo>
                  <a:lnTo>
                    <a:pt x="4124221" y="2258968"/>
                  </a:lnTo>
                  <a:lnTo>
                    <a:pt x="4124221" y="2269365"/>
                  </a:lnTo>
                  <a:lnTo>
                    <a:pt x="4124221" y="2272484"/>
                  </a:lnTo>
                  <a:lnTo>
                    <a:pt x="4124221" y="2283182"/>
                  </a:lnTo>
                  <a:lnTo>
                    <a:pt x="4124221" y="2291821"/>
                  </a:lnTo>
                  <a:lnTo>
                    <a:pt x="4124221" y="2308857"/>
                  </a:lnTo>
                  <a:lnTo>
                    <a:pt x="4124221" y="2309520"/>
                  </a:lnTo>
                  <a:lnTo>
                    <a:pt x="4124221" y="2311831"/>
                  </a:lnTo>
                  <a:lnTo>
                    <a:pt x="4124221" y="2312639"/>
                  </a:lnTo>
                  <a:lnTo>
                    <a:pt x="4124221" y="2320871"/>
                  </a:lnTo>
                  <a:lnTo>
                    <a:pt x="4124221" y="2333240"/>
                  </a:lnTo>
                  <a:lnTo>
                    <a:pt x="4124221" y="2334287"/>
                  </a:lnTo>
                  <a:lnTo>
                    <a:pt x="4124221" y="2335604"/>
                  </a:lnTo>
                  <a:lnTo>
                    <a:pt x="4124221" y="2349328"/>
                  </a:lnTo>
                  <a:lnTo>
                    <a:pt x="4124221" y="2351986"/>
                  </a:lnTo>
                  <a:lnTo>
                    <a:pt x="4124221" y="2357454"/>
                  </a:lnTo>
                  <a:lnTo>
                    <a:pt x="4124221" y="2360026"/>
                  </a:lnTo>
                  <a:lnTo>
                    <a:pt x="4124221" y="2373542"/>
                  </a:lnTo>
                  <a:lnTo>
                    <a:pt x="4124221" y="2375760"/>
                  </a:lnTo>
                  <a:lnTo>
                    <a:pt x="4124221" y="2388674"/>
                  </a:lnTo>
                  <a:lnTo>
                    <a:pt x="4124221" y="2389483"/>
                  </a:lnTo>
                  <a:lnTo>
                    <a:pt x="4124221" y="2391794"/>
                  </a:lnTo>
                  <a:lnTo>
                    <a:pt x="4124221" y="2411131"/>
                  </a:lnTo>
                  <a:lnTo>
                    <a:pt x="4124221" y="2413698"/>
                  </a:lnTo>
                  <a:lnTo>
                    <a:pt x="4124221" y="2416008"/>
                  </a:lnTo>
                  <a:lnTo>
                    <a:pt x="4124221" y="2424647"/>
                  </a:lnTo>
                  <a:lnTo>
                    <a:pt x="4124221" y="2428830"/>
                  </a:lnTo>
                  <a:lnTo>
                    <a:pt x="4124221" y="2431949"/>
                  </a:lnTo>
                  <a:lnTo>
                    <a:pt x="4124221" y="2434297"/>
                  </a:lnTo>
                  <a:lnTo>
                    <a:pt x="4124221" y="2442346"/>
                  </a:lnTo>
                  <a:lnTo>
                    <a:pt x="4124221" y="2445466"/>
                  </a:lnTo>
                  <a:lnTo>
                    <a:pt x="4124221" y="2456164"/>
                  </a:lnTo>
                  <a:lnTo>
                    <a:pt x="4124221" y="2464802"/>
                  </a:lnTo>
                  <a:lnTo>
                    <a:pt x="4124221" y="2466065"/>
                  </a:lnTo>
                  <a:lnTo>
                    <a:pt x="4124221" y="2467113"/>
                  </a:lnTo>
                  <a:lnTo>
                    <a:pt x="4124221" y="2476763"/>
                  </a:lnTo>
                  <a:lnTo>
                    <a:pt x="4124221" y="2484812"/>
                  </a:lnTo>
                  <a:lnTo>
                    <a:pt x="4124221" y="2490280"/>
                  </a:lnTo>
                  <a:lnTo>
                    <a:pt x="4124221" y="2492852"/>
                  </a:lnTo>
                  <a:lnTo>
                    <a:pt x="4124221" y="2506221"/>
                  </a:lnTo>
                  <a:lnTo>
                    <a:pt x="4124221" y="2507268"/>
                  </a:lnTo>
                  <a:lnTo>
                    <a:pt x="4124221" y="2508585"/>
                  </a:lnTo>
                  <a:lnTo>
                    <a:pt x="4124221" y="2522309"/>
                  </a:lnTo>
                  <a:lnTo>
                    <a:pt x="4124221" y="2530435"/>
                  </a:lnTo>
                  <a:lnTo>
                    <a:pt x="4124221" y="2533007"/>
                  </a:lnTo>
                  <a:lnTo>
                    <a:pt x="4124221" y="2543956"/>
                  </a:lnTo>
                  <a:lnTo>
                    <a:pt x="4124221" y="2546523"/>
                  </a:lnTo>
                  <a:lnTo>
                    <a:pt x="4124221" y="2547740"/>
                  </a:lnTo>
                  <a:lnTo>
                    <a:pt x="4124221" y="2561656"/>
                  </a:lnTo>
                  <a:lnTo>
                    <a:pt x="4124221" y="2564775"/>
                  </a:lnTo>
                  <a:lnTo>
                    <a:pt x="4124221" y="2567124"/>
                  </a:lnTo>
                  <a:lnTo>
                    <a:pt x="4124221" y="2584112"/>
                  </a:lnTo>
                  <a:lnTo>
                    <a:pt x="4124221" y="2588989"/>
                  </a:lnTo>
                  <a:lnTo>
                    <a:pt x="4124221" y="2597628"/>
                  </a:lnTo>
                  <a:lnTo>
                    <a:pt x="4124221" y="2598237"/>
                  </a:lnTo>
                  <a:lnTo>
                    <a:pt x="4124221" y="2607278"/>
                  </a:lnTo>
                  <a:lnTo>
                    <a:pt x="4124221" y="2609590"/>
                  </a:lnTo>
                  <a:lnTo>
                    <a:pt x="4124221" y="2622011"/>
                  </a:lnTo>
                  <a:lnTo>
                    <a:pt x="4124221" y="2639047"/>
                  </a:lnTo>
                  <a:lnTo>
                    <a:pt x="4124221" y="2640094"/>
                  </a:lnTo>
                  <a:lnTo>
                    <a:pt x="4124221" y="2649745"/>
                  </a:lnTo>
                  <a:lnTo>
                    <a:pt x="4124221" y="2663261"/>
                  </a:lnTo>
                  <a:lnTo>
                    <a:pt x="4124221" y="2665833"/>
                  </a:lnTo>
                  <a:lnTo>
                    <a:pt x="4124221" y="2675081"/>
                  </a:lnTo>
                  <a:lnTo>
                    <a:pt x="4124221" y="2678200"/>
                  </a:lnTo>
                  <a:lnTo>
                    <a:pt x="4124221" y="2680566"/>
                  </a:lnTo>
                  <a:lnTo>
                    <a:pt x="4124221" y="2702415"/>
                  </a:lnTo>
                  <a:lnTo>
                    <a:pt x="4124221" y="2716938"/>
                  </a:lnTo>
                  <a:lnTo>
                    <a:pt x="4124221" y="2717547"/>
                  </a:lnTo>
                  <a:lnTo>
                    <a:pt x="4124221" y="2720720"/>
                  </a:lnTo>
                  <a:lnTo>
                    <a:pt x="4124221" y="2731064"/>
                  </a:lnTo>
                  <a:lnTo>
                    <a:pt x="4124221" y="2740104"/>
                  </a:lnTo>
                  <a:lnTo>
                    <a:pt x="4124221" y="2741321"/>
                  </a:lnTo>
                  <a:lnTo>
                    <a:pt x="4124221" y="2753520"/>
                  </a:lnTo>
                  <a:lnTo>
                    <a:pt x="4124221" y="2754837"/>
                  </a:lnTo>
                  <a:lnTo>
                    <a:pt x="4124221" y="2765535"/>
                  </a:lnTo>
                  <a:lnTo>
                    <a:pt x="4124221" y="2771219"/>
                  </a:lnTo>
                  <a:lnTo>
                    <a:pt x="4124221" y="2779259"/>
                  </a:lnTo>
                  <a:lnTo>
                    <a:pt x="4124221" y="2782570"/>
                  </a:lnTo>
                  <a:lnTo>
                    <a:pt x="4124221" y="2794992"/>
                  </a:lnTo>
                  <a:lnTo>
                    <a:pt x="4124221" y="2807907"/>
                  </a:lnTo>
                  <a:lnTo>
                    <a:pt x="4124221" y="2811027"/>
                  </a:lnTo>
                  <a:lnTo>
                    <a:pt x="4124221" y="2821725"/>
                  </a:lnTo>
                  <a:lnTo>
                    <a:pt x="4124221" y="2830364"/>
                  </a:lnTo>
                  <a:lnTo>
                    <a:pt x="4124221" y="2835241"/>
                  </a:lnTo>
                  <a:lnTo>
                    <a:pt x="4124221" y="2848063"/>
                  </a:lnTo>
                  <a:lnTo>
                    <a:pt x="4124221" y="2850373"/>
                  </a:lnTo>
                  <a:lnTo>
                    <a:pt x="4124221" y="2851182"/>
                  </a:lnTo>
                  <a:lnTo>
                    <a:pt x="4124221" y="2853547"/>
                  </a:lnTo>
                  <a:lnTo>
                    <a:pt x="4124221" y="2872830"/>
                  </a:lnTo>
                  <a:lnTo>
                    <a:pt x="4124221" y="2874147"/>
                  </a:lnTo>
                  <a:lnTo>
                    <a:pt x="4124221" y="2875396"/>
                  </a:lnTo>
                  <a:lnTo>
                    <a:pt x="4124221" y="2886345"/>
                  </a:lnTo>
                  <a:lnTo>
                    <a:pt x="4124221" y="2890529"/>
                  </a:lnTo>
                  <a:lnTo>
                    <a:pt x="4124221" y="2895996"/>
                  </a:lnTo>
                  <a:lnTo>
                    <a:pt x="4124221" y="2898361"/>
                  </a:lnTo>
                  <a:lnTo>
                    <a:pt x="4124221" y="2904045"/>
                  </a:lnTo>
                  <a:lnTo>
                    <a:pt x="4124221" y="2912084"/>
                  </a:lnTo>
                  <a:lnTo>
                    <a:pt x="4124221" y="2914302"/>
                  </a:lnTo>
                  <a:lnTo>
                    <a:pt x="4124221" y="2926501"/>
                  </a:lnTo>
                  <a:lnTo>
                    <a:pt x="4124221" y="2927818"/>
                  </a:lnTo>
                  <a:lnTo>
                    <a:pt x="4124221" y="2938516"/>
                  </a:lnTo>
                  <a:lnTo>
                    <a:pt x="4124221" y="2952240"/>
                  </a:lnTo>
                  <a:lnTo>
                    <a:pt x="4124221" y="2954551"/>
                  </a:lnTo>
                  <a:lnTo>
                    <a:pt x="4124221" y="2963189"/>
                  </a:lnTo>
                  <a:lnTo>
                    <a:pt x="4124221" y="2966973"/>
                  </a:lnTo>
                  <a:lnTo>
                    <a:pt x="4124221" y="2980889"/>
                  </a:lnTo>
                  <a:lnTo>
                    <a:pt x="4124221" y="2984008"/>
                  </a:lnTo>
                  <a:lnTo>
                    <a:pt x="4124221" y="2994706"/>
                  </a:lnTo>
                  <a:lnTo>
                    <a:pt x="4124221" y="3003345"/>
                  </a:lnTo>
                  <a:lnTo>
                    <a:pt x="4124221" y="3005655"/>
                  </a:lnTo>
                  <a:lnTo>
                    <a:pt x="4124221" y="3006319"/>
                  </a:lnTo>
                  <a:lnTo>
                    <a:pt x="4124221" y="3008222"/>
                  </a:lnTo>
                  <a:lnTo>
                    <a:pt x="4124221" y="3023355"/>
                  </a:lnTo>
                  <a:lnTo>
                    <a:pt x="4124221" y="3028823"/>
                  </a:lnTo>
                  <a:lnTo>
                    <a:pt x="4124221" y="3045811"/>
                  </a:lnTo>
                  <a:lnTo>
                    <a:pt x="4124221" y="3047128"/>
                  </a:lnTo>
                  <a:lnTo>
                    <a:pt x="4124221" y="3059327"/>
                  </a:lnTo>
                  <a:lnTo>
                    <a:pt x="4124221" y="3068977"/>
                  </a:lnTo>
                  <a:lnTo>
                    <a:pt x="4124221" y="3071343"/>
                  </a:lnTo>
                  <a:lnTo>
                    <a:pt x="4124221" y="3085066"/>
                  </a:lnTo>
                  <a:lnTo>
                    <a:pt x="4124221" y="3086282"/>
                  </a:lnTo>
                  <a:lnTo>
                    <a:pt x="4124221" y="3099798"/>
                  </a:lnTo>
                  <a:lnTo>
                    <a:pt x="4124221" y="3110496"/>
                  </a:lnTo>
                  <a:lnTo>
                    <a:pt x="4124221" y="3127532"/>
                  </a:lnTo>
                  <a:lnTo>
                    <a:pt x="4124221" y="3136171"/>
                  </a:lnTo>
                  <a:lnTo>
                    <a:pt x="4124221" y="3136780"/>
                  </a:lnTo>
                  <a:lnTo>
                    <a:pt x="4124221" y="3139145"/>
                  </a:lnTo>
                  <a:lnTo>
                    <a:pt x="4124221" y="3139953"/>
                  </a:lnTo>
                  <a:lnTo>
                    <a:pt x="4124221" y="3160554"/>
                  </a:lnTo>
                  <a:lnTo>
                    <a:pt x="4124221" y="3161601"/>
                  </a:lnTo>
                  <a:lnTo>
                    <a:pt x="4124221" y="3178637"/>
                  </a:lnTo>
                  <a:lnTo>
                    <a:pt x="4124221" y="3179300"/>
                  </a:lnTo>
                  <a:lnTo>
                    <a:pt x="4124221" y="3184768"/>
                  </a:lnTo>
                  <a:lnTo>
                    <a:pt x="4124221" y="3201803"/>
                  </a:lnTo>
                  <a:lnTo>
                    <a:pt x="4124221" y="3219108"/>
                  </a:lnTo>
                  <a:lnTo>
                    <a:pt x="4124221" y="3240958"/>
                  </a:lnTo>
                  <a:lnTo>
                    <a:pt x="4124221" y="3243322"/>
                  </a:lnTo>
                  <a:lnTo>
                    <a:pt x="4124221" y="3259263"/>
                  </a:lnTo>
                  <a:lnTo>
                    <a:pt x="4124221" y="3269606"/>
                  </a:lnTo>
                  <a:lnTo>
                    <a:pt x="4124221" y="3272780"/>
                  </a:lnTo>
                  <a:lnTo>
                    <a:pt x="4124221" y="3283478"/>
                  </a:lnTo>
                  <a:lnTo>
                    <a:pt x="4124221" y="3292063"/>
                  </a:lnTo>
                  <a:lnTo>
                    <a:pt x="4124221" y="3293379"/>
                  </a:lnTo>
                  <a:lnTo>
                    <a:pt x="4124221" y="3294427"/>
                  </a:lnTo>
                  <a:lnTo>
                    <a:pt x="4124221" y="3304077"/>
                  </a:lnTo>
                  <a:lnTo>
                    <a:pt x="4124221" y="3309762"/>
                  </a:lnTo>
                  <a:lnTo>
                    <a:pt x="4124221" y="3312126"/>
                  </a:lnTo>
                  <a:lnTo>
                    <a:pt x="4124221" y="3317594"/>
                  </a:lnTo>
                  <a:lnTo>
                    <a:pt x="4124221" y="3333535"/>
                  </a:lnTo>
                  <a:lnTo>
                    <a:pt x="4124221" y="3334582"/>
                  </a:lnTo>
                  <a:lnTo>
                    <a:pt x="4124221" y="3357749"/>
                  </a:lnTo>
                  <a:lnTo>
                    <a:pt x="4124221" y="3373783"/>
                  </a:lnTo>
                  <a:lnTo>
                    <a:pt x="4124221" y="3392089"/>
                  </a:lnTo>
                  <a:lnTo>
                    <a:pt x="4124221" y="3413939"/>
                  </a:lnTo>
                  <a:lnTo>
                    <a:pt x="4124221" y="3416303"/>
                  </a:lnTo>
                  <a:lnTo>
                    <a:pt x="4124221" y="3424888"/>
                  </a:lnTo>
                  <a:lnTo>
                    <a:pt x="4124221" y="3425551"/>
                  </a:lnTo>
                  <a:lnTo>
                    <a:pt x="4124221" y="3436904"/>
                  </a:lnTo>
                  <a:lnTo>
                    <a:pt x="4124221" y="3442587"/>
                  </a:lnTo>
                  <a:lnTo>
                    <a:pt x="4124221" y="3465044"/>
                  </a:lnTo>
                  <a:lnTo>
                    <a:pt x="4124221" y="3466361"/>
                  </a:lnTo>
                  <a:lnTo>
                    <a:pt x="4124221" y="3467408"/>
                  </a:lnTo>
                  <a:lnTo>
                    <a:pt x="4124221" y="3477059"/>
                  </a:lnTo>
                  <a:lnTo>
                    <a:pt x="4124221" y="3490575"/>
                  </a:lnTo>
                  <a:lnTo>
                    <a:pt x="4124221" y="3505514"/>
                  </a:lnTo>
                  <a:lnTo>
                    <a:pt x="4124221" y="3529729"/>
                  </a:lnTo>
                  <a:lnTo>
                    <a:pt x="4124221" y="3544861"/>
                  </a:lnTo>
                  <a:lnTo>
                    <a:pt x="4124221" y="3546765"/>
                  </a:lnTo>
                  <a:lnTo>
                    <a:pt x="4124221" y="3558378"/>
                  </a:lnTo>
                  <a:lnTo>
                    <a:pt x="4124221" y="3580834"/>
                  </a:lnTo>
                  <a:lnTo>
                    <a:pt x="4124221" y="3597870"/>
                  </a:lnTo>
                  <a:lnTo>
                    <a:pt x="4124221" y="3598533"/>
                  </a:lnTo>
                  <a:lnTo>
                    <a:pt x="4124221" y="3609884"/>
                  </a:lnTo>
                  <a:lnTo>
                    <a:pt x="4124221" y="3638341"/>
                  </a:lnTo>
                  <a:lnTo>
                    <a:pt x="4124221" y="3649039"/>
                  </a:lnTo>
                  <a:lnTo>
                    <a:pt x="4124221" y="3662555"/>
                  </a:lnTo>
                  <a:lnTo>
                    <a:pt x="4124221" y="3677687"/>
                  </a:lnTo>
                  <a:lnTo>
                    <a:pt x="4124221" y="3678496"/>
                  </a:lnTo>
                  <a:lnTo>
                    <a:pt x="4124221" y="3700144"/>
                  </a:lnTo>
                  <a:lnTo>
                    <a:pt x="4124221" y="3702710"/>
                  </a:lnTo>
                  <a:lnTo>
                    <a:pt x="4124221" y="3713659"/>
                  </a:lnTo>
                  <a:lnTo>
                    <a:pt x="4124221" y="3717843"/>
                  </a:lnTo>
                  <a:lnTo>
                    <a:pt x="4124221" y="3723310"/>
                  </a:lnTo>
                  <a:lnTo>
                    <a:pt x="4124221" y="3731359"/>
                  </a:lnTo>
                  <a:lnTo>
                    <a:pt x="4124221" y="3753815"/>
                  </a:lnTo>
                  <a:lnTo>
                    <a:pt x="4124221" y="3781865"/>
                  </a:lnTo>
                  <a:lnTo>
                    <a:pt x="4124221" y="3811322"/>
                  </a:lnTo>
                  <a:lnTo>
                    <a:pt x="4124221" y="3822020"/>
                  </a:lnTo>
                  <a:lnTo>
                    <a:pt x="4124221" y="3832969"/>
                  </a:lnTo>
                  <a:lnTo>
                    <a:pt x="4124221" y="3835536"/>
                  </a:lnTo>
                  <a:lnTo>
                    <a:pt x="4124221" y="3850669"/>
                  </a:lnTo>
                  <a:lnTo>
                    <a:pt x="4124221" y="3856137"/>
                  </a:lnTo>
                  <a:lnTo>
                    <a:pt x="4124221" y="3873125"/>
                  </a:lnTo>
                  <a:lnTo>
                    <a:pt x="4124221" y="3886641"/>
                  </a:lnTo>
                  <a:lnTo>
                    <a:pt x="4124221" y="3896291"/>
                  </a:lnTo>
                  <a:lnTo>
                    <a:pt x="4124221" y="3954846"/>
                  </a:lnTo>
                  <a:lnTo>
                    <a:pt x="4124221" y="3964094"/>
                  </a:lnTo>
                  <a:lnTo>
                    <a:pt x="4124221" y="4005951"/>
                  </a:lnTo>
                  <a:lnTo>
                    <a:pt x="4124221" y="4029117"/>
                  </a:lnTo>
                  <a:lnTo>
                    <a:pt x="4124221" y="4068272"/>
                  </a:lnTo>
                  <a:lnTo>
                    <a:pt x="4124221" y="4096920"/>
                  </a:lnTo>
                  <a:lnTo>
                    <a:pt x="4124221" y="4119377"/>
                  </a:lnTo>
                  <a:lnTo>
                    <a:pt x="4124221" y="4137076"/>
                  </a:lnTo>
                  <a:lnTo>
                    <a:pt x="4124221" y="4201097"/>
                  </a:lnTo>
                  <a:lnTo>
                    <a:pt x="4124221" y="4241253"/>
                  </a:lnTo>
                  <a:lnTo>
                    <a:pt x="4124221" y="4252202"/>
                  </a:lnTo>
                  <a:lnTo>
                    <a:pt x="4124221" y="4269901"/>
                  </a:lnTo>
                  <a:lnTo>
                    <a:pt x="4124221" y="4292358"/>
                  </a:lnTo>
                  <a:lnTo>
                    <a:pt x="4124221" y="4374079"/>
                  </a:lnTo>
                  <a:lnTo>
                    <a:pt x="4124221" y="4425184"/>
                  </a:lnTo>
                  <a:lnTo>
                    <a:pt x="4013361" y="4539252"/>
                  </a:lnTo>
                  <a:lnTo>
                    <a:pt x="3963879" y="4539252"/>
                  </a:lnTo>
                  <a:lnTo>
                    <a:pt x="3862447" y="4539252"/>
                  </a:lnTo>
                  <a:lnTo>
                    <a:pt x="3708151" y="4539252"/>
                  </a:lnTo>
                  <a:lnTo>
                    <a:pt x="3658669" y="4539252"/>
                  </a:lnTo>
                  <a:lnTo>
                    <a:pt x="3557237" y="4539252"/>
                  </a:lnTo>
                  <a:lnTo>
                    <a:pt x="3111180" y="4539252"/>
                  </a:lnTo>
                  <a:lnTo>
                    <a:pt x="3061698" y="4539252"/>
                  </a:lnTo>
                  <a:lnTo>
                    <a:pt x="2960266" y="4539252"/>
                  </a:lnTo>
                  <a:lnTo>
                    <a:pt x="2730925" y="4539252"/>
                  </a:lnTo>
                  <a:lnTo>
                    <a:pt x="2514209" y="4539252"/>
                  </a:lnTo>
                  <a:lnTo>
                    <a:pt x="2464727" y="4539252"/>
                  </a:lnTo>
                  <a:lnTo>
                    <a:pt x="2425714" y="4539252"/>
                  </a:lnTo>
                  <a:lnTo>
                    <a:pt x="2363295" y="4539252"/>
                  </a:lnTo>
                  <a:lnTo>
                    <a:pt x="1917238" y="4539252"/>
                  </a:lnTo>
                  <a:lnTo>
                    <a:pt x="1867757" y="4539252"/>
                  </a:lnTo>
                  <a:lnTo>
                    <a:pt x="1828743" y="4539252"/>
                  </a:lnTo>
                  <a:lnTo>
                    <a:pt x="1766324" y="4539252"/>
                  </a:lnTo>
                  <a:lnTo>
                    <a:pt x="1320267" y="4539252"/>
                  </a:lnTo>
                  <a:lnTo>
                    <a:pt x="1270786" y="4539252"/>
                  </a:lnTo>
                  <a:lnTo>
                    <a:pt x="1231772" y="4539252"/>
                  </a:lnTo>
                  <a:lnTo>
                    <a:pt x="1169353" y="4539252"/>
                  </a:lnTo>
                  <a:lnTo>
                    <a:pt x="723297" y="4539252"/>
                  </a:lnTo>
                  <a:lnTo>
                    <a:pt x="673815" y="4539252"/>
                  </a:lnTo>
                  <a:lnTo>
                    <a:pt x="634802" y="4539252"/>
                  </a:lnTo>
                  <a:lnTo>
                    <a:pt x="572383" y="4539252"/>
                  </a:lnTo>
                  <a:lnTo>
                    <a:pt x="37831" y="4539252"/>
                  </a:lnTo>
                  <a:lnTo>
                    <a:pt x="0" y="4539252"/>
                  </a:lnTo>
                  <a:lnTo>
                    <a:pt x="0" y="3711938"/>
                  </a:lnTo>
                  <a:lnTo>
                    <a:pt x="0" y="82731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FFFF">
                    <a:alpha val="15000"/>
                  </a:srgbClr>
                </a:gs>
                <a:gs pos="100000">
                  <a:srgbClr val="00FFFF">
                    <a:alpha val="0"/>
                  </a:srgb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rgbClr val="00FFFF"/>
                  </a:gs>
                  <a:gs pos="95000">
                    <a:srgbClr val="00FFFF">
                      <a:alpha val="0"/>
                    </a:srgb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906" name="组合 905">
              <a:extLst>
                <a:ext uri="{FF2B5EF4-FFF2-40B4-BE49-F238E27FC236}">
                  <a16:creationId xmlns:a16="http://schemas.microsoft.com/office/drawing/2014/main" id="{4FB2860A-3A49-6BB2-1565-6831A2B8C749}"/>
                </a:ext>
              </a:extLst>
            </p:cNvPr>
            <p:cNvGrpSpPr/>
            <p:nvPr/>
          </p:nvGrpSpPr>
          <p:grpSpPr>
            <a:xfrm>
              <a:off x="11136687" y="1809751"/>
              <a:ext cx="509214" cy="64265"/>
              <a:chOff x="7440013" y="2891334"/>
              <a:chExt cx="268689" cy="58531"/>
            </a:xfrm>
          </p:grpSpPr>
          <p:sp>
            <p:nvSpPr>
              <p:cNvPr id="907" name="PA-平行四边形 17">
                <a:extLst>
                  <a:ext uri="{FF2B5EF4-FFF2-40B4-BE49-F238E27FC236}">
                    <a16:creationId xmlns:a16="http://schemas.microsoft.com/office/drawing/2014/main" id="{0448258F-0080-79A5-7DDB-F0AB66DE5FB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7504888" y="2891334"/>
                <a:ext cx="74064" cy="58531"/>
              </a:xfrm>
              <a:prstGeom prst="parallelogram">
                <a:avLst>
                  <a:gd name="adj" fmla="val 56238"/>
                </a:avLst>
              </a:prstGeom>
              <a:solidFill>
                <a:srgbClr val="00FFFF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13823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908" name="PA-平行四边形 18">
                <a:extLst>
                  <a:ext uri="{FF2B5EF4-FFF2-40B4-BE49-F238E27FC236}">
                    <a16:creationId xmlns:a16="http://schemas.microsoft.com/office/drawing/2014/main" id="{3181AF3E-1908-AEC2-6FA1-BCF7F26904F0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flipH="1">
                <a:off x="7569763" y="2891334"/>
                <a:ext cx="74064" cy="58531"/>
              </a:xfrm>
              <a:prstGeom prst="parallelogram">
                <a:avLst>
                  <a:gd name="adj" fmla="val 56238"/>
                </a:avLst>
              </a:prstGeom>
              <a:solidFill>
                <a:srgbClr val="00FFFF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13823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909" name="PA-平行四边形 19">
                <a:extLst>
                  <a:ext uri="{FF2B5EF4-FFF2-40B4-BE49-F238E27FC236}">
                    <a16:creationId xmlns:a16="http://schemas.microsoft.com/office/drawing/2014/main" id="{DA1D05F7-CF11-FBC0-AC2A-1FB635F3105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7634638" y="2891334"/>
                <a:ext cx="74064" cy="58531"/>
              </a:xfrm>
              <a:prstGeom prst="parallelogram">
                <a:avLst>
                  <a:gd name="adj" fmla="val 56238"/>
                </a:avLst>
              </a:prstGeom>
              <a:solidFill>
                <a:srgbClr val="00FFFF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13823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910" name="PA-平行四边形 17">
                <a:extLst>
                  <a:ext uri="{FF2B5EF4-FFF2-40B4-BE49-F238E27FC236}">
                    <a16:creationId xmlns:a16="http://schemas.microsoft.com/office/drawing/2014/main" id="{3A03BDE3-3882-F909-7F22-440426183732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7440013" y="2891334"/>
                <a:ext cx="74064" cy="58531"/>
              </a:xfrm>
              <a:prstGeom prst="parallelogram">
                <a:avLst>
                  <a:gd name="adj" fmla="val 56238"/>
                </a:avLst>
              </a:prstGeom>
              <a:solidFill>
                <a:srgbClr val="00FFFF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13823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2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614B6B-1659-D376-4DA9-3143C6E7A576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DB1F09-AF54-A609-9B2E-EF341A17048E}"/>
              </a:ext>
            </a:extLst>
          </p:cNvPr>
          <p:cNvGrpSpPr/>
          <p:nvPr/>
        </p:nvGrpSpPr>
        <p:grpSpPr>
          <a:xfrm>
            <a:off x="3526344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7C7BE002-7A76-ECD2-2DAD-8DF262759CA2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41D103D7-B6AA-E627-05B1-07B021AC906C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906637CC-33D2-25C7-C554-A964D6E2CE6F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36A2AE52-9CBA-A687-45B8-ACA6A16B86BE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9E24292D-6947-1A30-8B61-2558082455C5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DE8C86AE-4788-6C3B-D97B-A5AE78AA1273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ED699F6-BA1A-AB39-6045-73D6535381C1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2FB48F2F-C928-833B-0E24-23A8976F4D9C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21BFC21-AF3B-61EF-C5FD-48F9980D6EB7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F8FB27-CDD4-9F78-35F4-8D647E8F6A67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FF18EF00-7C9F-732E-B7D7-137DB8DEF778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160729-4E54-1D8A-86E4-292F59FCF219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C76A3415-016C-6A18-8A5F-5D4C28C4A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44CB6A-3CBE-E319-8991-83BE21623B9F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40CDA5C-5A83-46BD-CADC-9219984E12F7}"/>
              </a:ext>
            </a:extLst>
          </p:cNvPr>
          <p:cNvGrpSpPr/>
          <p:nvPr/>
        </p:nvGrpSpPr>
        <p:grpSpPr>
          <a:xfrm>
            <a:off x="1915722" y="3360523"/>
            <a:ext cx="8764461" cy="714234"/>
            <a:chOff x="1915722" y="3360523"/>
            <a:chExt cx="8764461" cy="714234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476C4E3-6563-6FFB-64E5-D5EE203A9EA5}"/>
                </a:ext>
              </a:extLst>
            </p:cNvPr>
            <p:cNvSpPr/>
            <p:nvPr/>
          </p:nvSpPr>
          <p:spPr>
            <a:xfrm flipH="1">
              <a:off x="1915722" y="3581883"/>
              <a:ext cx="857480" cy="351580"/>
            </a:xfrm>
            <a:custGeom>
              <a:avLst/>
              <a:gdLst>
                <a:gd name="connsiteX0" fmla="*/ 838562 w 838562"/>
                <a:gd name="connsiteY0" fmla="*/ 0 h 246730"/>
                <a:gd name="connsiteX1" fmla="*/ 769990 w 838562"/>
                <a:gd name="connsiteY1" fmla="*/ 172724 h 246730"/>
                <a:gd name="connsiteX2" fmla="*/ 661008 w 838562"/>
                <a:gd name="connsiteY2" fmla="*/ 246730 h 246730"/>
                <a:gd name="connsiteX3" fmla="*/ 729580 w 838562"/>
                <a:gd name="connsiteY3" fmla="*/ 73992 h 246730"/>
                <a:gd name="connsiteX4" fmla="*/ 838562 w 838562"/>
                <a:gd name="connsiteY4" fmla="*/ 0 h 246730"/>
                <a:gd name="connsiteX5" fmla="*/ 673310 w 838562"/>
                <a:gd name="connsiteY5" fmla="*/ 0 h 246730"/>
                <a:gd name="connsiteX6" fmla="*/ 604738 w 838562"/>
                <a:gd name="connsiteY6" fmla="*/ 172724 h 246730"/>
                <a:gd name="connsiteX7" fmla="*/ 495756 w 838562"/>
                <a:gd name="connsiteY7" fmla="*/ 246730 h 246730"/>
                <a:gd name="connsiteX8" fmla="*/ 564328 w 838562"/>
                <a:gd name="connsiteY8" fmla="*/ 73992 h 246730"/>
                <a:gd name="connsiteX9" fmla="*/ 673310 w 838562"/>
                <a:gd name="connsiteY9" fmla="*/ 0 h 246730"/>
                <a:gd name="connsiteX10" fmla="*/ 508058 w 838562"/>
                <a:gd name="connsiteY10" fmla="*/ 0 h 246730"/>
                <a:gd name="connsiteX11" fmla="*/ 439486 w 838562"/>
                <a:gd name="connsiteY11" fmla="*/ 172724 h 246730"/>
                <a:gd name="connsiteX12" fmla="*/ 330504 w 838562"/>
                <a:gd name="connsiteY12" fmla="*/ 246730 h 246730"/>
                <a:gd name="connsiteX13" fmla="*/ 399076 w 838562"/>
                <a:gd name="connsiteY13" fmla="*/ 73992 h 246730"/>
                <a:gd name="connsiteX14" fmla="*/ 508058 w 838562"/>
                <a:gd name="connsiteY14" fmla="*/ 0 h 246730"/>
                <a:gd name="connsiteX15" fmla="*/ 342806 w 838562"/>
                <a:gd name="connsiteY15" fmla="*/ 0 h 246730"/>
                <a:gd name="connsiteX16" fmla="*/ 274234 w 838562"/>
                <a:gd name="connsiteY16" fmla="*/ 172724 h 246730"/>
                <a:gd name="connsiteX17" fmla="*/ 165252 w 838562"/>
                <a:gd name="connsiteY17" fmla="*/ 246730 h 246730"/>
                <a:gd name="connsiteX18" fmla="*/ 233824 w 838562"/>
                <a:gd name="connsiteY18" fmla="*/ 73992 h 246730"/>
                <a:gd name="connsiteX19" fmla="*/ 342806 w 838562"/>
                <a:gd name="connsiteY19" fmla="*/ 0 h 246730"/>
                <a:gd name="connsiteX20" fmla="*/ 177554 w 838562"/>
                <a:gd name="connsiteY20" fmla="*/ 0 h 246730"/>
                <a:gd name="connsiteX21" fmla="*/ 108982 w 838562"/>
                <a:gd name="connsiteY21" fmla="*/ 172724 h 246730"/>
                <a:gd name="connsiteX22" fmla="*/ 0 w 838562"/>
                <a:gd name="connsiteY22" fmla="*/ 246730 h 246730"/>
                <a:gd name="connsiteX23" fmla="*/ 68572 w 838562"/>
                <a:gd name="connsiteY23" fmla="*/ 73992 h 246730"/>
                <a:gd name="connsiteX24" fmla="*/ 177554 w 838562"/>
                <a:gd name="connsiteY24" fmla="*/ 0 h 24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562" h="246730">
                  <a:moveTo>
                    <a:pt x="838562" y="0"/>
                  </a:moveTo>
                  <a:lnTo>
                    <a:pt x="769990" y="172724"/>
                  </a:lnTo>
                  <a:cubicBezTo>
                    <a:pt x="752254" y="217401"/>
                    <a:pt x="709066" y="246730"/>
                    <a:pt x="661008" y="246730"/>
                  </a:cubicBezTo>
                  <a:lnTo>
                    <a:pt x="729580" y="73992"/>
                  </a:lnTo>
                  <a:cubicBezTo>
                    <a:pt x="747303" y="29329"/>
                    <a:pt x="790504" y="0"/>
                    <a:pt x="838562" y="0"/>
                  </a:cubicBezTo>
                  <a:close/>
                  <a:moveTo>
                    <a:pt x="673310" y="0"/>
                  </a:moveTo>
                  <a:lnTo>
                    <a:pt x="604738" y="172724"/>
                  </a:lnTo>
                  <a:cubicBezTo>
                    <a:pt x="587002" y="217401"/>
                    <a:pt x="543814" y="246730"/>
                    <a:pt x="495756" y="246730"/>
                  </a:cubicBezTo>
                  <a:lnTo>
                    <a:pt x="564328" y="73992"/>
                  </a:lnTo>
                  <a:cubicBezTo>
                    <a:pt x="582051" y="29329"/>
                    <a:pt x="625252" y="0"/>
                    <a:pt x="673310" y="0"/>
                  </a:cubicBezTo>
                  <a:close/>
                  <a:moveTo>
                    <a:pt x="508058" y="0"/>
                  </a:moveTo>
                  <a:lnTo>
                    <a:pt x="439486" y="172724"/>
                  </a:lnTo>
                  <a:cubicBezTo>
                    <a:pt x="421750" y="217401"/>
                    <a:pt x="378562" y="246730"/>
                    <a:pt x="330504" y="246730"/>
                  </a:cubicBezTo>
                  <a:lnTo>
                    <a:pt x="399076" y="73992"/>
                  </a:lnTo>
                  <a:cubicBezTo>
                    <a:pt x="416799" y="29329"/>
                    <a:pt x="460000" y="0"/>
                    <a:pt x="508058" y="0"/>
                  </a:cubicBezTo>
                  <a:close/>
                  <a:moveTo>
                    <a:pt x="342806" y="0"/>
                  </a:moveTo>
                  <a:lnTo>
                    <a:pt x="274234" y="172724"/>
                  </a:lnTo>
                  <a:cubicBezTo>
                    <a:pt x="256498" y="217401"/>
                    <a:pt x="213310" y="246730"/>
                    <a:pt x="165252" y="246730"/>
                  </a:cubicBezTo>
                  <a:lnTo>
                    <a:pt x="233824" y="73992"/>
                  </a:lnTo>
                  <a:cubicBezTo>
                    <a:pt x="251547" y="29329"/>
                    <a:pt x="294748" y="0"/>
                    <a:pt x="342806" y="0"/>
                  </a:cubicBezTo>
                  <a:close/>
                  <a:moveTo>
                    <a:pt x="177554" y="0"/>
                  </a:moveTo>
                  <a:lnTo>
                    <a:pt x="108982" y="172724"/>
                  </a:lnTo>
                  <a:cubicBezTo>
                    <a:pt x="91246" y="217401"/>
                    <a:pt x="48058" y="246730"/>
                    <a:pt x="0" y="246730"/>
                  </a:cubicBezTo>
                  <a:lnTo>
                    <a:pt x="68572" y="73992"/>
                  </a:lnTo>
                  <a:cubicBezTo>
                    <a:pt x="86295" y="29329"/>
                    <a:pt x="129496" y="0"/>
                    <a:pt x="177554" y="0"/>
                  </a:cubicBezTo>
                  <a:close/>
                </a:path>
              </a:pathLst>
            </a:custGeom>
            <a:gradFill flip="none" rotWithShape="1">
              <a:gsLst>
                <a:gs pos="35000">
                  <a:srgbClr val="00FFFF"/>
                </a:gs>
                <a:gs pos="95000">
                  <a:srgbClr val="EEB92F">
                    <a:alpha val="0"/>
                  </a:srgbClr>
                </a:gs>
              </a:gsLst>
              <a:lin ang="0" scaled="1"/>
              <a:tileRect/>
            </a:gradFill>
            <a:ln w="12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B3EE56F-1A15-B180-742B-647A5C8A5E6C}"/>
                </a:ext>
              </a:extLst>
            </p:cNvPr>
            <p:cNvSpPr/>
            <p:nvPr/>
          </p:nvSpPr>
          <p:spPr>
            <a:xfrm>
              <a:off x="9822703" y="3579858"/>
              <a:ext cx="857480" cy="351580"/>
            </a:xfrm>
            <a:custGeom>
              <a:avLst/>
              <a:gdLst>
                <a:gd name="connsiteX0" fmla="*/ 838562 w 838562"/>
                <a:gd name="connsiteY0" fmla="*/ 0 h 246730"/>
                <a:gd name="connsiteX1" fmla="*/ 769990 w 838562"/>
                <a:gd name="connsiteY1" fmla="*/ 172724 h 246730"/>
                <a:gd name="connsiteX2" fmla="*/ 661008 w 838562"/>
                <a:gd name="connsiteY2" fmla="*/ 246730 h 246730"/>
                <a:gd name="connsiteX3" fmla="*/ 729580 w 838562"/>
                <a:gd name="connsiteY3" fmla="*/ 73992 h 246730"/>
                <a:gd name="connsiteX4" fmla="*/ 838562 w 838562"/>
                <a:gd name="connsiteY4" fmla="*/ 0 h 246730"/>
                <a:gd name="connsiteX5" fmla="*/ 673310 w 838562"/>
                <a:gd name="connsiteY5" fmla="*/ 0 h 246730"/>
                <a:gd name="connsiteX6" fmla="*/ 604738 w 838562"/>
                <a:gd name="connsiteY6" fmla="*/ 172724 h 246730"/>
                <a:gd name="connsiteX7" fmla="*/ 495756 w 838562"/>
                <a:gd name="connsiteY7" fmla="*/ 246730 h 246730"/>
                <a:gd name="connsiteX8" fmla="*/ 564328 w 838562"/>
                <a:gd name="connsiteY8" fmla="*/ 73992 h 246730"/>
                <a:gd name="connsiteX9" fmla="*/ 673310 w 838562"/>
                <a:gd name="connsiteY9" fmla="*/ 0 h 246730"/>
                <a:gd name="connsiteX10" fmla="*/ 508058 w 838562"/>
                <a:gd name="connsiteY10" fmla="*/ 0 h 246730"/>
                <a:gd name="connsiteX11" fmla="*/ 439486 w 838562"/>
                <a:gd name="connsiteY11" fmla="*/ 172724 h 246730"/>
                <a:gd name="connsiteX12" fmla="*/ 330504 w 838562"/>
                <a:gd name="connsiteY12" fmla="*/ 246730 h 246730"/>
                <a:gd name="connsiteX13" fmla="*/ 399076 w 838562"/>
                <a:gd name="connsiteY13" fmla="*/ 73992 h 246730"/>
                <a:gd name="connsiteX14" fmla="*/ 508058 w 838562"/>
                <a:gd name="connsiteY14" fmla="*/ 0 h 246730"/>
                <a:gd name="connsiteX15" fmla="*/ 342806 w 838562"/>
                <a:gd name="connsiteY15" fmla="*/ 0 h 246730"/>
                <a:gd name="connsiteX16" fmla="*/ 274234 w 838562"/>
                <a:gd name="connsiteY16" fmla="*/ 172724 h 246730"/>
                <a:gd name="connsiteX17" fmla="*/ 165252 w 838562"/>
                <a:gd name="connsiteY17" fmla="*/ 246730 h 246730"/>
                <a:gd name="connsiteX18" fmla="*/ 233824 w 838562"/>
                <a:gd name="connsiteY18" fmla="*/ 73992 h 246730"/>
                <a:gd name="connsiteX19" fmla="*/ 342806 w 838562"/>
                <a:gd name="connsiteY19" fmla="*/ 0 h 246730"/>
                <a:gd name="connsiteX20" fmla="*/ 177554 w 838562"/>
                <a:gd name="connsiteY20" fmla="*/ 0 h 246730"/>
                <a:gd name="connsiteX21" fmla="*/ 108982 w 838562"/>
                <a:gd name="connsiteY21" fmla="*/ 172724 h 246730"/>
                <a:gd name="connsiteX22" fmla="*/ 0 w 838562"/>
                <a:gd name="connsiteY22" fmla="*/ 246730 h 246730"/>
                <a:gd name="connsiteX23" fmla="*/ 68572 w 838562"/>
                <a:gd name="connsiteY23" fmla="*/ 73992 h 246730"/>
                <a:gd name="connsiteX24" fmla="*/ 177554 w 838562"/>
                <a:gd name="connsiteY24" fmla="*/ 0 h 24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562" h="246730">
                  <a:moveTo>
                    <a:pt x="838562" y="0"/>
                  </a:moveTo>
                  <a:lnTo>
                    <a:pt x="769990" y="172724"/>
                  </a:lnTo>
                  <a:cubicBezTo>
                    <a:pt x="752254" y="217401"/>
                    <a:pt x="709066" y="246730"/>
                    <a:pt x="661008" y="246730"/>
                  </a:cubicBezTo>
                  <a:lnTo>
                    <a:pt x="729580" y="73992"/>
                  </a:lnTo>
                  <a:cubicBezTo>
                    <a:pt x="747303" y="29329"/>
                    <a:pt x="790504" y="0"/>
                    <a:pt x="838562" y="0"/>
                  </a:cubicBezTo>
                  <a:close/>
                  <a:moveTo>
                    <a:pt x="673310" y="0"/>
                  </a:moveTo>
                  <a:lnTo>
                    <a:pt x="604738" y="172724"/>
                  </a:lnTo>
                  <a:cubicBezTo>
                    <a:pt x="587002" y="217401"/>
                    <a:pt x="543814" y="246730"/>
                    <a:pt x="495756" y="246730"/>
                  </a:cubicBezTo>
                  <a:lnTo>
                    <a:pt x="564328" y="73992"/>
                  </a:lnTo>
                  <a:cubicBezTo>
                    <a:pt x="582051" y="29329"/>
                    <a:pt x="625252" y="0"/>
                    <a:pt x="673310" y="0"/>
                  </a:cubicBezTo>
                  <a:close/>
                  <a:moveTo>
                    <a:pt x="508058" y="0"/>
                  </a:moveTo>
                  <a:lnTo>
                    <a:pt x="439486" y="172724"/>
                  </a:lnTo>
                  <a:cubicBezTo>
                    <a:pt x="421750" y="217401"/>
                    <a:pt x="378562" y="246730"/>
                    <a:pt x="330504" y="246730"/>
                  </a:cubicBezTo>
                  <a:lnTo>
                    <a:pt x="399076" y="73992"/>
                  </a:lnTo>
                  <a:cubicBezTo>
                    <a:pt x="416799" y="29329"/>
                    <a:pt x="460000" y="0"/>
                    <a:pt x="508058" y="0"/>
                  </a:cubicBezTo>
                  <a:close/>
                  <a:moveTo>
                    <a:pt x="342806" y="0"/>
                  </a:moveTo>
                  <a:lnTo>
                    <a:pt x="274234" y="172724"/>
                  </a:lnTo>
                  <a:cubicBezTo>
                    <a:pt x="256498" y="217401"/>
                    <a:pt x="213310" y="246730"/>
                    <a:pt x="165252" y="246730"/>
                  </a:cubicBezTo>
                  <a:lnTo>
                    <a:pt x="233824" y="73992"/>
                  </a:lnTo>
                  <a:cubicBezTo>
                    <a:pt x="251547" y="29329"/>
                    <a:pt x="294748" y="0"/>
                    <a:pt x="342806" y="0"/>
                  </a:cubicBezTo>
                  <a:close/>
                  <a:moveTo>
                    <a:pt x="177554" y="0"/>
                  </a:moveTo>
                  <a:lnTo>
                    <a:pt x="108982" y="172724"/>
                  </a:lnTo>
                  <a:cubicBezTo>
                    <a:pt x="91246" y="217401"/>
                    <a:pt x="48058" y="246730"/>
                    <a:pt x="0" y="246730"/>
                  </a:cubicBezTo>
                  <a:lnTo>
                    <a:pt x="68572" y="73992"/>
                  </a:lnTo>
                  <a:cubicBezTo>
                    <a:pt x="86295" y="29329"/>
                    <a:pt x="129496" y="0"/>
                    <a:pt x="177554" y="0"/>
                  </a:cubicBezTo>
                  <a:close/>
                </a:path>
              </a:pathLst>
            </a:custGeom>
            <a:gradFill flip="none" rotWithShape="1">
              <a:gsLst>
                <a:gs pos="35000">
                  <a:srgbClr val="00FFFF"/>
                </a:gs>
                <a:gs pos="95000">
                  <a:srgbClr val="EEB92F">
                    <a:alpha val="0"/>
                  </a:srgbClr>
                </a:gs>
              </a:gsLst>
              <a:lin ang="0" scaled="1"/>
              <a:tileRect/>
            </a:gradFill>
            <a:ln w="12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75DF95A-02E1-48BE-B7C4-10296D19F15E}"/>
                </a:ext>
              </a:extLst>
            </p:cNvPr>
            <p:cNvSpPr txBox="1"/>
            <p:nvPr/>
          </p:nvSpPr>
          <p:spPr>
            <a:xfrm>
              <a:off x="2715427" y="3360523"/>
              <a:ext cx="7219148" cy="71423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lvl="0" algn="ctr">
                <a:lnSpc>
                  <a:spcPct val="120000"/>
                </a:lnSpc>
                <a:spcAft>
                  <a:spcPts val="600"/>
                </a:spcAft>
                <a:defRPr/>
              </a:pPr>
              <a:r>
                <a:rPr lang="en-US" altLang="zh-CN" sz="3600" b="1" dirty="0">
                  <a:gradFill flip="none" rotWithShape="1">
                    <a:gsLst>
                      <a:gs pos="100000">
                        <a:srgbClr val="FFC000"/>
                      </a:gs>
                      <a:gs pos="0">
                        <a:srgbClr val="00FFFF"/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sym typeface="+mn-ea"/>
                </a:rPr>
                <a:t>AIOT</a:t>
              </a:r>
              <a:r>
                <a:rPr lang="zh-CN" altLang="en-US" sz="3600" b="1" dirty="0">
                  <a:gradFill flip="none" rotWithShape="1">
                    <a:gsLst>
                      <a:gs pos="100000">
                        <a:srgbClr val="FFC000"/>
                      </a:gs>
                      <a:gs pos="0">
                        <a:srgbClr val="00FFFF"/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sym typeface="+mn-ea"/>
                </a:rPr>
                <a:t>多模态融合工业实时监测系统</a:t>
              </a:r>
            </a:p>
          </p:txBody>
        </p:sp>
      </p:grpSp>
      <p:pic>
        <p:nvPicPr>
          <p:cNvPr id="903" name="图片 902">
            <a:extLst>
              <a:ext uri="{FF2B5EF4-FFF2-40B4-BE49-F238E27FC236}">
                <a16:creationId xmlns:a16="http://schemas.microsoft.com/office/drawing/2014/main" id="{A4A14075-0527-D5F0-7EEF-EAE0E06266B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486" t="36058" r="7961" b="40553"/>
          <a:stretch>
            <a:fillRect/>
          </a:stretch>
        </p:blipFill>
        <p:spPr>
          <a:xfrm>
            <a:off x="506656" y="1624752"/>
            <a:ext cx="3092140" cy="865601"/>
          </a:xfrm>
          <a:prstGeom prst="rect">
            <a:avLst/>
          </a:prstGeom>
        </p:spPr>
      </p:pic>
      <p:sp>
        <p:nvSpPr>
          <p:cNvPr id="911" name="文本框 910">
            <a:extLst>
              <a:ext uri="{FF2B5EF4-FFF2-40B4-BE49-F238E27FC236}">
                <a16:creationId xmlns:a16="http://schemas.microsoft.com/office/drawing/2014/main" id="{0D08BE5A-B5CB-41AD-C5EA-FE0DC2B68D2F}"/>
              </a:ext>
            </a:extLst>
          </p:cNvPr>
          <p:cNvSpPr txBox="1"/>
          <p:nvPr/>
        </p:nvSpPr>
        <p:spPr>
          <a:xfrm>
            <a:off x="4042542" y="1798712"/>
            <a:ext cx="746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2025</a:t>
            </a:r>
            <a:r>
              <a:rPr lang="zh-CN" altLang="en-US" sz="2800" dirty="0">
                <a:solidFill>
                  <a:schemeClr val="bg1"/>
                </a:solidFill>
              </a:rPr>
              <a:t>年全国大学生嵌入式芯片与系统设计竞赛</a:t>
            </a:r>
          </a:p>
        </p:txBody>
      </p:sp>
      <p:sp>
        <p:nvSpPr>
          <p:cNvPr id="912" name="文本框 911">
            <a:extLst>
              <a:ext uri="{FF2B5EF4-FFF2-40B4-BE49-F238E27FC236}">
                <a16:creationId xmlns:a16="http://schemas.microsoft.com/office/drawing/2014/main" id="{7B5018A8-F1C0-A4C6-A908-00FE28C6A281}"/>
              </a:ext>
            </a:extLst>
          </p:cNvPr>
          <p:cNvSpPr txBox="1"/>
          <p:nvPr/>
        </p:nvSpPr>
        <p:spPr>
          <a:xfrm>
            <a:off x="9365081" y="2574599"/>
            <a:ext cx="241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</a:rPr>
              <a:t>芯片应用赛道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21" name="矩形: 圆角 87">
            <a:extLst>
              <a:ext uri="{FF2B5EF4-FFF2-40B4-BE49-F238E27FC236}">
                <a16:creationId xmlns:a16="http://schemas.microsoft.com/office/drawing/2014/main" id="{92C06118-83F6-A14C-01CE-F6EA099A9751}"/>
              </a:ext>
            </a:extLst>
          </p:cNvPr>
          <p:cNvSpPr/>
          <p:nvPr/>
        </p:nvSpPr>
        <p:spPr>
          <a:xfrm>
            <a:off x="8594660" y="5052998"/>
            <a:ext cx="3239288" cy="549724"/>
          </a:xfrm>
          <a:prstGeom prst="roundRect">
            <a:avLst>
              <a:gd name="adj" fmla="val 6822"/>
            </a:avLst>
          </a:prstGeom>
          <a:gradFill flip="none" rotWithShape="1">
            <a:gsLst>
              <a:gs pos="50000">
                <a:srgbClr val="00FFFF">
                  <a:alpha val="5000"/>
                </a:srgbClr>
              </a:gs>
              <a:gs pos="0">
                <a:srgbClr val="00FFFF">
                  <a:alpha val="20000"/>
                </a:srgbClr>
              </a:gs>
              <a:gs pos="100000">
                <a:srgbClr val="00FFFF">
                  <a:alpha val="20000"/>
                </a:srgbClr>
              </a:gs>
            </a:gsLst>
            <a:lin ang="0" scaled="1"/>
            <a:tileRect/>
          </a:gradFill>
          <a:ln w="9525">
            <a:gradFill flip="none" rotWithShape="1">
              <a:gsLst>
                <a:gs pos="70000">
                  <a:srgbClr val="00FFFF">
                    <a:alpha val="0"/>
                  </a:srgbClr>
                </a:gs>
                <a:gs pos="30000">
                  <a:srgbClr val="00FFFF">
                    <a:alpha val="0"/>
                  </a:srgbClr>
                </a:gs>
                <a:gs pos="0">
                  <a:srgbClr val="00FFFF"/>
                </a:gs>
                <a:gs pos="100000">
                  <a:srgbClr val="00FF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30000">
                    <a:srgbClr val="FFFF00"/>
                  </a:gs>
                </a:gsLst>
                <a:lin ang="5400000" scaled="0"/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26" name="矩形: 圆角 87">
            <a:extLst>
              <a:ext uri="{FF2B5EF4-FFF2-40B4-BE49-F238E27FC236}">
                <a16:creationId xmlns:a16="http://schemas.microsoft.com/office/drawing/2014/main" id="{4AB92705-735D-4BA0-53EB-7BCD8CD6DA19}"/>
              </a:ext>
            </a:extLst>
          </p:cNvPr>
          <p:cNvSpPr/>
          <p:nvPr/>
        </p:nvSpPr>
        <p:spPr>
          <a:xfrm>
            <a:off x="8618669" y="5849044"/>
            <a:ext cx="2125531" cy="549724"/>
          </a:xfrm>
          <a:prstGeom prst="roundRect">
            <a:avLst>
              <a:gd name="adj" fmla="val 6822"/>
            </a:avLst>
          </a:prstGeom>
          <a:gradFill flip="none" rotWithShape="1">
            <a:gsLst>
              <a:gs pos="50000">
                <a:srgbClr val="00FFFF">
                  <a:alpha val="5000"/>
                </a:srgbClr>
              </a:gs>
              <a:gs pos="0">
                <a:srgbClr val="00FFFF">
                  <a:alpha val="20000"/>
                </a:srgbClr>
              </a:gs>
              <a:gs pos="100000">
                <a:srgbClr val="00FFFF">
                  <a:alpha val="20000"/>
                </a:srgbClr>
              </a:gs>
            </a:gsLst>
            <a:lin ang="0" scaled="1"/>
            <a:tileRect/>
          </a:gradFill>
          <a:ln w="9525">
            <a:gradFill flip="none" rotWithShape="1">
              <a:gsLst>
                <a:gs pos="70000">
                  <a:srgbClr val="00FFFF">
                    <a:alpha val="0"/>
                  </a:srgbClr>
                </a:gs>
                <a:gs pos="30000">
                  <a:srgbClr val="00FFFF">
                    <a:alpha val="0"/>
                  </a:srgbClr>
                </a:gs>
                <a:gs pos="0">
                  <a:srgbClr val="00FFFF"/>
                </a:gs>
                <a:gs pos="100000">
                  <a:srgbClr val="00FF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30000">
                    <a:srgbClr val="FFFF00"/>
                  </a:gs>
                </a:gsLst>
                <a:lin ang="5400000" scaled="0"/>
              </a:gra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35" name="文本框 934">
            <a:extLst>
              <a:ext uri="{FF2B5EF4-FFF2-40B4-BE49-F238E27FC236}">
                <a16:creationId xmlns:a16="http://schemas.microsoft.com/office/drawing/2014/main" id="{4813F0CA-B177-2C4F-A6C8-D4BAA03FA0A3}"/>
              </a:ext>
            </a:extLst>
          </p:cNvPr>
          <p:cNvSpPr txBox="1"/>
          <p:nvPr/>
        </p:nvSpPr>
        <p:spPr>
          <a:xfrm>
            <a:off x="8620853" y="5124125"/>
            <a:ext cx="334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队伍名称：</a:t>
            </a:r>
            <a:r>
              <a:rPr lang="zh-CN" altLang="en-US" sz="2000" dirty="0">
                <a:solidFill>
                  <a:schemeClr val="bg1"/>
                </a:solidFill>
              </a:rPr>
              <a:t>一周十吨矿泉水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37" name="文本框 936">
            <a:extLst>
              <a:ext uri="{FF2B5EF4-FFF2-40B4-BE49-F238E27FC236}">
                <a16:creationId xmlns:a16="http://schemas.microsoft.com/office/drawing/2014/main" id="{6E94F92E-35E6-093D-6AF3-5B119E26B3BD}"/>
              </a:ext>
            </a:extLst>
          </p:cNvPr>
          <p:cNvSpPr txBox="1"/>
          <p:nvPr/>
        </p:nvSpPr>
        <p:spPr>
          <a:xfrm>
            <a:off x="8615411" y="5923851"/>
            <a:ext cx="334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队伍编号：</a:t>
            </a:r>
            <a:r>
              <a:rPr lang="en-US" altLang="zh-CN" sz="2000" dirty="0">
                <a:solidFill>
                  <a:schemeClr val="bg1"/>
                </a:solidFill>
              </a:rPr>
              <a:t>11643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940" name="图形 939">
            <a:extLst>
              <a:ext uri="{FF2B5EF4-FFF2-40B4-BE49-F238E27FC236}">
                <a16:creationId xmlns:a16="http://schemas.microsoft.com/office/drawing/2014/main" id="{0EF74002-90C8-4950-FFF5-4420AE73D3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AFAE5AEC-A734-4368-0FC9-BC700D5508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18BF63E4-91C2-7C2C-A5E4-8E994D55A324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C60070-C3CE-38D6-D1E2-42943457001D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41D60D-6A7F-D483-4108-344B9B698DD9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8025A9E0-6BA9-56E2-D41E-628D1D2DB08C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5DDAE3E5-0AE7-1F85-A48F-19DB932BE0A0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BF3F05BF-AB41-2412-DBB8-FB1DD51B4F89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590C8390-49EB-B3E6-1B17-13673FAA9B78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F4A12A5-ECAC-5B83-FC22-4A188DED9E76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9" name="平行四边形 28">
                <a:extLst>
                  <a:ext uri="{FF2B5EF4-FFF2-40B4-BE49-F238E27FC236}">
                    <a16:creationId xmlns:a16="http://schemas.microsoft.com/office/drawing/2014/main" id="{8E8B0C81-714F-C734-97BB-52CD94C5257C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72510C0-4EC3-A582-C66D-563625BDA37C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A83733D-65BE-23CC-F2CE-4F4D072C5A38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9742E34-4C53-C60D-E898-44153124F0E6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D51EF6-C71F-38B9-4ECB-9304382E7D30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2E288A-922B-03F5-4A09-DA1C432B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60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C7103-3065-EAC8-31BC-F963C233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0BCF75BB-311A-F7C2-08FB-8ECB8BA954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6DE43E4B-1E2D-3BB1-7A1E-9A7D02BE71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ACFDEBE-07F5-664A-C3CA-69A71BC3FD2B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011BD701-C112-C899-C622-1C8943B096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1B2DA-FA8F-F7E7-8EBC-9D078E8F878C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673C365-A542-E1E4-62E7-2A0F371168F8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88FA7E2-7024-492F-5BD6-0328B0571831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2940A58-012F-645D-9704-B12DFF07F3B6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3CCFEF-4F79-9023-8E20-CF89F0E17E7B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519186C8-EF89-336C-5FB9-425B7C7EF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19D658-DA19-C8F4-52EB-66CCB29F6B9A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D396378-1FAE-9893-8A81-38790BF5DC75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112694-0EC6-4DE9-89B3-8C70E9B8C75D}"/>
              </a:ext>
            </a:extLst>
          </p:cNvPr>
          <p:cNvGrpSpPr/>
          <p:nvPr/>
        </p:nvGrpSpPr>
        <p:grpSpPr>
          <a:xfrm>
            <a:off x="5227975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EFEBFE74-0D30-173C-8435-84A6D05F8031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2583F5B9-5ACA-0C55-BBA6-8DB9DD02445C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6440A5C8-2426-6827-23C3-CE1A657F442D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CE11E970-ECCF-8693-4A5C-E1AEF0BBF6E5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04FDDCA4-189B-ABCB-20FC-DDF9460023DE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C91126BC-88DB-03CE-5F26-1E8C9DF357D9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533809-3941-B567-556C-1189EE4A9F1C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DB48D210-589A-43FD-C690-C0504860BD99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BD6C2FCE-73CA-8D13-DB75-86131B0F0275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4" name="矩形: 圆角 943">
            <a:extLst>
              <a:ext uri="{FF2B5EF4-FFF2-40B4-BE49-F238E27FC236}">
                <a16:creationId xmlns:a16="http://schemas.microsoft.com/office/drawing/2014/main" id="{CD4730EB-2A18-286D-2489-41618A649672}"/>
              </a:ext>
            </a:extLst>
          </p:cNvPr>
          <p:cNvSpPr/>
          <p:nvPr/>
        </p:nvSpPr>
        <p:spPr>
          <a:xfrm>
            <a:off x="4998237" y="118319"/>
            <a:ext cx="1716397" cy="784840"/>
          </a:xfrm>
          <a:prstGeom prst="roundRect">
            <a:avLst>
              <a:gd name="adj" fmla="val 485"/>
            </a:avLst>
          </a:prstGeom>
          <a:gradFill flip="none" rotWithShape="1">
            <a:gsLst>
              <a:gs pos="100000">
                <a:schemeClr val="accent3">
                  <a:alpha val="50000"/>
                </a:schemeClr>
              </a:gs>
              <a:gs pos="0">
                <a:schemeClr val="accent3">
                  <a:alpha val="50000"/>
                </a:schemeClr>
              </a:gs>
            </a:gsLst>
            <a:lin ang="5400000" scaled="0"/>
            <a:tileRect/>
          </a:gradFill>
          <a:ln>
            <a:solidFill>
              <a:srgbClr val="EFE9E6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A00A70-9216-550A-6093-DEC7EE448D83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5001A465-70FD-D588-1FF8-FD12E01EF437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28727-8B0F-D21A-3CA1-A46A5B7ECF44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4B8997DD-60AB-9810-AB34-7FF6673F5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4EB310F-CDCA-2AAB-D861-3D76345F881E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A5906F-EE2A-AB5D-02CB-3192E1B2A9F1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5FE7F69-9D04-6CCA-0F73-E30E8D592BDF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AFF30C08-EAA4-81A6-0EBC-D9CBC868E2E0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355FED30-8258-461E-FC8E-A98795E4991B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1910A60E-84BE-53E4-B063-E0E73FC8C029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67DD3EDD-D2D5-662C-CC3C-3D7D285E1970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E79CB1D8-1AD4-1048-C76D-F17B5E06BA7D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2742E82E-C965-52AE-F989-BC2C5A411C0D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FD59DBD-3D08-660F-7BAD-15BDDA2AC1A1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56924C2-9508-A4F6-2197-9A5020968BA4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8AF71B-2BC0-35DB-655C-DF7DF74636A2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B82E95A-F162-7BE3-A162-90436A310B69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988C1D18-2C50-8FE3-CD01-A644E641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2F6F54B0-BAF0-108F-1C55-B6C38E17C4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FE26C845-84D6-593B-7A89-CE5EA0368D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9721F9EF-FC33-29E6-60B7-A10FEE1E0F13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BEAF59-D154-1D9E-7ECE-3471E8C8C023}"/>
              </a:ext>
            </a:extLst>
          </p:cNvPr>
          <p:cNvSpPr/>
          <p:nvPr/>
        </p:nvSpPr>
        <p:spPr>
          <a:xfrm>
            <a:off x="238636" y="1044556"/>
            <a:ext cx="11595304" cy="5601867"/>
          </a:xfrm>
          <a:prstGeom prst="rect">
            <a:avLst/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EB9F84-82A2-DE07-78EF-5823C5CD16C2}"/>
              </a:ext>
            </a:extLst>
          </p:cNvPr>
          <p:cNvCxnSpPr>
            <a:cxnSpLocks/>
          </p:cNvCxnSpPr>
          <p:nvPr/>
        </p:nvCxnSpPr>
        <p:spPr>
          <a:xfrm>
            <a:off x="10509015" y="1057711"/>
            <a:ext cx="0" cy="5604883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8F5D23-B3BA-3E79-6697-F3D7B95C4D25}"/>
              </a:ext>
            </a:extLst>
          </p:cNvPr>
          <p:cNvGrpSpPr/>
          <p:nvPr/>
        </p:nvGrpSpPr>
        <p:grpSpPr>
          <a:xfrm>
            <a:off x="238639" y="1032235"/>
            <a:ext cx="11595309" cy="5621934"/>
            <a:chOff x="238639" y="1032236"/>
            <a:chExt cx="11595309" cy="5101864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B19A226-7D97-19F4-CE1B-A96DA57A218C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9" y="1032236"/>
              <a:ext cx="11595309" cy="1232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A8B36E9-2D3E-59D0-A2DE-EB2A71E19CDD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7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1079EA2-772B-E4D1-8E4D-41D35326C42D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948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B88E35D-AAC5-9866-1062-967A1E480114}"/>
              </a:ext>
            </a:extLst>
          </p:cNvPr>
          <p:cNvCxnSpPr>
            <a:cxnSpLocks/>
          </p:cNvCxnSpPr>
          <p:nvPr/>
        </p:nvCxnSpPr>
        <p:spPr>
          <a:xfrm>
            <a:off x="238636" y="6649439"/>
            <a:ext cx="11605724" cy="3824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>
            <a:extLst>
              <a:ext uri="{FF2B5EF4-FFF2-40B4-BE49-F238E27FC236}">
                <a16:creationId xmlns:a16="http://schemas.microsoft.com/office/drawing/2014/main" id="{9CA5EAB1-C013-2F00-8632-B603C693481B}"/>
              </a:ext>
            </a:extLst>
          </p:cNvPr>
          <p:cNvSpPr/>
          <p:nvPr/>
        </p:nvSpPr>
        <p:spPr>
          <a:xfrm>
            <a:off x="10752531" y="1203647"/>
            <a:ext cx="870326" cy="760599"/>
          </a:xfrm>
          <a:prstGeom prst="hexagon">
            <a:avLst>
              <a:gd name="adj" fmla="val 30636"/>
              <a:gd name="vf" fmla="val 115470"/>
            </a:avLst>
          </a:prstGeom>
          <a:noFill/>
          <a:ln w="19050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78930C4F-DB7D-3E15-9C0C-C35F5E31FC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04823" y="1325857"/>
            <a:ext cx="568032" cy="5680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806276C-91BD-7C56-E3D7-B3331FB3BCC1}"/>
              </a:ext>
            </a:extLst>
          </p:cNvPr>
          <p:cNvSpPr txBox="1"/>
          <p:nvPr/>
        </p:nvSpPr>
        <p:spPr>
          <a:xfrm>
            <a:off x="10822273" y="1951021"/>
            <a:ext cx="76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智能体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A1D2849A-AA9E-B1D5-FE5D-FD88F763C0FF}"/>
              </a:ext>
            </a:extLst>
          </p:cNvPr>
          <p:cNvGrpSpPr/>
          <p:nvPr/>
        </p:nvGrpSpPr>
        <p:grpSpPr>
          <a:xfrm>
            <a:off x="10752531" y="2599601"/>
            <a:ext cx="870326" cy="1024373"/>
            <a:chOff x="10761278" y="1203647"/>
            <a:chExt cx="870326" cy="1024373"/>
          </a:xfrm>
        </p:grpSpPr>
        <p:sp>
          <p:nvSpPr>
            <p:cNvPr id="897" name="六边形 896">
              <a:extLst>
                <a:ext uri="{FF2B5EF4-FFF2-40B4-BE49-F238E27FC236}">
                  <a16:creationId xmlns:a16="http://schemas.microsoft.com/office/drawing/2014/main" id="{840DC9CF-C7B9-41A0-AF81-1FDA87664CF5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98" name="图形 897">
              <a:extLst>
                <a:ext uri="{FF2B5EF4-FFF2-40B4-BE49-F238E27FC236}">
                  <a16:creationId xmlns:a16="http://schemas.microsoft.com/office/drawing/2014/main" id="{987F7B22-53CC-A138-CF03-02BED63F7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00" name="文本框 899">
              <a:extLst>
                <a:ext uri="{FF2B5EF4-FFF2-40B4-BE49-F238E27FC236}">
                  <a16:creationId xmlns:a16="http://schemas.microsoft.com/office/drawing/2014/main" id="{3327F8B2-9F65-7C03-ED35-3EBAE146D657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6" name="组合 915">
            <a:extLst>
              <a:ext uri="{FF2B5EF4-FFF2-40B4-BE49-F238E27FC236}">
                <a16:creationId xmlns:a16="http://schemas.microsoft.com/office/drawing/2014/main" id="{86E2F593-6A16-D5B0-76B7-BC09AFE90A66}"/>
              </a:ext>
            </a:extLst>
          </p:cNvPr>
          <p:cNvGrpSpPr/>
          <p:nvPr/>
        </p:nvGrpSpPr>
        <p:grpSpPr>
          <a:xfrm>
            <a:off x="10752531" y="3995555"/>
            <a:ext cx="870326" cy="1024373"/>
            <a:chOff x="10761278" y="1203647"/>
            <a:chExt cx="870326" cy="1024373"/>
          </a:xfrm>
        </p:grpSpPr>
        <p:sp>
          <p:nvSpPr>
            <p:cNvPr id="917" name="六边形 916">
              <a:extLst>
                <a:ext uri="{FF2B5EF4-FFF2-40B4-BE49-F238E27FC236}">
                  <a16:creationId xmlns:a16="http://schemas.microsoft.com/office/drawing/2014/main" id="{B0FB2CDD-DEF8-91FF-93B1-054754314599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18" name="图形 917">
              <a:extLst>
                <a:ext uri="{FF2B5EF4-FFF2-40B4-BE49-F238E27FC236}">
                  <a16:creationId xmlns:a16="http://schemas.microsoft.com/office/drawing/2014/main" id="{C713AD6C-2191-2339-F8F5-DB278C49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19" name="文本框 918">
              <a:extLst>
                <a:ext uri="{FF2B5EF4-FFF2-40B4-BE49-F238E27FC236}">
                  <a16:creationId xmlns:a16="http://schemas.microsoft.com/office/drawing/2014/main" id="{740397C4-0F10-B16C-FF5A-7F12A519D5E2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2" name="组合 931">
            <a:extLst>
              <a:ext uri="{FF2B5EF4-FFF2-40B4-BE49-F238E27FC236}">
                <a16:creationId xmlns:a16="http://schemas.microsoft.com/office/drawing/2014/main" id="{FE744D99-336B-8AE8-C283-5C903274A716}"/>
              </a:ext>
            </a:extLst>
          </p:cNvPr>
          <p:cNvGrpSpPr/>
          <p:nvPr/>
        </p:nvGrpSpPr>
        <p:grpSpPr>
          <a:xfrm>
            <a:off x="10752531" y="5391510"/>
            <a:ext cx="870326" cy="1024373"/>
            <a:chOff x="10761278" y="1203647"/>
            <a:chExt cx="870326" cy="1024373"/>
          </a:xfrm>
        </p:grpSpPr>
        <p:sp>
          <p:nvSpPr>
            <p:cNvPr id="933" name="六边形 932">
              <a:extLst>
                <a:ext uri="{FF2B5EF4-FFF2-40B4-BE49-F238E27FC236}">
                  <a16:creationId xmlns:a16="http://schemas.microsoft.com/office/drawing/2014/main" id="{99F164A2-8473-EF46-1343-BB2F0151B710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34" name="图形 933">
              <a:extLst>
                <a:ext uri="{FF2B5EF4-FFF2-40B4-BE49-F238E27FC236}">
                  <a16:creationId xmlns:a16="http://schemas.microsoft.com/office/drawing/2014/main" id="{0DA08F01-8983-7A1E-6101-39FABE00B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38" name="文本框 937">
              <a:extLst>
                <a:ext uri="{FF2B5EF4-FFF2-40B4-BE49-F238E27FC236}">
                  <a16:creationId xmlns:a16="http://schemas.microsoft.com/office/drawing/2014/main" id="{B862A626-484D-AC6A-2FFE-431B1BD9047F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6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9F305-7CBB-FE8A-7301-58D4BE38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12293ED1-C69B-14CE-D98F-BA974352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B65F69A9-FAE9-5593-363D-F233FCFCAC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70B2995-8567-2A19-7707-08C7033473F2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0C6CEFA7-5AEA-E427-10B7-43081470D5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23A0675A-4B69-5BA0-E092-33713B3CE7ED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AB6AD2F-3E83-885E-D86A-9233FF32EC4F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29A4FA7-04D8-BB4E-7763-58F3B3B54D45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EE728A5-501A-E300-A8CC-A8B72507D0E0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000BE0-C6CC-81F9-FB9E-08B45E74E0B8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650A2085-E54D-D573-BBAB-4EE4BC7B9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9B31E0-8076-B193-63A3-CE2AF8183134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025BC28-105E-BDA2-B6A3-84B621EA4B56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7E111CE-0455-643D-B4F1-002FD6AC1275}"/>
              </a:ext>
            </a:extLst>
          </p:cNvPr>
          <p:cNvGrpSpPr/>
          <p:nvPr/>
        </p:nvGrpSpPr>
        <p:grpSpPr>
          <a:xfrm>
            <a:off x="5227975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86F65DBD-390C-F554-BB43-5FB878BDC77A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F5ED7E8C-6403-D7DA-39AF-4FE5D5505F03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96C90E32-489D-140F-1019-07D3849269C1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48774F67-F747-C439-7918-E59D8D43FB12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98690108-69C2-0146-0932-6A9B41094742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3571AD23-01FA-5C1E-223F-829FD6F3FB05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B910345-F57A-203C-EBF4-330F417E0A5B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4171BF82-B8DF-7F87-C09F-49D08ED59FCA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DD34675-74AD-6C4B-6933-D1D285A9858A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BBF2E8-7511-CDF3-4198-B208B16C9F50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752F524F-3FE1-6FEB-AB85-E5D46711F4F7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BF5E28-84F3-3BC8-4C5A-D7CBDD1CAEC4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90486387-24AF-0499-60C7-66F4650F5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556E9CB-E3C4-1BB9-1BFE-A07ABE4966F4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DC4AB-D262-1A96-1E33-7DCC73345568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388ADB5-7F6D-E88D-CC42-3A03879F33FB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BB6DC1DE-859D-9548-F036-A7284946AB3B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90689667-3989-32B6-3A9B-38E73F0ABC2A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ECB42253-F086-D29A-E168-4430C68A2BD8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279225E6-B29B-8BC8-64F0-5DA918032C46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0A94B6A1-12CE-93FD-E723-F76BC36FABF2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31DC6D98-626A-C3E2-D7C9-DF48077839A7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BBF21E8-E548-D3AF-30E4-1CBFE98EE1B4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634CCE2-A0C3-2CD5-5A2E-9CE340CE6A21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102FF3C-1297-E0F4-4916-6799CEBD6524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397110-ACF9-F54F-C944-D7DBE823890E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E344039-E8D8-5BE0-6F3C-6984F8F1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0B3F2F98-DFCD-E5F6-BEA8-61108808C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D1F76C5B-1069-943B-2F09-BDD9FACA79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41D5E1E8-C85A-DB74-2949-662F1F7FC01B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157D54-8D3D-BAB2-FB91-8A569AD4F5EF}"/>
              </a:ext>
            </a:extLst>
          </p:cNvPr>
          <p:cNvSpPr/>
          <p:nvPr/>
        </p:nvSpPr>
        <p:spPr>
          <a:xfrm>
            <a:off x="238636" y="1044556"/>
            <a:ext cx="11595304" cy="5601867"/>
          </a:xfrm>
          <a:prstGeom prst="rect">
            <a:avLst/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784F34-C871-7092-C5F5-FEF0517872F6}"/>
              </a:ext>
            </a:extLst>
          </p:cNvPr>
          <p:cNvCxnSpPr>
            <a:cxnSpLocks/>
          </p:cNvCxnSpPr>
          <p:nvPr/>
        </p:nvCxnSpPr>
        <p:spPr>
          <a:xfrm>
            <a:off x="10509015" y="1057711"/>
            <a:ext cx="0" cy="5604883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FF64A5-E6A5-DFAF-1FF1-2F3457DD71D3}"/>
              </a:ext>
            </a:extLst>
          </p:cNvPr>
          <p:cNvGrpSpPr/>
          <p:nvPr/>
        </p:nvGrpSpPr>
        <p:grpSpPr>
          <a:xfrm>
            <a:off x="238639" y="1032235"/>
            <a:ext cx="11595309" cy="5621934"/>
            <a:chOff x="238639" y="1032236"/>
            <a:chExt cx="11595309" cy="5101864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9CDD9AE-5C93-F717-1985-F70A111135D7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9" y="1032236"/>
              <a:ext cx="11595309" cy="1232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A1C68F6-FBF4-FB65-F948-B9E221C1F2FE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7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F6656AF-ABBC-0D41-E7A0-A5B0DFB44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948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E672A40-F731-CD84-A571-C0BCE30FF011}"/>
              </a:ext>
            </a:extLst>
          </p:cNvPr>
          <p:cNvCxnSpPr>
            <a:cxnSpLocks/>
          </p:cNvCxnSpPr>
          <p:nvPr/>
        </p:nvCxnSpPr>
        <p:spPr>
          <a:xfrm>
            <a:off x="238636" y="6649439"/>
            <a:ext cx="11605724" cy="3824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>
            <a:extLst>
              <a:ext uri="{FF2B5EF4-FFF2-40B4-BE49-F238E27FC236}">
                <a16:creationId xmlns:a16="http://schemas.microsoft.com/office/drawing/2014/main" id="{897B096D-9EFB-D77E-08EC-88074140A81A}"/>
              </a:ext>
            </a:extLst>
          </p:cNvPr>
          <p:cNvSpPr/>
          <p:nvPr/>
        </p:nvSpPr>
        <p:spPr>
          <a:xfrm>
            <a:off x="10752531" y="1203647"/>
            <a:ext cx="870326" cy="760599"/>
          </a:xfrm>
          <a:prstGeom prst="hexagon">
            <a:avLst>
              <a:gd name="adj" fmla="val 30636"/>
              <a:gd name="vf" fmla="val 115470"/>
            </a:avLst>
          </a:prstGeom>
          <a:noFill/>
          <a:ln w="19050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401041BF-F3B4-D50B-E966-69388E2334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04823" y="1325857"/>
            <a:ext cx="568032" cy="5680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BAC3A1AD-B00F-6182-AB14-8CF850ED55B9}"/>
              </a:ext>
            </a:extLst>
          </p:cNvPr>
          <p:cNvSpPr txBox="1"/>
          <p:nvPr/>
        </p:nvSpPr>
        <p:spPr>
          <a:xfrm>
            <a:off x="10822273" y="1951021"/>
            <a:ext cx="76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智能体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49A85588-D241-0637-4655-B0F06BBA9C73}"/>
              </a:ext>
            </a:extLst>
          </p:cNvPr>
          <p:cNvGrpSpPr/>
          <p:nvPr/>
        </p:nvGrpSpPr>
        <p:grpSpPr>
          <a:xfrm>
            <a:off x="10752531" y="2599601"/>
            <a:ext cx="870326" cy="1024373"/>
            <a:chOff x="10761278" y="1203647"/>
            <a:chExt cx="870326" cy="1024373"/>
          </a:xfrm>
        </p:grpSpPr>
        <p:sp>
          <p:nvSpPr>
            <p:cNvPr id="897" name="六边形 896">
              <a:extLst>
                <a:ext uri="{FF2B5EF4-FFF2-40B4-BE49-F238E27FC236}">
                  <a16:creationId xmlns:a16="http://schemas.microsoft.com/office/drawing/2014/main" id="{CE4F2D05-AF09-BDE0-BE69-B2C9A0C088FA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98" name="图形 897">
              <a:extLst>
                <a:ext uri="{FF2B5EF4-FFF2-40B4-BE49-F238E27FC236}">
                  <a16:creationId xmlns:a16="http://schemas.microsoft.com/office/drawing/2014/main" id="{FEDC90D4-9BE8-658E-C83C-56C82784D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00" name="文本框 899">
              <a:extLst>
                <a:ext uri="{FF2B5EF4-FFF2-40B4-BE49-F238E27FC236}">
                  <a16:creationId xmlns:a16="http://schemas.microsoft.com/office/drawing/2014/main" id="{2C17491E-3EF0-3A08-2CA6-8A0924C9D4E6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6" name="组合 915">
            <a:extLst>
              <a:ext uri="{FF2B5EF4-FFF2-40B4-BE49-F238E27FC236}">
                <a16:creationId xmlns:a16="http://schemas.microsoft.com/office/drawing/2014/main" id="{4F8DB2BD-F424-9F56-E976-C9C8BA10E6D5}"/>
              </a:ext>
            </a:extLst>
          </p:cNvPr>
          <p:cNvGrpSpPr/>
          <p:nvPr/>
        </p:nvGrpSpPr>
        <p:grpSpPr>
          <a:xfrm>
            <a:off x="10752531" y="3995555"/>
            <a:ext cx="870326" cy="1024373"/>
            <a:chOff x="10761278" y="1203647"/>
            <a:chExt cx="870326" cy="1024373"/>
          </a:xfrm>
        </p:grpSpPr>
        <p:sp>
          <p:nvSpPr>
            <p:cNvPr id="917" name="六边形 916">
              <a:extLst>
                <a:ext uri="{FF2B5EF4-FFF2-40B4-BE49-F238E27FC236}">
                  <a16:creationId xmlns:a16="http://schemas.microsoft.com/office/drawing/2014/main" id="{4259DA90-A8EC-9DB0-5F1C-209C979DD026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18" name="图形 917">
              <a:extLst>
                <a:ext uri="{FF2B5EF4-FFF2-40B4-BE49-F238E27FC236}">
                  <a16:creationId xmlns:a16="http://schemas.microsoft.com/office/drawing/2014/main" id="{D20D1E83-5A8D-46FF-A766-D33424EB8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19" name="文本框 918">
              <a:extLst>
                <a:ext uri="{FF2B5EF4-FFF2-40B4-BE49-F238E27FC236}">
                  <a16:creationId xmlns:a16="http://schemas.microsoft.com/office/drawing/2014/main" id="{08B8EF5A-CAAF-A194-EFDA-1B16D09B7C22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2" name="组合 931">
            <a:extLst>
              <a:ext uri="{FF2B5EF4-FFF2-40B4-BE49-F238E27FC236}">
                <a16:creationId xmlns:a16="http://schemas.microsoft.com/office/drawing/2014/main" id="{8CD19F73-50AD-15C4-226E-1F4AC28D318A}"/>
              </a:ext>
            </a:extLst>
          </p:cNvPr>
          <p:cNvGrpSpPr/>
          <p:nvPr/>
        </p:nvGrpSpPr>
        <p:grpSpPr>
          <a:xfrm>
            <a:off x="10752531" y="5391510"/>
            <a:ext cx="870326" cy="1024373"/>
            <a:chOff x="10761278" y="1203647"/>
            <a:chExt cx="870326" cy="1024373"/>
          </a:xfrm>
        </p:grpSpPr>
        <p:sp>
          <p:nvSpPr>
            <p:cNvPr id="933" name="六边形 932">
              <a:extLst>
                <a:ext uri="{FF2B5EF4-FFF2-40B4-BE49-F238E27FC236}">
                  <a16:creationId xmlns:a16="http://schemas.microsoft.com/office/drawing/2014/main" id="{30E188DC-C945-4A1D-8C54-FCAEB416BB74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34" name="图形 933">
              <a:extLst>
                <a:ext uri="{FF2B5EF4-FFF2-40B4-BE49-F238E27FC236}">
                  <a16:creationId xmlns:a16="http://schemas.microsoft.com/office/drawing/2014/main" id="{B7E1C712-12FC-90FB-15F8-E776CF7D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38" name="文本框 937">
              <a:extLst>
                <a:ext uri="{FF2B5EF4-FFF2-40B4-BE49-F238E27FC236}">
                  <a16:creationId xmlns:a16="http://schemas.microsoft.com/office/drawing/2014/main" id="{1C3840DB-ADAC-8566-01CF-E12CEFFF6F2D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60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AE384-6EAE-1BAF-78B1-96C0D051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9477EDED-C7F8-F725-8736-0F52A69F20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0F9F3B40-CD96-7FD1-A898-E7349FE242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BB74906-3495-7272-DFC2-1A859A000335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7300D719-FF46-016C-6877-3076F12DF7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C7D0F12-41EA-91E8-A798-1491ECD274F6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2DBB203-E07F-A3E9-CF8B-85A7581650D0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0B9778-A9A0-DED7-5972-BBC5742B23CC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BA204AF-C577-5FDD-9C82-4751C9C8ED75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24CE9D-F34A-865C-1073-6353B4A0672A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3F799720-29EC-9C0B-CF78-11FADBF1F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E282515-C22B-47CC-E06A-6F08139584D0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482BD5-73B4-D11E-83E8-C98EA5A48455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744529-ABB7-B268-E822-CDFBC65C7D94}"/>
              </a:ext>
            </a:extLst>
          </p:cNvPr>
          <p:cNvGrpSpPr/>
          <p:nvPr/>
        </p:nvGrpSpPr>
        <p:grpSpPr>
          <a:xfrm>
            <a:off x="5227975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E54E3C5F-AEA5-7504-FD30-7C09ADCC0CDB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582F015C-FBAE-9F0B-F7BC-FFB7261D48BD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BF20E2D6-271D-54AA-EE6D-0C4B89F646A0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87CD9ED2-DC5B-510F-D770-878BF113F49D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2D0DF065-C220-6023-CD4E-D6ACD3A55771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7E295E62-36F4-44F6-CF43-39D822316A96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C42A32-A178-F860-F5C8-C1E1CD93F5D8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BA15F555-9935-42F2-33F3-3E6A0FC2B6EA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687EACC-DA49-CEEE-4D1B-1E470930C6D1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CAA6BDD-043C-52BF-311B-70149A671896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F08A0045-C84B-05EA-A016-B40132C0F92E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9FFCBC-E59B-C293-4397-4D9FDA11F193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968165EC-99F7-A8BF-DF68-1A3CED4F0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019022E-B23D-57CD-8379-03EF556DBCEC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13EB5AE-E99B-FD80-A95D-AF92B5B1DE23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18B7244-E95D-B88C-95FF-25892D1E8EFB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3339D9E6-BC76-F6A2-7A18-5CEEE8D6C576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B01BAAAF-8606-9614-BF5A-4ED54690B9CE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8A5DF8D6-96F1-CDC8-88F6-5B554DC1DFCB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85E70BB4-E2B8-134E-E675-CC2DE9076CEF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CF401A38-10EC-F270-5A44-3FA59A74C4CC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EA09CC37-E741-8A38-8093-607136A281D7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B09D83D-8931-BFF0-AD56-F7C3142A3E3D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15E4C75-6F2C-53C4-BB71-1D6B5C3659E6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0C2399-2765-3DAB-2B27-5B85A9CE7C94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B0F168-B2F4-C57B-8901-AA7D11EB9A30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D593CF2-4F1D-4F53-6C73-DBC3554DE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4C63C671-6A5C-AAD2-FD53-DEA92DB1A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95668E7D-E5E6-8860-2DBE-E7994CF9E4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C58C6DEF-4072-0B90-ED8E-FA298A5B0EA9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8BA32F-8F79-FCC6-EDAE-FA921F189CE9}"/>
              </a:ext>
            </a:extLst>
          </p:cNvPr>
          <p:cNvSpPr/>
          <p:nvPr/>
        </p:nvSpPr>
        <p:spPr>
          <a:xfrm>
            <a:off x="238636" y="1044556"/>
            <a:ext cx="11595304" cy="5601867"/>
          </a:xfrm>
          <a:prstGeom prst="rect">
            <a:avLst/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6D3AE0-AE22-FB85-823D-66237377E785}"/>
              </a:ext>
            </a:extLst>
          </p:cNvPr>
          <p:cNvCxnSpPr>
            <a:cxnSpLocks/>
          </p:cNvCxnSpPr>
          <p:nvPr/>
        </p:nvCxnSpPr>
        <p:spPr>
          <a:xfrm>
            <a:off x="10509015" y="1057711"/>
            <a:ext cx="0" cy="5604883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45B51DB-D359-75FB-4DC7-6B8A8F1AD0A9}"/>
              </a:ext>
            </a:extLst>
          </p:cNvPr>
          <p:cNvGrpSpPr/>
          <p:nvPr/>
        </p:nvGrpSpPr>
        <p:grpSpPr>
          <a:xfrm>
            <a:off x="238639" y="1032235"/>
            <a:ext cx="11595309" cy="5621934"/>
            <a:chOff x="238639" y="1032236"/>
            <a:chExt cx="11595309" cy="5101864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AFFBBA2-F466-B25F-C9A2-0BB5B9CDF55A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9" y="1032236"/>
              <a:ext cx="11595309" cy="1232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BAEB5B1-1817-E7EE-30A5-3926C75A872A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7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CD0060-FDA4-F649-49FD-680044BB9260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948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2CD867-9D19-34DE-5A82-D8634A349F65}"/>
              </a:ext>
            </a:extLst>
          </p:cNvPr>
          <p:cNvCxnSpPr>
            <a:cxnSpLocks/>
          </p:cNvCxnSpPr>
          <p:nvPr/>
        </p:nvCxnSpPr>
        <p:spPr>
          <a:xfrm>
            <a:off x="238636" y="6649439"/>
            <a:ext cx="11605724" cy="3824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>
            <a:extLst>
              <a:ext uri="{FF2B5EF4-FFF2-40B4-BE49-F238E27FC236}">
                <a16:creationId xmlns:a16="http://schemas.microsoft.com/office/drawing/2014/main" id="{A83FEA16-21AC-32AF-2476-B5C4BAFA2A6B}"/>
              </a:ext>
            </a:extLst>
          </p:cNvPr>
          <p:cNvSpPr/>
          <p:nvPr/>
        </p:nvSpPr>
        <p:spPr>
          <a:xfrm>
            <a:off x="10752531" y="1203647"/>
            <a:ext cx="870326" cy="760599"/>
          </a:xfrm>
          <a:prstGeom prst="hexagon">
            <a:avLst>
              <a:gd name="adj" fmla="val 30636"/>
              <a:gd name="vf" fmla="val 115470"/>
            </a:avLst>
          </a:prstGeom>
          <a:solidFill>
            <a:srgbClr val="02B9C2"/>
          </a:solidFill>
          <a:ln w="19050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9A2DC365-DE31-978E-5E14-F3937FD964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04823" y="1325857"/>
            <a:ext cx="568032" cy="5680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A861CF78-EA30-9A6E-3197-A23C7D127B30}"/>
              </a:ext>
            </a:extLst>
          </p:cNvPr>
          <p:cNvSpPr txBox="1"/>
          <p:nvPr/>
        </p:nvSpPr>
        <p:spPr>
          <a:xfrm>
            <a:off x="10822273" y="1951021"/>
            <a:ext cx="76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智能体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D8B30B27-5D1F-E939-4723-500929B2ACD5}"/>
              </a:ext>
            </a:extLst>
          </p:cNvPr>
          <p:cNvGrpSpPr/>
          <p:nvPr/>
        </p:nvGrpSpPr>
        <p:grpSpPr>
          <a:xfrm>
            <a:off x="10752531" y="2599601"/>
            <a:ext cx="870326" cy="1024373"/>
            <a:chOff x="10761278" y="1203647"/>
            <a:chExt cx="870326" cy="1024373"/>
          </a:xfrm>
        </p:grpSpPr>
        <p:sp>
          <p:nvSpPr>
            <p:cNvPr id="897" name="六边形 896">
              <a:extLst>
                <a:ext uri="{FF2B5EF4-FFF2-40B4-BE49-F238E27FC236}">
                  <a16:creationId xmlns:a16="http://schemas.microsoft.com/office/drawing/2014/main" id="{E19CC794-2B25-2C64-CC7F-6423C7EF1F6B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98" name="图形 897">
              <a:extLst>
                <a:ext uri="{FF2B5EF4-FFF2-40B4-BE49-F238E27FC236}">
                  <a16:creationId xmlns:a16="http://schemas.microsoft.com/office/drawing/2014/main" id="{FB409673-B751-014C-0AD8-616C15EFE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00" name="文本框 899">
              <a:extLst>
                <a:ext uri="{FF2B5EF4-FFF2-40B4-BE49-F238E27FC236}">
                  <a16:creationId xmlns:a16="http://schemas.microsoft.com/office/drawing/2014/main" id="{E8DA2AE9-F625-072D-FCDB-AB0214798B9B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6" name="组合 915">
            <a:extLst>
              <a:ext uri="{FF2B5EF4-FFF2-40B4-BE49-F238E27FC236}">
                <a16:creationId xmlns:a16="http://schemas.microsoft.com/office/drawing/2014/main" id="{A858CA51-A36C-F20F-0AEC-825A5AECB31A}"/>
              </a:ext>
            </a:extLst>
          </p:cNvPr>
          <p:cNvGrpSpPr/>
          <p:nvPr/>
        </p:nvGrpSpPr>
        <p:grpSpPr>
          <a:xfrm>
            <a:off x="10752531" y="3995555"/>
            <a:ext cx="870326" cy="1024373"/>
            <a:chOff x="10761278" y="1203647"/>
            <a:chExt cx="870326" cy="1024373"/>
          </a:xfrm>
        </p:grpSpPr>
        <p:sp>
          <p:nvSpPr>
            <p:cNvPr id="917" name="六边形 916">
              <a:extLst>
                <a:ext uri="{FF2B5EF4-FFF2-40B4-BE49-F238E27FC236}">
                  <a16:creationId xmlns:a16="http://schemas.microsoft.com/office/drawing/2014/main" id="{1684E1D2-A699-6BB1-7536-F2067BFFFB7A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18" name="图形 917">
              <a:extLst>
                <a:ext uri="{FF2B5EF4-FFF2-40B4-BE49-F238E27FC236}">
                  <a16:creationId xmlns:a16="http://schemas.microsoft.com/office/drawing/2014/main" id="{3DC7F2E3-25FF-9BD1-B9B0-1CE1F9127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19" name="文本框 918">
              <a:extLst>
                <a:ext uri="{FF2B5EF4-FFF2-40B4-BE49-F238E27FC236}">
                  <a16:creationId xmlns:a16="http://schemas.microsoft.com/office/drawing/2014/main" id="{7B4591DF-9D22-177B-72A0-621F166D07BE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2" name="组合 931">
            <a:extLst>
              <a:ext uri="{FF2B5EF4-FFF2-40B4-BE49-F238E27FC236}">
                <a16:creationId xmlns:a16="http://schemas.microsoft.com/office/drawing/2014/main" id="{C67C7831-A8E2-7697-0050-2988631D1349}"/>
              </a:ext>
            </a:extLst>
          </p:cNvPr>
          <p:cNvGrpSpPr/>
          <p:nvPr/>
        </p:nvGrpSpPr>
        <p:grpSpPr>
          <a:xfrm>
            <a:off x="10752531" y="5391510"/>
            <a:ext cx="870326" cy="1024373"/>
            <a:chOff x="10761278" y="1203647"/>
            <a:chExt cx="870326" cy="1024373"/>
          </a:xfrm>
        </p:grpSpPr>
        <p:sp>
          <p:nvSpPr>
            <p:cNvPr id="933" name="六边形 932">
              <a:extLst>
                <a:ext uri="{FF2B5EF4-FFF2-40B4-BE49-F238E27FC236}">
                  <a16:creationId xmlns:a16="http://schemas.microsoft.com/office/drawing/2014/main" id="{3688EBDB-7BBE-67A8-F494-7406C655B689}"/>
                </a:ext>
              </a:extLst>
            </p:cNvPr>
            <p:cNvSpPr/>
            <p:nvPr/>
          </p:nvSpPr>
          <p:spPr>
            <a:xfrm>
              <a:off x="10761278" y="1203647"/>
              <a:ext cx="870326" cy="760599"/>
            </a:xfrm>
            <a:prstGeom prst="hexagon">
              <a:avLst>
                <a:gd name="adj" fmla="val 30636"/>
                <a:gd name="vf" fmla="val 115470"/>
              </a:avLst>
            </a:prstGeom>
            <a:solidFill>
              <a:srgbClr val="02B9C2"/>
            </a:solidFill>
            <a:ln w="19050">
              <a:solidFill>
                <a:srgbClr val="00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34" name="图形 933">
              <a:extLst>
                <a:ext uri="{FF2B5EF4-FFF2-40B4-BE49-F238E27FC236}">
                  <a16:creationId xmlns:a16="http://schemas.microsoft.com/office/drawing/2014/main" id="{79296C5C-EEDD-97C1-3DC4-45F3A24D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13570" y="1325857"/>
              <a:ext cx="568032" cy="568032"/>
            </a:xfrm>
            <a:prstGeom prst="rect">
              <a:avLst/>
            </a:prstGeom>
          </p:spPr>
        </p:pic>
        <p:sp>
          <p:nvSpPr>
            <p:cNvPr id="938" name="文本框 937">
              <a:extLst>
                <a:ext uri="{FF2B5EF4-FFF2-40B4-BE49-F238E27FC236}">
                  <a16:creationId xmlns:a16="http://schemas.microsoft.com/office/drawing/2014/main" id="{347BF540-6565-2AC7-E9BD-DFD8F4E1763B}"/>
                </a:ext>
              </a:extLst>
            </p:cNvPr>
            <p:cNvSpPr txBox="1"/>
            <p:nvPr/>
          </p:nvSpPr>
          <p:spPr>
            <a:xfrm>
              <a:off x="10831020" y="1951021"/>
              <a:ext cx="768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智能体</a:t>
              </a:r>
              <a:r>
                <a:rPr lang="en-US" altLang="zh-CN" sz="1200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40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448EF-95E7-2E3E-B799-90E41335E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E5D1B62E-B2BC-A4CE-8F41-E231A345DB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A03632B6-CF58-52B1-A342-7AF4435E68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DA246A0-2D87-F88E-074B-8863F820200F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2D6F7F07-313F-E89E-1370-3182E633F6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72B632E-862D-80B8-A37D-C71D12A15C31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4FD33B4-A65D-2D80-1F3A-5B95F6B86C1E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63A1BC5-0F1D-B301-8C99-10C1EFB3235B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19DEA75-3FA1-F535-EFF2-A141F1536E08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55A878-773A-F5D6-F6A9-C43336C17373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E7F84063-037D-0D77-1C69-059C4B21D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9A95BE8-4A2B-9EED-DD3C-0216C7D6243F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C428FF-16BB-0C04-047F-482682197B4C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873B87-63D5-1943-2857-859A1294783E}"/>
              </a:ext>
            </a:extLst>
          </p:cNvPr>
          <p:cNvGrpSpPr/>
          <p:nvPr/>
        </p:nvGrpSpPr>
        <p:grpSpPr>
          <a:xfrm>
            <a:off x="6955175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7740B395-404E-5F15-B71F-31D24F6346A2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8C0C4A5D-18A1-D22B-A731-34C010D87DD6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9B8F891C-F024-9F2E-E932-64B4DAADCFC9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930AE28A-7EEC-3D2F-ABE2-89ADF1E65DB3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D90346A9-02BE-98CE-0F74-C06A8563A426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938C3AC8-E069-CB51-6566-4A084989F4D7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42914B4-8472-DB1B-7C09-28FDB1B3278A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BDBA8AD1-15DA-F29C-5490-AF2F7BEBD498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4047E606-CEDE-9362-FD99-9E5BC44B8B4B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2617A5-B624-EA69-10E1-353277EBA37A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141A94CC-D621-C14A-E21E-45456A5D6634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ADB7EF-30BD-6403-B593-A1BE10912C6C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环境感知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3FE1AD18-2C81-2268-7E10-AC410FAB4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36DE872-0113-8657-D076-8C0B766ECD70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BEDD17B-E4CD-AFA4-CDBB-0CFB307860FC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614F7B0-46D1-EE5E-20DE-FE1E00B6B8D5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16631A21-ECCC-776D-0995-E3CB3138A200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4F614F41-DAB3-5F85-17C2-728EC66F5BFA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34125ACD-E53A-ABAC-A6F1-5FB06699A65A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1A091B8C-7A7A-B697-D93F-F0FF96A8521D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AA276BE3-5AC8-A46E-35DE-6B0D29DA2693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53E23489-8456-F5B1-25E3-0D9833BB58CF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A5637EF-2D88-F892-0432-5393DD6BD72C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46A005BE-8296-B936-90EE-A34D66D55F92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931203-4FB1-4CCE-FC3A-0A9B2A909B4A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A3873B6-0FC6-739C-A353-B7DD8ECAD340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39CDE0BE-3F17-660B-ABEF-B555D8A7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26651D64-65A9-04A2-2BD7-DA252751D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54E3D457-6940-F976-A3F6-22BAE9416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133A451-0750-8DE2-36FB-A2647CB2104B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0EA1CE9-B3FE-6830-FB2E-46DEBAFAA59D}"/>
              </a:ext>
            </a:extLst>
          </p:cNvPr>
          <p:cNvGrpSpPr/>
          <p:nvPr/>
        </p:nvGrpSpPr>
        <p:grpSpPr>
          <a:xfrm>
            <a:off x="9413888" y="1494591"/>
            <a:ext cx="2575648" cy="3122125"/>
            <a:chOff x="238636" y="1032235"/>
            <a:chExt cx="11605724" cy="562193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121190A-550D-E379-3A3C-E1D7F488F048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A955E24-CE82-36BE-0E4A-3F2D64531B97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598D9B6-D828-51E3-5FA8-AC124A8336FC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9C42B963-175A-6690-0B11-1814A78DC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2BF10DE8-E6C4-D6A3-FBCE-70253D491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C0A3CED-0766-F99A-0F2C-2782043FF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59D6D9-8B77-60CC-4BA4-590123D1003C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1B08767-E4A4-FE3E-7119-A9E42EA67A95}"/>
              </a:ext>
            </a:extLst>
          </p:cNvPr>
          <p:cNvGrpSpPr/>
          <p:nvPr/>
        </p:nvGrpSpPr>
        <p:grpSpPr>
          <a:xfrm>
            <a:off x="217409" y="1494591"/>
            <a:ext cx="9104724" cy="3122125"/>
            <a:chOff x="238636" y="1032235"/>
            <a:chExt cx="11605724" cy="5621934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FBD8A26-18DB-3692-8061-BFCB0429AC13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BFE4C3D-4971-A0E9-72CF-7A5F21AA8806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2318B11B-1445-BDBE-3CF1-6F8D53E1D79C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6B760427-D414-DF8E-5D4D-A94C8EC75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直接连接符 900">
                  <a:extLst>
                    <a:ext uri="{FF2B5EF4-FFF2-40B4-BE49-F238E27FC236}">
                      <a16:creationId xmlns:a16="http://schemas.microsoft.com/office/drawing/2014/main" id="{BCAC0577-E2FA-FCD5-9289-86431652D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直接连接符 901">
                  <a:extLst>
                    <a:ext uri="{FF2B5EF4-FFF2-40B4-BE49-F238E27FC236}">
                      <a16:creationId xmlns:a16="http://schemas.microsoft.com/office/drawing/2014/main" id="{46BE88AF-E6BC-942A-5E72-785E2DA7F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D4D8D22-9A60-0D3C-7611-96524393E4E1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D0C336C-B40D-A13E-1692-4B1B2DC03443}"/>
              </a:ext>
            </a:extLst>
          </p:cNvPr>
          <p:cNvSpPr/>
          <p:nvPr/>
        </p:nvSpPr>
        <p:spPr>
          <a:xfrm>
            <a:off x="222778" y="1074130"/>
            <a:ext cx="3213823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4" name="组合 903">
            <a:extLst>
              <a:ext uri="{FF2B5EF4-FFF2-40B4-BE49-F238E27FC236}">
                <a16:creationId xmlns:a16="http://schemas.microsoft.com/office/drawing/2014/main" id="{7DA420EE-3F60-8A7F-E9B7-29AF06A8A129}"/>
              </a:ext>
            </a:extLst>
          </p:cNvPr>
          <p:cNvGrpSpPr/>
          <p:nvPr/>
        </p:nvGrpSpPr>
        <p:grpSpPr>
          <a:xfrm>
            <a:off x="223558" y="5128697"/>
            <a:ext cx="11763663" cy="1523110"/>
            <a:chOff x="238636" y="1032235"/>
            <a:chExt cx="11605724" cy="5621934"/>
          </a:xfrm>
        </p:grpSpPr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9D1D3F33-1F8B-CEE3-FBA2-4E53D741C2E6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85AAEBB7-1D05-B98E-72F0-661C59490135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08" name="组合 907">
                <a:extLst>
                  <a:ext uri="{FF2B5EF4-FFF2-40B4-BE49-F238E27FC236}">
                    <a16:creationId xmlns:a16="http://schemas.microsoft.com/office/drawing/2014/main" id="{510B7D12-F799-466D-45E0-D1236F72F3D2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909" name="直接连接符 908">
                  <a:extLst>
                    <a:ext uri="{FF2B5EF4-FFF2-40B4-BE49-F238E27FC236}">
                      <a16:creationId xmlns:a16="http://schemas.microsoft.com/office/drawing/2014/main" id="{B4F728D1-F972-1357-290F-5810C476D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直接连接符 909">
                  <a:extLst>
                    <a:ext uri="{FF2B5EF4-FFF2-40B4-BE49-F238E27FC236}">
                      <a16:creationId xmlns:a16="http://schemas.microsoft.com/office/drawing/2014/main" id="{0E7B2B45-FA1C-7945-0198-FCB3114CC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接连接符 910">
                  <a:extLst>
                    <a:ext uri="{FF2B5EF4-FFF2-40B4-BE49-F238E27FC236}">
                      <a16:creationId xmlns:a16="http://schemas.microsoft.com/office/drawing/2014/main" id="{0339992C-3CFB-A79C-AFF7-EDF1C9206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12259528-0D7D-FC9B-1F39-876E473B5BF3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FE32062-47AF-7A05-439F-997B63D076BF}"/>
              </a:ext>
            </a:extLst>
          </p:cNvPr>
          <p:cNvSpPr txBox="1"/>
          <p:nvPr/>
        </p:nvSpPr>
        <p:spPr>
          <a:xfrm>
            <a:off x="9378420" y="1059720"/>
            <a:ext cx="1738519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预警阈值配置</a:t>
            </a: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31262C5A-B217-117A-145A-ADDA9BF6E490}"/>
              </a:ext>
            </a:extLst>
          </p:cNvPr>
          <p:cNvSpPr/>
          <p:nvPr/>
        </p:nvSpPr>
        <p:spPr>
          <a:xfrm>
            <a:off x="220439" y="1072252"/>
            <a:ext cx="3205379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06F7A-DF9D-B9AF-A3CD-5BACC0EF5A8B}"/>
              </a:ext>
            </a:extLst>
          </p:cNvPr>
          <p:cNvSpPr txBox="1"/>
          <p:nvPr/>
        </p:nvSpPr>
        <p:spPr>
          <a:xfrm>
            <a:off x="158005" y="1045800"/>
            <a:ext cx="3330245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环境感知数据历史动态曲线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4AD2254C-CE6B-5729-9FB6-63D96EF8A5AB}"/>
              </a:ext>
            </a:extLst>
          </p:cNvPr>
          <p:cNvSpPr/>
          <p:nvPr/>
        </p:nvSpPr>
        <p:spPr>
          <a:xfrm>
            <a:off x="9412616" y="1073889"/>
            <a:ext cx="1674813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剪去单角 53">
            <a:extLst>
              <a:ext uri="{FF2B5EF4-FFF2-40B4-BE49-F238E27FC236}">
                <a16:creationId xmlns:a16="http://schemas.microsoft.com/office/drawing/2014/main" id="{6D941274-7A7C-830A-4C7E-F7CFBC36607F}"/>
              </a:ext>
            </a:extLst>
          </p:cNvPr>
          <p:cNvSpPr/>
          <p:nvPr/>
        </p:nvSpPr>
        <p:spPr>
          <a:xfrm>
            <a:off x="9413184" y="1072252"/>
            <a:ext cx="1674245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: 剪去单角 54">
            <a:extLst>
              <a:ext uri="{FF2B5EF4-FFF2-40B4-BE49-F238E27FC236}">
                <a16:creationId xmlns:a16="http://schemas.microsoft.com/office/drawing/2014/main" id="{FB8B1B78-99F9-8D12-201C-DA74BD5FAD5F}"/>
              </a:ext>
            </a:extLst>
          </p:cNvPr>
          <p:cNvSpPr/>
          <p:nvPr/>
        </p:nvSpPr>
        <p:spPr>
          <a:xfrm>
            <a:off x="230159" y="4706596"/>
            <a:ext cx="2193970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剪去单角 56">
            <a:extLst>
              <a:ext uri="{FF2B5EF4-FFF2-40B4-BE49-F238E27FC236}">
                <a16:creationId xmlns:a16="http://schemas.microsoft.com/office/drawing/2014/main" id="{C60DF452-5D7C-0760-180E-1DA3A5208E8C}"/>
              </a:ext>
            </a:extLst>
          </p:cNvPr>
          <p:cNvSpPr/>
          <p:nvPr/>
        </p:nvSpPr>
        <p:spPr>
          <a:xfrm>
            <a:off x="227820" y="4704718"/>
            <a:ext cx="2193970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6" name="文本框 895">
            <a:extLst>
              <a:ext uri="{FF2B5EF4-FFF2-40B4-BE49-F238E27FC236}">
                <a16:creationId xmlns:a16="http://schemas.microsoft.com/office/drawing/2014/main" id="{9B78BB0B-FC90-9F16-6FCA-099E0385C1B6}"/>
              </a:ext>
            </a:extLst>
          </p:cNvPr>
          <p:cNvSpPr txBox="1"/>
          <p:nvPr/>
        </p:nvSpPr>
        <p:spPr>
          <a:xfrm>
            <a:off x="180736" y="4671735"/>
            <a:ext cx="2243392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节点实时感知数据</a:t>
            </a:r>
          </a:p>
        </p:txBody>
      </p:sp>
      <p:graphicFrame>
        <p:nvGraphicFramePr>
          <p:cNvPr id="900" name="图表 899">
            <a:extLst>
              <a:ext uri="{FF2B5EF4-FFF2-40B4-BE49-F238E27FC236}">
                <a16:creationId xmlns:a16="http://schemas.microsoft.com/office/drawing/2014/main" id="{F0DC5D19-C12F-0891-78EE-B130C0FEE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352746"/>
              </p:ext>
            </p:extLst>
          </p:nvPr>
        </p:nvGraphicFramePr>
        <p:xfrm>
          <a:off x="207832" y="1995658"/>
          <a:ext cx="9096549" cy="299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03" name="矩形 902">
            <a:extLst>
              <a:ext uri="{FF2B5EF4-FFF2-40B4-BE49-F238E27FC236}">
                <a16:creationId xmlns:a16="http://schemas.microsoft.com/office/drawing/2014/main" id="{35EF9021-E332-65E2-4849-D701F73E1FDA}"/>
              </a:ext>
            </a:extLst>
          </p:cNvPr>
          <p:cNvSpPr/>
          <p:nvPr/>
        </p:nvSpPr>
        <p:spPr>
          <a:xfrm>
            <a:off x="628486" y="1756442"/>
            <a:ext cx="120326" cy="12065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矩形 915">
            <a:extLst>
              <a:ext uri="{FF2B5EF4-FFF2-40B4-BE49-F238E27FC236}">
                <a16:creationId xmlns:a16="http://schemas.microsoft.com/office/drawing/2014/main" id="{46BFBB09-84D3-66B6-A66B-E12C5D045E1A}"/>
              </a:ext>
            </a:extLst>
          </p:cNvPr>
          <p:cNvSpPr/>
          <p:nvPr/>
        </p:nvSpPr>
        <p:spPr>
          <a:xfrm>
            <a:off x="2373867" y="1756442"/>
            <a:ext cx="120326" cy="12065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矩形 916">
            <a:extLst>
              <a:ext uri="{FF2B5EF4-FFF2-40B4-BE49-F238E27FC236}">
                <a16:creationId xmlns:a16="http://schemas.microsoft.com/office/drawing/2014/main" id="{A2778E6A-D618-F7E8-E04E-F7CEC769C13B}"/>
              </a:ext>
            </a:extLst>
          </p:cNvPr>
          <p:cNvSpPr/>
          <p:nvPr/>
        </p:nvSpPr>
        <p:spPr>
          <a:xfrm>
            <a:off x="4119249" y="1756442"/>
            <a:ext cx="120326" cy="1206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文本框 917">
            <a:extLst>
              <a:ext uri="{FF2B5EF4-FFF2-40B4-BE49-F238E27FC236}">
                <a16:creationId xmlns:a16="http://schemas.microsoft.com/office/drawing/2014/main" id="{841E03FB-DE02-FE03-F0B5-75D9AAA9B346}"/>
              </a:ext>
            </a:extLst>
          </p:cNvPr>
          <p:cNvSpPr txBox="1"/>
          <p:nvPr/>
        </p:nvSpPr>
        <p:spPr>
          <a:xfrm>
            <a:off x="748811" y="1678268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温度数据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2AC4EC7C-95DD-606C-2BF8-DA009D47A1E2}"/>
              </a:ext>
            </a:extLst>
          </p:cNvPr>
          <p:cNvSpPr txBox="1"/>
          <p:nvPr/>
        </p:nvSpPr>
        <p:spPr>
          <a:xfrm>
            <a:off x="2467304" y="1678268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湿度数据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2" name="文本框 931">
            <a:extLst>
              <a:ext uri="{FF2B5EF4-FFF2-40B4-BE49-F238E27FC236}">
                <a16:creationId xmlns:a16="http://schemas.microsoft.com/office/drawing/2014/main" id="{D6C7110B-F5F7-6EBA-8C2D-BBD76BE56668}"/>
              </a:ext>
            </a:extLst>
          </p:cNvPr>
          <p:cNvSpPr txBox="1"/>
          <p:nvPr/>
        </p:nvSpPr>
        <p:spPr>
          <a:xfrm>
            <a:off x="4207688" y="1678268"/>
            <a:ext cx="145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可燃气体浓度数据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3" name="矩形 932">
            <a:extLst>
              <a:ext uri="{FF2B5EF4-FFF2-40B4-BE49-F238E27FC236}">
                <a16:creationId xmlns:a16="http://schemas.microsoft.com/office/drawing/2014/main" id="{9B76EADF-AE6D-6217-46AB-88AF44BED885}"/>
              </a:ext>
            </a:extLst>
          </p:cNvPr>
          <p:cNvSpPr/>
          <p:nvPr/>
        </p:nvSpPr>
        <p:spPr>
          <a:xfrm>
            <a:off x="233776" y="5129221"/>
            <a:ext cx="11742881" cy="396432"/>
          </a:xfrm>
          <a:prstGeom prst="rect">
            <a:avLst/>
          </a:prstGeom>
          <a:solidFill>
            <a:srgbClr val="01A1A7">
              <a:alpha val="70000"/>
            </a:srgbClr>
          </a:solidFill>
          <a:ln w="9525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文本框 934">
            <a:extLst>
              <a:ext uri="{FF2B5EF4-FFF2-40B4-BE49-F238E27FC236}">
                <a16:creationId xmlns:a16="http://schemas.microsoft.com/office/drawing/2014/main" id="{7A371251-0CAA-5A85-D060-EE336E0C86D5}"/>
              </a:ext>
            </a:extLst>
          </p:cNvPr>
          <p:cNvSpPr txBox="1"/>
          <p:nvPr/>
        </p:nvSpPr>
        <p:spPr>
          <a:xfrm>
            <a:off x="1283204" y="5146235"/>
            <a:ext cx="101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节点号</a:t>
            </a:r>
          </a:p>
        </p:txBody>
      </p:sp>
      <p:sp>
        <p:nvSpPr>
          <p:cNvPr id="937" name="文本框 936">
            <a:extLst>
              <a:ext uri="{FF2B5EF4-FFF2-40B4-BE49-F238E27FC236}">
                <a16:creationId xmlns:a16="http://schemas.microsoft.com/office/drawing/2014/main" id="{B4928ADD-0679-3718-4FC7-BC4CD77F13B5}"/>
              </a:ext>
            </a:extLst>
          </p:cNvPr>
          <p:cNvSpPr txBox="1"/>
          <p:nvPr/>
        </p:nvSpPr>
        <p:spPr>
          <a:xfrm>
            <a:off x="4079706" y="5130846"/>
            <a:ext cx="130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温度</a:t>
            </a:r>
            <a:r>
              <a:rPr lang="zh-CN" altLang="en-US" sz="2000" dirty="0">
                <a:solidFill>
                  <a:srgbClr val="00FEFE"/>
                </a:solidFill>
              </a:rPr>
              <a:t>数据</a:t>
            </a:r>
          </a:p>
        </p:txBody>
      </p:sp>
      <p:sp>
        <p:nvSpPr>
          <p:cNvPr id="944" name="文本框 943">
            <a:extLst>
              <a:ext uri="{FF2B5EF4-FFF2-40B4-BE49-F238E27FC236}">
                <a16:creationId xmlns:a16="http://schemas.microsoft.com/office/drawing/2014/main" id="{AA06CDFE-FBAE-CA18-0C16-C84A4DEC9676}"/>
              </a:ext>
            </a:extLst>
          </p:cNvPr>
          <p:cNvSpPr txBox="1"/>
          <p:nvPr/>
        </p:nvSpPr>
        <p:spPr>
          <a:xfrm>
            <a:off x="7032153" y="5146235"/>
            <a:ext cx="13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湿度数据</a:t>
            </a:r>
          </a:p>
        </p:txBody>
      </p:sp>
      <p:sp>
        <p:nvSpPr>
          <p:cNvPr id="945" name="文本框 944">
            <a:extLst>
              <a:ext uri="{FF2B5EF4-FFF2-40B4-BE49-F238E27FC236}">
                <a16:creationId xmlns:a16="http://schemas.microsoft.com/office/drawing/2014/main" id="{9570B7C7-EA3D-95FA-258A-A0ECF41AB0EC}"/>
              </a:ext>
            </a:extLst>
          </p:cNvPr>
          <p:cNvSpPr txBox="1"/>
          <p:nvPr/>
        </p:nvSpPr>
        <p:spPr>
          <a:xfrm>
            <a:off x="9425379" y="5146235"/>
            <a:ext cx="23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可燃气体浓度数据</a:t>
            </a:r>
          </a:p>
        </p:txBody>
      </p:sp>
      <p:cxnSp>
        <p:nvCxnSpPr>
          <p:cNvPr id="946" name="直接连接符 945">
            <a:extLst>
              <a:ext uri="{FF2B5EF4-FFF2-40B4-BE49-F238E27FC236}">
                <a16:creationId xmlns:a16="http://schemas.microsoft.com/office/drawing/2014/main" id="{B411F70C-3639-25CF-82CC-F1AAB11045DD}"/>
              </a:ext>
            </a:extLst>
          </p:cNvPr>
          <p:cNvCxnSpPr>
            <a:cxnSpLocks/>
          </p:cNvCxnSpPr>
          <p:nvPr/>
        </p:nvCxnSpPr>
        <p:spPr>
          <a:xfrm>
            <a:off x="3191235" y="5128197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接连接符 949">
            <a:extLst>
              <a:ext uri="{FF2B5EF4-FFF2-40B4-BE49-F238E27FC236}">
                <a16:creationId xmlns:a16="http://schemas.microsoft.com/office/drawing/2014/main" id="{E4500800-7DFF-58E0-5BD6-012C03D8610A}"/>
              </a:ext>
            </a:extLst>
          </p:cNvPr>
          <p:cNvCxnSpPr>
            <a:cxnSpLocks/>
          </p:cNvCxnSpPr>
          <p:nvPr/>
        </p:nvCxnSpPr>
        <p:spPr>
          <a:xfrm>
            <a:off x="6187634" y="5128828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接连接符 950">
            <a:extLst>
              <a:ext uri="{FF2B5EF4-FFF2-40B4-BE49-F238E27FC236}">
                <a16:creationId xmlns:a16="http://schemas.microsoft.com/office/drawing/2014/main" id="{6FDCDB35-59A4-F5A1-FE75-EBB5C511FB58}"/>
              </a:ext>
            </a:extLst>
          </p:cNvPr>
          <p:cNvCxnSpPr>
            <a:cxnSpLocks/>
          </p:cNvCxnSpPr>
          <p:nvPr/>
        </p:nvCxnSpPr>
        <p:spPr>
          <a:xfrm>
            <a:off x="8816534" y="5128197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接连接符 952">
            <a:extLst>
              <a:ext uri="{FF2B5EF4-FFF2-40B4-BE49-F238E27FC236}">
                <a16:creationId xmlns:a16="http://schemas.microsoft.com/office/drawing/2014/main" id="{D6CED4CE-A753-E95C-0CB6-FBB9B47A0A13}"/>
              </a:ext>
            </a:extLst>
          </p:cNvPr>
          <p:cNvCxnSpPr>
            <a:cxnSpLocks/>
          </p:cNvCxnSpPr>
          <p:nvPr/>
        </p:nvCxnSpPr>
        <p:spPr>
          <a:xfrm>
            <a:off x="238639" y="6085029"/>
            <a:ext cx="11729803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文本框 954">
            <a:extLst>
              <a:ext uri="{FF2B5EF4-FFF2-40B4-BE49-F238E27FC236}">
                <a16:creationId xmlns:a16="http://schemas.microsoft.com/office/drawing/2014/main" id="{E2C6DC2A-F137-0E03-BB7A-F30B53266442}"/>
              </a:ext>
            </a:extLst>
          </p:cNvPr>
          <p:cNvSpPr txBox="1"/>
          <p:nvPr/>
        </p:nvSpPr>
        <p:spPr>
          <a:xfrm>
            <a:off x="1355605" y="5620675"/>
            <a:ext cx="7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A-01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C6CD2A50-A709-4B65-2406-8B39B5DA713E}"/>
              </a:ext>
            </a:extLst>
          </p:cNvPr>
          <p:cNvSpPr txBox="1"/>
          <p:nvPr/>
        </p:nvSpPr>
        <p:spPr>
          <a:xfrm>
            <a:off x="1355605" y="6194505"/>
            <a:ext cx="7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B-01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7" name="文本框 956">
            <a:extLst>
              <a:ext uri="{FF2B5EF4-FFF2-40B4-BE49-F238E27FC236}">
                <a16:creationId xmlns:a16="http://schemas.microsoft.com/office/drawing/2014/main" id="{B3DF7892-A8FF-2DC8-6996-F53EE6EAF586}"/>
              </a:ext>
            </a:extLst>
          </p:cNvPr>
          <p:cNvSpPr txBox="1"/>
          <p:nvPr/>
        </p:nvSpPr>
        <p:spPr>
          <a:xfrm>
            <a:off x="4209942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36.8 </a:t>
            </a:r>
            <a:r>
              <a:rPr lang="en-US" altLang="zh-CN" dirty="0">
                <a:solidFill>
                  <a:srgbClr val="00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8" name="文本框 957">
            <a:extLst>
              <a:ext uri="{FF2B5EF4-FFF2-40B4-BE49-F238E27FC236}">
                <a16:creationId xmlns:a16="http://schemas.microsoft.com/office/drawing/2014/main" id="{8721D439-8828-E113-13B0-57AC949F1505}"/>
              </a:ext>
            </a:extLst>
          </p:cNvPr>
          <p:cNvSpPr txBox="1"/>
          <p:nvPr/>
        </p:nvSpPr>
        <p:spPr>
          <a:xfrm>
            <a:off x="4209942" y="6194505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26.8 </a:t>
            </a:r>
            <a:r>
              <a:rPr lang="en-US" altLang="zh-CN" dirty="0">
                <a:solidFill>
                  <a:srgbClr val="00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9" name="文本框 958">
            <a:extLst>
              <a:ext uri="{FF2B5EF4-FFF2-40B4-BE49-F238E27FC236}">
                <a16:creationId xmlns:a16="http://schemas.microsoft.com/office/drawing/2014/main" id="{0B2609BD-E706-3B90-748F-B7DC959DD0C7}"/>
              </a:ext>
            </a:extLst>
          </p:cNvPr>
          <p:cNvSpPr txBox="1"/>
          <p:nvPr/>
        </p:nvSpPr>
        <p:spPr>
          <a:xfrm>
            <a:off x="7200829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42.8 %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D92D088-0C75-2CD5-08FD-C0BBB8C32E33}"/>
              </a:ext>
            </a:extLst>
          </p:cNvPr>
          <p:cNvSpPr txBox="1"/>
          <p:nvPr/>
        </p:nvSpPr>
        <p:spPr>
          <a:xfrm>
            <a:off x="7200829" y="6183900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32.8 %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C2DA080-FC16-08EC-816C-1FA8FD3E3D32}"/>
              </a:ext>
            </a:extLst>
          </p:cNvPr>
          <p:cNvSpPr txBox="1"/>
          <p:nvPr/>
        </p:nvSpPr>
        <p:spPr>
          <a:xfrm>
            <a:off x="10045702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2.42 %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1B9088C-FC47-02F9-CDA5-21479E493377}"/>
              </a:ext>
            </a:extLst>
          </p:cNvPr>
          <p:cNvSpPr txBox="1"/>
          <p:nvPr/>
        </p:nvSpPr>
        <p:spPr>
          <a:xfrm>
            <a:off x="10045702" y="6183900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1.89 %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D7BD7C4-AAD4-75F7-6526-BF9E71D5A287}"/>
              </a:ext>
            </a:extLst>
          </p:cNvPr>
          <p:cNvSpPr txBox="1"/>
          <p:nvPr/>
        </p:nvSpPr>
        <p:spPr>
          <a:xfrm>
            <a:off x="9392820" y="1652350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温度：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90817BA-953A-49D8-C2CC-B5D27B1F7825}"/>
              </a:ext>
            </a:extLst>
          </p:cNvPr>
          <p:cNvSpPr txBox="1"/>
          <p:nvPr/>
        </p:nvSpPr>
        <p:spPr>
          <a:xfrm>
            <a:off x="9372653" y="2107552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湿度：</a:t>
            </a:r>
            <a:r>
              <a:rPr lang="en-US" altLang="zh-CN" dirty="0">
                <a:solidFill>
                  <a:schemeClr val="bg1"/>
                </a:solidFill>
              </a:rPr>
              <a:t>50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C990CB-886D-69E0-FA0C-308904007261}"/>
              </a:ext>
            </a:extLst>
          </p:cNvPr>
          <p:cNvSpPr txBox="1"/>
          <p:nvPr/>
        </p:nvSpPr>
        <p:spPr>
          <a:xfrm>
            <a:off x="9126602" y="2585036"/>
            <a:ext cx="27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可燃气体：</a:t>
            </a:r>
            <a:r>
              <a:rPr lang="en-US" altLang="zh-CN" dirty="0">
                <a:solidFill>
                  <a:schemeClr val="bg1"/>
                </a:solidFill>
              </a:rPr>
              <a:t>50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4662536-5A37-6930-A8D2-5EC467285A79}"/>
              </a:ext>
            </a:extLst>
          </p:cNvPr>
          <p:cNvSpPr txBox="1"/>
          <p:nvPr/>
        </p:nvSpPr>
        <p:spPr>
          <a:xfrm>
            <a:off x="9343276" y="3253888"/>
            <a:ext cx="27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手动预警开关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434317E-D9C0-A875-1339-D30179FA1C1F}"/>
              </a:ext>
            </a:extLst>
          </p:cNvPr>
          <p:cNvCxnSpPr>
            <a:cxnSpLocks/>
          </p:cNvCxnSpPr>
          <p:nvPr/>
        </p:nvCxnSpPr>
        <p:spPr>
          <a:xfrm flipV="1">
            <a:off x="9415854" y="3097512"/>
            <a:ext cx="2577739" cy="1270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A485D512-65F2-7DB4-2EFA-2C517269E4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917" y="3765427"/>
            <a:ext cx="1081588" cy="5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4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ADA61-7A1F-D233-CEFC-04AA63A92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85BE7449-2F09-E104-7D7C-60D79748B6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2B2FA10E-1720-1432-98D5-B81406A982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C6DC4D7-0436-C515-C1FE-123ABD62F0FF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38549643-87C7-70A1-0F46-143FD8DC8A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036C16-447E-EA96-90FC-FB9A229BC987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714EA20-8596-CA9D-2414-7693A0DB0CA6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28B9F0F-9DE7-19CF-9891-DD416CC93821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D16D414-6A62-14AD-113A-636889957E50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C6D60B-4429-E8AF-2321-5291AA572D6E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8647582E-6F87-CF7D-AE99-E33A42443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09ABC97-0F54-44A9-18D0-69A990EDAD63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E585AF-56EF-A6FB-FED6-CBF3DDC77CA8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BED2A8E-23F2-31CF-82C9-DD720D3BB2C1}"/>
              </a:ext>
            </a:extLst>
          </p:cNvPr>
          <p:cNvGrpSpPr/>
          <p:nvPr/>
        </p:nvGrpSpPr>
        <p:grpSpPr>
          <a:xfrm>
            <a:off x="6955175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EF99ECEE-58D7-CC80-455D-E2D49213F0B5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9339E7AA-5A48-3D68-764A-ECB955A0A850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E9A0AB81-0000-6B55-00EB-C6E8A1C15E88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62A0A8D-81C9-3447-BB29-7304A773F625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3C5DB4EB-E549-9D01-55CD-B56AACAE4716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5C9402AD-2B7D-7E0C-39B6-0A7979C17072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F48B6F3-AF84-2BAB-9B1B-55C029180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CB67E7B-87D8-B458-567F-51C7063A2083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4BBDF08F-1207-DC27-6A21-89A0249CFE1E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185B25-741B-EA64-8E6C-5730CC595288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E339D960-33BB-B44B-4C21-E04E1F014C89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9EF48-715C-FB07-AF52-596029F5CF41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环境感知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B492528C-59A4-A37B-B348-4887C2DC81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479E682-EE8A-18BE-980D-41029F915C8F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6F38753-AFDF-5462-59F4-AA7CFB5F0BFA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212964E-12F2-F3A5-F427-03950A840F46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B0FD5BB6-2C97-FE76-29DD-46A0A60583BF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36748671-94A9-8DD5-93DD-86ACBD6191BA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4C34F383-2419-39F1-D314-EDC2D115DEA2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A1E0DA73-B0EE-D6F9-18C7-6CED74609A70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D1B67A58-8CEA-24A9-5464-64688FF5EBDC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23E5E45D-C69A-8A68-D566-3BF4D2DB072C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BC5F626-455F-4903-8568-F7AD3F9C9BC5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5ACB55E-FF10-ED4C-94B1-D62999E3A976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016241-DFE6-7101-8912-AD14EB61AD9F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0E8AC35-81A1-ACFC-D324-56EAD2FC540E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4C2C8D7-2D21-F170-219C-40BB5238D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B2CCA4C0-4003-3D0C-63AF-24C83BE98D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40D3633C-52D7-8592-E33E-3D3925B6D1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DE4907FF-09BB-DD12-56A2-D66FA5687D7E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8084568-FE9E-D0AF-7CBD-D6B909050E39}"/>
              </a:ext>
            </a:extLst>
          </p:cNvPr>
          <p:cNvGrpSpPr/>
          <p:nvPr/>
        </p:nvGrpSpPr>
        <p:grpSpPr>
          <a:xfrm>
            <a:off x="9413888" y="1494591"/>
            <a:ext cx="2575648" cy="3122125"/>
            <a:chOff x="238636" y="1032235"/>
            <a:chExt cx="11605724" cy="562193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0823ADC-70F9-1A69-6A3C-9DDF33D35CC9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45717C3-5127-6667-60D8-1E6D3040A317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E33EF25-76C8-3B03-DE6F-6E078A4BEC21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302B9BC9-2654-9962-91E0-BF6B64E57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5BC3FAC1-11CC-A377-0770-634F7D44A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E08EA5A-7097-9675-0FF3-02A4A4868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6E29FCF-AA26-82E9-B2F8-6E4315CAA6E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7C9990-FE48-623E-DEEA-0811AC9218AE}"/>
              </a:ext>
            </a:extLst>
          </p:cNvPr>
          <p:cNvGrpSpPr/>
          <p:nvPr/>
        </p:nvGrpSpPr>
        <p:grpSpPr>
          <a:xfrm>
            <a:off x="217409" y="1494591"/>
            <a:ext cx="9104724" cy="3122125"/>
            <a:chOff x="238636" y="1032235"/>
            <a:chExt cx="11605724" cy="5621934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B8C13A6-E670-993B-05F5-D005A7743474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0A27D73-BBA7-3E20-02A2-DBBAE68DF21F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66C0D14F-4599-81A9-9D3A-9CF0E4B68B99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1D6DC819-7E2B-791D-97E6-55C4E34E0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直接连接符 900">
                  <a:extLst>
                    <a:ext uri="{FF2B5EF4-FFF2-40B4-BE49-F238E27FC236}">
                      <a16:creationId xmlns:a16="http://schemas.microsoft.com/office/drawing/2014/main" id="{6E78DEA1-7545-DE76-5019-0B57A559C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直接连接符 901">
                  <a:extLst>
                    <a:ext uri="{FF2B5EF4-FFF2-40B4-BE49-F238E27FC236}">
                      <a16:creationId xmlns:a16="http://schemas.microsoft.com/office/drawing/2014/main" id="{A69A29F7-B25C-FDF7-4FC3-C1EDB2B0F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B07E92A-7A48-370B-BFF8-BD46CF369F49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720DF20-66E9-0398-1BA7-8F7555322FA9}"/>
              </a:ext>
            </a:extLst>
          </p:cNvPr>
          <p:cNvSpPr/>
          <p:nvPr/>
        </p:nvSpPr>
        <p:spPr>
          <a:xfrm>
            <a:off x="222778" y="1074130"/>
            <a:ext cx="3213823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4" name="组合 903">
            <a:extLst>
              <a:ext uri="{FF2B5EF4-FFF2-40B4-BE49-F238E27FC236}">
                <a16:creationId xmlns:a16="http://schemas.microsoft.com/office/drawing/2014/main" id="{318BD94F-545D-838B-BB16-E1FF2EB060C6}"/>
              </a:ext>
            </a:extLst>
          </p:cNvPr>
          <p:cNvGrpSpPr/>
          <p:nvPr/>
        </p:nvGrpSpPr>
        <p:grpSpPr>
          <a:xfrm>
            <a:off x="223558" y="5128697"/>
            <a:ext cx="11763663" cy="1523110"/>
            <a:chOff x="238636" y="1032235"/>
            <a:chExt cx="11605724" cy="5621934"/>
          </a:xfrm>
        </p:grpSpPr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1C6495FC-BFAF-D97B-BC84-23FC545F66C3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EFC17F77-4357-3D07-07D4-03686E9BF238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08" name="组合 907">
                <a:extLst>
                  <a:ext uri="{FF2B5EF4-FFF2-40B4-BE49-F238E27FC236}">
                    <a16:creationId xmlns:a16="http://schemas.microsoft.com/office/drawing/2014/main" id="{9FD2E534-7E67-86F5-1E19-6E3CAEDF4450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909" name="直接连接符 908">
                  <a:extLst>
                    <a:ext uri="{FF2B5EF4-FFF2-40B4-BE49-F238E27FC236}">
                      <a16:creationId xmlns:a16="http://schemas.microsoft.com/office/drawing/2014/main" id="{35091231-4925-375C-4991-011CE199C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直接连接符 909">
                  <a:extLst>
                    <a:ext uri="{FF2B5EF4-FFF2-40B4-BE49-F238E27FC236}">
                      <a16:creationId xmlns:a16="http://schemas.microsoft.com/office/drawing/2014/main" id="{592A9C79-BCC2-4911-CD18-709B33D55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接连接符 910">
                  <a:extLst>
                    <a:ext uri="{FF2B5EF4-FFF2-40B4-BE49-F238E27FC236}">
                      <a16:creationId xmlns:a16="http://schemas.microsoft.com/office/drawing/2014/main" id="{B308D6C2-4F72-0BA2-F839-06DC79682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60AB6E0-1E78-5B16-3556-A413E2A8E3EC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E31ECAA-0315-7518-2D15-B9A71DFAB2A7}"/>
              </a:ext>
            </a:extLst>
          </p:cNvPr>
          <p:cNvSpPr txBox="1"/>
          <p:nvPr/>
        </p:nvSpPr>
        <p:spPr>
          <a:xfrm>
            <a:off x="9378420" y="1059720"/>
            <a:ext cx="1738519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预警阈值配置</a:t>
            </a: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BDDA0936-2E58-C24C-918A-D21D3D288A51}"/>
              </a:ext>
            </a:extLst>
          </p:cNvPr>
          <p:cNvSpPr/>
          <p:nvPr/>
        </p:nvSpPr>
        <p:spPr>
          <a:xfrm>
            <a:off x="220439" y="1072252"/>
            <a:ext cx="3205379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2E9C3-8EDC-E3A7-BF73-31F4930E0FBF}"/>
              </a:ext>
            </a:extLst>
          </p:cNvPr>
          <p:cNvSpPr txBox="1"/>
          <p:nvPr/>
        </p:nvSpPr>
        <p:spPr>
          <a:xfrm>
            <a:off x="158005" y="1045800"/>
            <a:ext cx="3330245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环境感知数据历史动态曲线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610B0D4E-5CF5-A65D-9C8B-216DA557E2A1}"/>
              </a:ext>
            </a:extLst>
          </p:cNvPr>
          <p:cNvSpPr/>
          <p:nvPr/>
        </p:nvSpPr>
        <p:spPr>
          <a:xfrm>
            <a:off x="9415410" y="1073889"/>
            <a:ext cx="1674813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剪去单角 53">
            <a:extLst>
              <a:ext uri="{FF2B5EF4-FFF2-40B4-BE49-F238E27FC236}">
                <a16:creationId xmlns:a16="http://schemas.microsoft.com/office/drawing/2014/main" id="{90F39F36-93F3-6E93-69F5-0CD3AFA682E8}"/>
              </a:ext>
            </a:extLst>
          </p:cNvPr>
          <p:cNvSpPr/>
          <p:nvPr/>
        </p:nvSpPr>
        <p:spPr>
          <a:xfrm>
            <a:off x="9416993" y="1072812"/>
            <a:ext cx="1674245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剪去单角 54">
            <a:extLst>
              <a:ext uri="{FF2B5EF4-FFF2-40B4-BE49-F238E27FC236}">
                <a16:creationId xmlns:a16="http://schemas.microsoft.com/office/drawing/2014/main" id="{4A4F2C69-AEDC-55AB-D45A-9B9E6FD816D9}"/>
              </a:ext>
            </a:extLst>
          </p:cNvPr>
          <p:cNvSpPr/>
          <p:nvPr/>
        </p:nvSpPr>
        <p:spPr>
          <a:xfrm>
            <a:off x="230159" y="4706596"/>
            <a:ext cx="2193970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剪去单角 56">
            <a:extLst>
              <a:ext uri="{FF2B5EF4-FFF2-40B4-BE49-F238E27FC236}">
                <a16:creationId xmlns:a16="http://schemas.microsoft.com/office/drawing/2014/main" id="{7A186DD6-05B0-F05A-1CFC-9DBFC89CE12F}"/>
              </a:ext>
            </a:extLst>
          </p:cNvPr>
          <p:cNvSpPr/>
          <p:nvPr/>
        </p:nvSpPr>
        <p:spPr>
          <a:xfrm>
            <a:off x="227820" y="4704718"/>
            <a:ext cx="2193970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6" name="文本框 895">
            <a:extLst>
              <a:ext uri="{FF2B5EF4-FFF2-40B4-BE49-F238E27FC236}">
                <a16:creationId xmlns:a16="http://schemas.microsoft.com/office/drawing/2014/main" id="{4125BD8E-069F-143C-12A3-6CAAC1B9AD2C}"/>
              </a:ext>
            </a:extLst>
          </p:cNvPr>
          <p:cNvSpPr txBox="1"/>
          <p:nvPr/>
        </p:nvSpPr>
        <p:spPr>
          <a:xfrm>
            <a:off x="180736" y="4671735"/>
            <a:ext cx="2243392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节点实时感知数据</a:t>
            </a:r>
          </a:p>
        </p:txBody>
      </p:sp>
      <p:graphicFrame>
        <p:nvGraphicFramePr>
          <p:cNvPr id="900" name="图表 899">
            <a:extLst>
              <a:ext uri="{FF2B5EF4-FFF2-40B4-BE49-F238E27FC236}">
                <a16:creationId xmlns:a16="http://schemas.microsoft.com/office/drawing/2014/main" id="{F13948F6-D217-99FD-CF5B-0B363446585C}"/>
              </a:ext>
            </a:extLst>
          </p:cNvPr>
          <p:cNvGraphicFramePr/>
          <p:nvPr/>
        </p:nvGraphicFramePr>
        <p:xfrm>
          <a:off x="207832" y="1995658"/>
          <a:ext cx="9096549" cy="299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03" name="矩形 902">
            <a:extLst>
              <a:ext uri="{FF2B5EF4-FFF2-40B4-BE49-F238E27FC236}">
                <a16:creationId xmlns:a16="http://schemas.microsoft.com/office/drawing/2014/main" id="{8E3E2936-C3C4-077A-FF96-66EF3A4F5CAD}"/>
              </a:ext>
            </a:extLst>
          </p:cNvPr>
          <p:cNvSpPr/>
          <p:nvPr/>
        </p:nvSpPr>
        <p:spPr>
          <a:xfrm>
            <a:off x="628486" y="1756442"/>
            <a:ext cx="120326" cy="12065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矩形 915">
            <a:extLst>
              <a:ext uri="{FF2B5EF4-FFF2-40B4-BE49-F238E27FC236}">
                <a16:creationId xmlns:a16="http://schemas.microsoft.com/office/drawing/2014/main" id="{260F36FB-781F-F8D5-777B-BE930E50E8E6}"/>
              </a:ext>
            </a:extLst>
          </p:cNvPr>
          <p:cNvSpPr/>
          <p:nvPr/>
        </p:nvSpPr>
        <p:spPr>
          <a:xfrm>
            <a:off x="2373867" y="1756442"/>
            <a:ext cx="120326" cy="12065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矩形 916">
            <a:extLst>
              <a:ext uri="{FF2B5EF4-FFF2-40B4-BE49-F238E27FC236}">
                <a16:creationId xmlns:a16="http://schemas.microsoft.com/office/drawing/2014/main" id="{27B3005A-6725-68FC-1176-2F0D81516EE8}"/>
              </a:ext>
            </a:extLst>
          </p:cNvPr>
          <p:cNvSpPr/>
          <p:nvPr/>
        </p:nvSpPr>
        <p:spPr>
          <a:xfrm>
            <a:off x="4119249" y="1756442"/>
            <a:ext cx="120326" cy="1206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文本框 917">
            <a:extLst>
              <a:ext uri="{FF2B5EF4-FFF2-40B4-BE49-F238E27FC236}">
                <a16:creationId xmlns:a16="http://schemas.microsoft.com/office/drawing/2014/main" id="{9016EE50-591D-E3D1-ED59-8221C937CFB0}"/>
              </a:ext>
            </a:extLst>
          </p:cNvPr>
          <p:cNvSpPr txBox="1"/>
          <p:nvPr/>
        </p:nvSpPr>
        <p:spPr>
          <a:xfrm>
            <a:off x="748811" y="1678268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温度数据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DA74D73A-FC97-7AB9-F477-D7A45785BE26}"/>
              </a:ext>
            </a:extLst>
          </p:cNvPr>
          <p:cNvSpPr txBox="1"/>
          <p:nvPr/>
        </p:nvSpPr>
        <p:spPr>
          <a:xfrm>
            <a:off x="2467304" y="1678268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湿度数据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2" name="文本框 931">
            <a:extLst>
              <a:ext uri="{FF2B5EF4-FFF2-40B4-BE49-F238E27FC236}">
                <a16:creationId xmlns:a16="http://schemas.microsoft.com/office/drawing/2014/main" id="{BD7B99A0-A256-34EB-F6CA-025E37C0CA80}"/>
              </a:ext>
            </a:extLst>
          </p:cNvPr>
          <p:cNvSpPr txBox="1"/>
          <p:nvPr/>
        </p:nvSpPr>
        <p:spPr>
          <a:xfrm>
            <a:off x="4207688" y="1678268"/>
            <a:ext cx="145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可燃气体浓度数据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3" name="矩形 932">
            <a:extLst>
              <a:ext uri="{FF2B5EF4-FFF2-40B4-BE49-F238E27FC236}">
                <a16:creationId xmlns:a16="http://schemas.microsoft.com/office/drawing/2014/main" id="{DCBF0BE0-7164-B806-1A51-B2E3586F1E73}"/>
              </a:ext>
            </a:extLst>
          </p:cNvPr>
          <p:cNvSpPr/>
          <p:nvPr/>
        </p:nvSpPr>
        <p:spPr>
          <a:xfrm>
            <a:off x="233776" y="5129221"/>
            <a:ext cx="11742881" cy="396432"/>
          </a:xfrm>
          <a:prstGeom prst="rect">
            <a:avLst/>
          </a:prstGeom>
          <a:solidFill>
            <a:srgbClr val="01A1A7">
              <a:alpha val="70000"/>
            </a:srgbClr>
          </a:solidFill>
          <a:ln w="9525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文本框 934">
            <a:extLst>
              <a:ext uri="{FF2B5EF4-FFF2-40B4-BE49-F238E27FC236}">
                <a16:creationId xmlns:a16="http://schemas.microsoft.com/office/drawing/2014/main" id="{0CD27898-9461-DFF8-1AC8-2E315CC998B0}"/>
              </a:ext>
            </a:extLst>
          </p:cNvPr>
          <p:cNvSpPr txBox="1"/>
          <p:nvPr/>
        </p:nvSpPr>
        <p:spPr>
          <a:xfrm>
            <a:off x="1283204" y="5146235"/>
            <a:ext cx="101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节点号</a:t>
            </a:r>
          </a:p>
        </p:txBody>
      </p:sp>
      <p:sp>
        <p:nvSpPr>
          <p:cNvPr id="937" name="文本框 936">
            <a:extLst>
              <a:ext uri="{FF2B5EF4-FFF2-40B4-BE49-F238E27FC236}">
                <a16:creationId xmlns:a16="http://schemas.microsoft.com/office/drawing/2014/main" id="{93C7C52D-42BA-BD5E-B2E1-28AE4D96464E}"/>
              </a:ext>
            </a:extLst>
          </p:cNvPr>
          <p:cNvSpPr txBox="1"/>
          <p:nvPr/>
        </p:nvSpPr>
        <p:spPr>
          <a:xfrm>
            <a:off x="4079706" y="5130846"/>
            <a:ext cx="130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温度</a:t>
            </a:r>
            <a:r>
              <a:rPr lang="zh-CN" altLang="en-US" sz="2000" dirty="0">
                <a:solidFill>
                  <a:srgbClr val="00FEFE"/>
                </a:solidFill>
              </a:rPr>
              <a:t>数据</a:t>
            </a:r>
          </a:p>
        </p:txBody>
      </p:sp>
      <p:sp>
        <p:nvSpPr>
          <p:cNvPr id="944" name="文本框 943">
            <a:extLst>
              <a:ext uri="{FF2B5EF4-FFF2-40B4-BE49-F238E27FC236}">
                <a16:creationId xmlns:a16="http://schemas.microsoft.com/office/drawing/2014/main" id="{923876F2-DD02-05FE-1FBD-0EAE0FFA2093}"/>
              </a:ext>
            </a:extLst>
          </p:cNvPr>
          <p:cNvSpPr txBox="1"/>
          <p:nvPr/>
        </p:nvSpPr>
        <p:spPr>
          <a:xfrm>
            <a:off x="7032153" y="5146235"/>
            <a:ext cx="13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湿度数据</a:t>
            </a:r>
          </a:p>
        </p:txBody>
      </p:sp>
      <p:sp>
        <p:nvSpPr>
          <p:cNvPr id="945" name="文本框 944">
            <a:extLst>
              <a:ext uri="{FF2B5EF4-FFF2-40B4-BE49-F238E27FC236}">
                <a16:creationId xmlns:a16="http://schemas.microsoft.com/office/drawing/2014/main" id="{91B3AF00-09CD-8393-570E-2729ACFAF8F0}"/>
              </a:ext>
            </a:extLst>
          </p:cNvPr>
          <p:cNvSpPr txBox="1"/>
          <p:nvPr/>
        </p:nvSpPr>
        <p:spPr>
          <a:xfrm>
            <a:off x="9425379" y="5146235"/>
            <a:ext cx="234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可燃气体浓度数据</a:t>
            </a:r>
          </a:p>
        </p:txBody>
      </p:sp>
      <p:cxnSp>
        <p:nvCxnSpPr>
          <p:cNvPr id="946" name="直接连接符 945">
            <a:extLst>
              <a:ext uri="{FF2B5EF4-FFF2-40B4-BE49-F238E27FC236}">
                <a16:creationId xmlns:a16="http://schemas.microsoft.com/office/drawing/2014/main" id="{A7C91626-B1C9-47A5-0B0D-7AA843608C44}"/>
              </a:ext>
            </a:extLst>
          </p:cNvPr>
          <p:cNvCxnSpPr>
            <a:cxnSpLocks/>
          </p:cNvCxnSpPr>
          <p:nvPr/>
        </p:nvCxnSpPr>
        <p:spPr>
          <a:xfrm>
            <a:off x="3191235" y="5128197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接连接符 949">
            <a:extLst>
              <a:ext uri="{FF2B5EF4-FFF2-40B4-BE49-F238E27FC236}">
                <a16:creationId xmlns:a16="http://schemas.microsoft.com/office/drawing/2014/main" id="{8386E20A-876A-9AF6-8252-D419BC22F399}"/>
              </a:ext>
            </a:extLst>
          </p:cNvPr>
          <p:cNvCxnSpPr>
            <a:cxnSpLocks/>
          </p:cNvCxnSpPr>
          <p:nvPr/>
        </p:nvCxnSpPr>
        <p:spPr>
          <a:xfrm>
            <a:off x="6187634" y="5128828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接连接符 950">
            <a:extLst>
              <a:ext uri="{FF2B5EF4-FFF2-40B4-BE49-F238E27FC236}">
                <a16:creationId xmlns:a16="http://schemas.microsoft.com/office/drawing/2014/main" id="{49AE0ADB-D9C1-C27C-A0DA-175E5EBC3F01}"/>
              </a:ext>
            </a:extLst>
          </p:cNvPr>
          <p:cNvCxnSpPr>
            <a:cxnSpLocks/>
          </p:cNvCxnSpPr>
          <p:nvPr/>
        </p:nvCxnSpPr>
        <p:spPr>
          <a:xfrm>
            <a:off x="8816534" y="5128197"/>
            <a:ext cx="0" cy="1522847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接连接符 952">
            <a:extLst>
              <a:ext uri="{FF2B5EF4-FFF2-40B4-BE49-F238E27FC236}">
                <a16:creationId xmlns:a16="http://schemas.microsoft.com/office/drawing/2014/main" id="{3042A076-300F-9458-4C3F-760183486458}"/>
              </a:ext>
            </a:extLst>
          </p:cNvPr>
          <p:cNvCxnSpPr>
            <a:cxnSpLocks/>
          </p:cNvCxnSpPr>
          <p:nvPr/>
        </p:nvCxnSpPr>
        <p:spPr>
          <a:xfrm>
            <a:off x="238639" y="6085029"/>
            <a:ext cx="11729803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" name="文本框 954">
            <a:extLst>
              <a:ext uri="{FF2B5EF4-FFF2-40B4-BE49-F238E27FC236}">
                <a16:creationId xmlns:a16="http://schemas.microsoft.com/office/drawing/2014/main" id="{3FDFBF9E-CCDD-F1E0-DC8F-1F10B05EDCD8}"/>
              </a:ext>
            </a:extLst>
          </p:cNvPr>
          <p:cNvSpPr txBox="1"/>
          <p:nvPr/>
        </p:nvSpPr>
        <p:spPr>
          <a:xfrm>
            <a:off x="1355605" y="5620675"/>
            <a:ext cx="7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A-01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757C3E11-F2FA-BC95-17D1-60816B735957}"/>
              </a:ext>
            </a:extLst>
          </p:cNvPr>
          <p:cNvSpPr txBox="1"/>
          <p:nvPr/>
        </p:nvSpPr>
        <p:spPr>
          <a:xfrm>
            <a:off x="1355605" y="6194505"/>
            <a:ext cx="7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A-02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7" name="文本框 956">
            <a:extLst>
              <a:ext uri="{FF2B5EF4-FFF2-40B4-BE49-F238E27FC236}">
                <a16:creationId xmlns:a16="http://schemas.microsoft.com/office/drawing/2014/main" id="{921FA1EC-5F85-93E3-9B9C-7C3638DF7422}"/>
              </a:ext>
            </a:extLst>
          </p:cNvPr>
          <p:cNvSpPr txBox="1"/>
          <p:nvPr/>
        </p:nvSpPr>
        <p:spPr>
          <a:xfrm>
            <a:off x="4209942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36.8 </a:t>
            </a:r>
            <a:r>
              <a:rPr lang="en-US" altLang="zh-CN" dirty="0">
                <a:solidFill>
                  <a:srgbClr val="00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8" name="文本框 957">
            <a:extLst>
              <a:ext uri="{FF2B5EF4-FFF2-40B4-BE49-F238E27FC236}">
                <a16:creationId xmlns:a16="http://schemas.microsoft.com/office/drawing/2014/main" id="{7E177F86-E7D0-203F-1166-9FD687E3BB0C}"/>
              </a:ext>
            </a:extLst>
          </p:cNvPr>
          <p:cNvSpPr txBox="1"/>
          <p:nvPr/>
        </p:nvSpPr>
        <p:spPr>
          <a:xfrm>
            <a:off x="4209942" y="6194505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26.8 </a:t>
            </a:r>
            <a:r>
              <a:rPr lang="en-US" altLang="zh-CN" dirty="0">
                <a:solidFill>
                  <a:srgbClr val="00FE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59" name="文本框 958">
            <a:extLst>
              <a:ext uri="{FF2B5EF4-FFF2-40B4-BE49-F238E27FC236}">
                <a16:creationId xmlns:a16="http://schemas.microsoft.com/office/drawing/2014/main" id="{81279E4D-7F13-4BD8-3DBB-4D92DD2A8A42}"/>
              </a:ext>
            </a:extLst>
          </p:cNvPr>
          <p:cNvSpPr txBox="1"/>
          <p:nvPr/>
        </p:nvSpPr>
        <p:spPr>
          <a:xfrm>
            <a:off x="7200829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42.8 %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16B2BC6-F574-6010-6F86-82084931D974}"/>
              </a:ext>
            </a:extLst>
          </p:cNvPr>
          <p:cNvSpPr txBox="1"/>
          <p:nvPr/>
        </p:nvSpPr>
        <p:spPr>
          <a:xfrm>
            <a:off x="7200829" y="6183900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32.8 %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F7EDF9B-A64C-5060-FA35-C31184D9805A}"/>
              </a:ext>
            </a:extLst>
          </p:cNvPr>
          <p:cNvSpPr txBox="1"/>
          <p:nvPr/>
        </p:nvSpPr>
        <p:spPr>
          <a:xfrm>
            <a:off x="10045702" y="5629827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2.42 %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2224D26-7C71-4844-3ABB-2E980CA01D3F}"/>
              </a:ext>
            </a:extLst>
          </p:cNvPr>
          <p:cNvSpPr txBox="1"/>
          <p:nvPr/>
        </p:nvSpPr>
        <p:spPr>
          <a:xfrm>
            <a:off x="10045702" y="6183900"/>
            <a:ext cx="9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1.89 %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401F3FC-80EC-EDF3-B15B-078DC0357D2C}"/>
              </a:ext>
            </a:extLst>
          </p:cNvPr>
          <p:cNvSpPr txBox="1"/>
          <p:nvPr/>
        </p:nvSpPr>
        <p:spPr>
          <a:xfrm>
            <a:off x="9392820" y="1652350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温度：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2F83645-CAA2-4E95-B51D-28F6B37A6508}"/>
              </a:ext>
            </a:extLst>
          </p:cNvPr>
          <p:cNvSpPr txBox="1"/>
          <p:nvPr/>
        </p:nvSpPr>
        <p:spPr>
          <a:xfrm>
            <a:off x="9372653" y="2107552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湿度：</a:t>
            </a:r>
            <a:r>
              <a:rPr lang="en-US" altLang="zh-CN" dirty="0">
                <a:solidFill>
                  <a:schemeClr val="bg1"/>
                </a:solidFill>
              </a:rPr>
              <a:t>50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BF1D4E7-6BC1-3BF8-7883-5D74DE1CDDA2}"/>
              </a:ext>
            </a:extLst>
          </p:cNvPr>
          <p:cNvSpPr txBox="1"/>
          <p:nvPr/>
        </p:nvSpPr>
        <p:spPr>
          <a:xfrm>
            <a:off x="9126602" y="2585036"/>
            <a:ext cx="27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FEFE"/>
                </a:solidFill>
              </a:rPr>
              <a:t>可燃气体：</a:t>
            </a:r>
            <a:r>
              <a:rPr lang="en-US" altLang="zh-CN" dirty="0">
                <a:solidFill>
                  <a:schemeClr val="bg1"/>
                </a:solidFill>
              </a:rPr>
              <a:t>50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4A9643B-02D9-F75A-0D51-E5F314BB2B48}"/>
              </a:ext>
            </a:extLst>
          </p:cNvPr>
          <p:cNvSpPr txBox="1"/>
          <p:nvPr/>
        </p:nvSpPr>
        <p:spPr>
          <a:xfrm>
            <a:off x="9343276" y="3253888"/>
            <a:ext cx="27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手动预警开关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775EEE-AEC4-04C0-4397-56691CF12B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7438" y="3763385"/>
            <a:ext cx="1075067" cy="501698"/>
          </a:xfrm>
          <a:prstGeom prst="rect">
            <a:avLst/>
          </a:prstGeom>
        </p:spPr>
      </p:pic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5D0351C-4945-C5FE-2E8B-252DBD63B215}"/>
              </a:ext>
            </a:extLst>
          </p:cNvPr>
          <p:cNvCxnSpPr>
            <a:cxnSpLocks/>
          </p:cNvCxnSpPr>
          <p:nvPr/>
        </p:nvCxnSpPr>
        <p:spPr>
          <a:xfrm flipV="1">
            <a:off x="9415854" y="3097512"/>
            <a:ext cx="2577739" cy="1270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1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6FD63-CB08-8695-5E6C-6D01A582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BA30782F-3E9F-AC5C-CC74-C42AF39DF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F0767C93-2220-ED3B-8E5D-4A345AD1B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E840A7E-1727-1D7B-6757-3CB67F532B1C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71E330A8-8B02-12D3-A6AD-B7CB362FD5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7460664-7826-67F9-A8C8-DDEDD9BF78FB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2AF889-3DAB-E8BA-9008-B5E03AB0ACA5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979DE59-AFBC-0D70-84A1-FEC24A51DFD1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D02547D-D013-18BA-8AEE-5B6651B451A8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CF8A51-D84E-A90C-252B-3EBA0F3EFAA4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9222FD86-8E87-5193-AC0B-06DD6A9A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A3F4B2-6E36-85AD-2DB9-C3731423ED78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2A364F-B1C0-F88D-D07F-B8A9D94FFE76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03D9A3C-6D9A-65D0-5D5B-162B1A979B58}"/>
              </a:ext>
            </a:extLst>
          </p:cNvPr>
          <p:cNvGrpSpPr/>
          <p:nvPr/>
        </p:nvGrpSpPr>
        <p:grpSpPr>
          <a:xfrm>
            <a:off x="8614414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46C1DEFF-5D3F-93AA-EDFA-6D9E41864C20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D63D64BF-AD8C-8186-0D5D-B249B8E09B9F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ACCC9B23-C291-E94D-3D47-EC586A9DF3AE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ED0A4C48-FD3F-0555-3AE3-406A375732B9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EF44243D-B4D6-47A7-5186-0A530F88365F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E1E9088E-9F15-7489-3270-D302385B4774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9059948-9515-A866-29DE-3853C5A80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E27CDB53-646A-499F-6D9C-83C8B8F07F1B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A3443CB-4F6A-0461-FE56-1557253F4289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553451-4687-27BF-491B-D765C61FBA56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351EEBF4-A002-61BE-42B6-193837F5A7EF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C67C7E-116E-DEB6-6039-572D3D49A61D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484EDA88-A296-405B-F22A-5F2A4CAC0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56DE9A-2019-6313-1B1D-DDD6F08BEAC2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0B600A3-1A39-8D10-4F29-711C08D9E56F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B65D36D-2237-634E-BE0C-A2AC93864D26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3D444F2F-4D24-E578-8278-62A08621C792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93C82E05-E464-A758-9235-D0CE4B99ACA8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27CDFE89-948B-E814-FF91-1CDC17AE3AEC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96E38127-30DE-B1BE-7524-8C8B5B5BC98A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1A0B24A0-E6DA-EE08-25EC-142AC15C143A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9E842613-A718-338E-68CF-72F86E5CC55A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C800E9E-395F-1C96-704B-506B81896601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7CD593A-28DB-EE94-2CB7-B647591FE135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C79AE75-A4F7-BC9D-D4E3-8E76E067E863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F71E614-AABF-00CC-E2A1-74AB71EE79E6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A4A275D-CD48-6E86-E0E5-C9E0F60E2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4F5BFD23-3527-57AE-8BA3-2915CE931F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8CB374F4-E086-135B-D8CE-E1FC19F050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ACF105DA-656B-2329-77CD-3661A7900170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0FB891-0BBB-1DEC-75A3-93F69DB38F85}"/>
              </a:ext>
            </a:extLst>
          </p:cNvPr>
          <p:cNvGrpSpPr/>
          <p:nvPr/>
        </p:nvGrpSpPr>
        <p:grpSpPr>
          <a:xfrm>
            <a:off x="238639" y="1032235"/>
            <a:ext cx="11595309" cy="5621934"/>
            <a:chOff x="238639" y="1032236"/>
            <a:chExt cx="11595309" cy="510186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F68E7B-6BE5-DE1F-0341-2419D1A50FA0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9" y="1032236"/>
              <a:ext cx="11595309" cy="1232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7C3542-55A4-0240-9B17-C3ADE0D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242607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FE92E37-5D63-B240-5E70-9E943E70C7E1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948" y="1032236"/>
              <a:ext cx="0" cy="5101864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EC87ADA-2D07-E857-8EB7-064DC81B5BB8}"/>
              </a:ext>
            </a:extLst>
          </p:cNvPr>
          <p:cNvSpPr/>
          <p:nvPr/>
        </p:nvSpPr>
        <p:spPr>
          <a:xfrm>
            <a:off x="238636" y="1044556"/>
            <a:ext cx="11595304" cy="5601867"/>
          </a:xfrm>
          <a:prstGeom prst="rect">
            <a:avLst/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C6EE91-A4DB-3CDA-E786-7F8CDD3DE056}"/>
              </a:ext>
            </a:extLst>
          </p:cNvPr>
          <p:cNvSpPr/>
          <p:nvPr/>
        </p:nvSpPr>
        <p:spPr>
          <a:xfrm>
            <a:off x="246577" y="1035971"/>
            <a:ext cx="11587372" cy="505636"/>
          </a:xfrm>
          <a:prstGeom prst="rect">
            <a:avLst/>
          </a:prstGeom>
          <a:solidFill>
            <a:srgbClr val="01A1A7">
              <a:alpha val="70000"/>
            </a:srgbClr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ED1CCCB-3C6E-E7CB-28AE-B69FBF3CB22A}"/>
              </a:ext>
            </a:extLst>
          </p:cNvPr>
          <p:cNvCxnSpPr>
            <a:cxnSpLocks/>
          </p:cNvCxnSpPr>
          <p:nvPr/>
        </p:nvCxnSpPr>
        <p:spPr>
          <a:xfrm flipV="1">
            <a:off x="238639" y="1531592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34553D3-8DF6-B1A7-A638-C256AFC8AE30}"/>
              </a:ext>
            </a:extLst>
          </p:cNvPr>
          <p:cNvCxnSpPr>
            <a:cxnSpLocks/>
          </p:cNvCxnSpPr>
          <p:nvPr/>
        </p:nvCxnSpPr>
        <p:spPr>
          <a:xfrm>
            <a:off x="1437990" y="1032235"/>
            <a:ext cx="0" cy="5621028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1BB2FD-6096-4A1F-BE57-FCD287C26A96}"/>
              </a:ext>
            </a:extLst>
          </p:cNvPr>
          <p:cNvCxnSpPr>
            <a:cxnSpLocks/>
          </p:cNvCxnSpPr>
          <p:nvPr/>
        </p:nvCxnSpPr>
        <p:spPr>
          <a:xfrm>
            <a:off x="238636" y="6649439"/>
            <a:ext cx="11605724" cy="3824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49897A6-0FB5-79BC-FB7D-B68BCDFDBA34}"/>
              </a:ext>
            </a:extLst>
          </p:cNvPr>
          <p:cNvCxnSpPr>
            <a:cxnSpLocks/>
          </p:cNvCxnSpPr>
          <p:nvPr/>
        </p:nvCxnSpPr>
        <p:spPr>
          <a:xfrm>
            <a:off x="2549022" y="1045811"/>
            <a:ext cx="0" cy="5621028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D1B1DA7-38C0-136A-A490-31C4A1FE939A}"/>
              </a:ext>
            </a:extLst>
          </p:cNvPr>
          <p:cNvCxnSpPr>
            <a:cxnSpLocks/>
          </p:cNvCxnSpPr>
          <p:nvPr/>
        </p:nvCxnSpPr>
        <p:spPr>
          <a:xfrm>
            <a:off x="3703435" y="1045811"/>
            <a:ext cx="0" cy="5621028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F7F008-8135-493A-58B6-3EDBA14114A0}"/>
              </a:ext>
            </a:extLst>
          </p:cNvPr>
          <p:cNvCxnSpPr>
            <a:cxnSpLocks/>
          </p:cNvCxnSpPr>
          <p:nvPr/>
        </p:nvCxnSpPr>
        <p:spPr>
          <a:xfrm>
            <a:off x="8650445" y="1045811"/>
            <a:ext cx="0" cy="5621028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D6E66F3-E2B5-77DA-E562-5E324E837265}"/>
              </a:ext>
            </a:extLst>
          </p:cNvPr>
          <p:cNvCxnSpPr>
            <a:cxnSpLocks/>
          </p:cNvCxnSpPr>
          <p:nvPr/>
        </p:nvCxnSpPr>
        <p:spPr>
          <a:xfrm>
            <a:off x="5042363" y="1038451"/>
            <a:ext cx="0" cy="5621028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9A6EA-AB3E-95D5-B97F-0654EEA8E830}"/>
              </a:ext>
            </a:extLst>
          </p:cNvPr>
          <p:cNvSpPr txBox="1"/>
          <p:nvPr/>
        </p:nvSpPr>
        <p:spPr>
          <a:xfrm>
            <a:off x="467558" y="1084735"/>
            <a:ext cx="74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序号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B82EDD-C522-DDC4-6A18-AFE4446ABB45}"/>
              </a:ext>
            </a:extLst>
          </p:cNvPr>
          <p:cNvSpPr txBox="1"/>
          <p:nvPr/>
        </p:nvSpPr>
        <p:spPr>
          <a:xfrm>
            <a:off x="1660401" y="1084735"/>
            <a:ext cx="75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时间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01C0BF-5059-352D-12AB-3B5B3162E7C5}"/>
              </a:ext>
            </a:extLst>
          </p:cNvPr>
          <p:cNvSpPr txBox="1"/>
          <p:nvPr/>
        </p:nvSpPr>
        <p:spPr>
          <a:xfrm>
            <a:off x="2651308" y="1084735"/>
            <a:ext cx="99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节点号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513F66-BB9B-DEFF-2DC2-88B5AE83F927}"/>
              </a:ext>
            </a:extLst>
          </p:cNvPr>
          <p:cNvSpPr txBox="1"/>
          <p:nvPr/>
        </p:nvSpPr>
        <p:spPr>
          <a:xfrm>
            <a:off x="3789419" y="1084735"/>
            <a:ext cx="131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紧急程度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2BAB4F-5053-A936-5346-530F6C2E9FDF}"/>
              </a:ext>
            </a:extLst>
          </p:cNvPr>
          <p:cNvSpPr txBox="1"/>
          <p:nvPr/>
        </p:nvSpPr>
        <p:spPr>
          <a:xfrm>
            <a:off x="6250431" y="1084735"/>
            <a:ext cx="1332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报警类型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1043C5-051F-0B77-D685-51BD8AD1F8D8}"/>
              </a:ext>
            </a:extLst>
          </p:cNvPr>
          <p:cNvSpPr txBox="1"/>
          <p:nvPr/>
        </p:nvSpPr>
        <p:spPr>
          <a:xfrm>
            <a:off x="9804409" y="1084735"/>
            <a:ext cx="133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FEFE"/>
                </a:solidFill>
              </a:rPr>
              <a:t>安全建议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1409CA-D9E5-688E-D6D1-9CCBC2B74B4F}"/>
              </a:ext>
            </a:extLst>
          </p:cNvPr>
          <p:cNvCxnSpPr>
            <a:cxnSpLocks/>
          </p:cNvCxnSpPr>
          <p:nvPr/>
        </p:nvCxnSpPr>
        <p:spPr>
          <a:xfrm flipV="1">
            <a:off x="246890" y="2023045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92B44B0-DED0-F9BC-682A-33F2B6EE3920}"/>
              </a:ext>
            </a:extLst>
          </p:cNvPr>
          <p:cNvCxnSpPr>
            <a:cxnSpLocks/>
          </p:cNvCxnSpPr>
          <p:nvPr/>
        </p:nvCxnSpPr>
        <p:spPr>
          <a:xfrm flipV="1">
            <a:off x="236479" y="2505533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B556128-71FF-B4E0-09AF-3DA873437EAD}"/>
              </a:ext>
            </a:extLst>
          </p:cNvPr>
          <p:cNvCxnSpPr>
            <a:cxnSpLocks/>
          </p:cNvCxnSpPr>
          <p:nvPr/>
        </p:nvCxnSpPr>
        <p:spPr>
          <a:xfrm flipV="1">
            <a:off x="235399" y="2988021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DA5820-8C79-CDA6-3332-DF772B959F47}"/>
              </a:ext>
            </a:extLst>
          </p:cNvPr>
          <p:cNvCxnSpPr>
            <a:cxnSpLocks/>
          </p:cNvCxnSpPr>
          <p:nvPr/>
        </p:nvCxnSpPr>
        <p:spPr>
          <a:xfrm flipV="1">
            <a:off x="234319" y="3470509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2F63E60-56B1-5571-451B-F046FF5749CB}"/>
              </a:ext>
            </a:extLst>
          </p:cNvPr>
          <p:cNvCxnSpPr>
            <a:cxnSpLocks/>
          </p:cNvCxnSpPr>
          <p:nvPr/>
        </p:nvCxnSpPr>
        <p:spPr>
          <a:xfrm flipV="1">
            <a:off x="233239" y="3952997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A0933B-05CC-A1DE-E978-EEB62A025545}"/>
              </a:ext>
            </a:extLst>
          </p:cNvPr>
          <p:cNvCxnSpPr>
            <a:cxnSpLocks/>
          </p:cNvCxnSpPr>
          <p:nvPr/>
        </p:nvCxnSpPr>
        <p:spPr>
          <a:xfrm flipV="1">
            <a:off x="232159" y="4435485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1B28241-29ED-5AF7-B8B8-8F59775FBB7A}"/>
              </a:ext>
            </a:extLst>
          </p:cNvPr>
          <p:cNvCxnSpPr>
            <a:cxnSpLocks/>
          </p:cNvCxnSpPr>
          <p:nvPr/>
        </p:nvCxnSpPr>
        <p:spPr>
          <a:xfrm flipV="1">
            <a:off x="231079" y="4917973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CBE8743-FA60-03A7-0A8D-64B15EC480FD}"/>
              </a:ext>
            </a:extLst>
          </p:cNvPr>
          <p:cNvCxnSpPr>
            <a:cxnSpLocks/>
          </p:cNvCxnSpPr>
          <p:nvPr/>
        </p:nvCxnSpPr>
        <p:spPr>
          <a:xfrm flipV="1">
            <a:off x="229999" y="5400461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D663B-25E9-94E5-EC1B-C7C0CC43A123}"/>
              </a:ext>
            </a:extLst>
          </p:cNvPr>
          <p:cNvCxnSpPr>
            <a:cxnSpLocks/>
          </p:cNvCxnSpPr>
          <p:nvPr/>
        </p:nvCxnSpPr>
        <p:spPr>
          <a:xfrm flipV="1">
            <a:off x="228919" y="5882949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8941C59-3E0E-E20F-9DD5-EAF1E3ABE5C9}"/>
              </a:ext>
            </a:extLst>
          </p:cNvPr>
          <p:cNvCxnSpPr>
            <a:cxnSpLocks/>
          </p:cNvCxnSpPr>
          <p:nvPr/>
        </p:nvCxnSpPr>
        <p:spPr>
          <a:xfrm flipV="1">
            <a:off x="228225" y="6298287"/>
            <a:ext cx="11595309" cy="1943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6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758F0-6FA6-3F7B-A9E3-B87BFF43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2">
            <a:extLst>
              <a:ext uri="{FF2B5EF4-FFF2-40B4-BE49-F238E27FC236}">
                <a16:creationId xmlns:a16="http://schemas.microsoft.com/office/drawing/2014/main" id="{FBAE3764-312C-5F5C-85E7-19ECDA4B82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>
            <a:off x="-63500" y="-2891"/>
            <a:ext cx="8515349" cy="6858000"/>
          </a:xfrm>
          <a:prstGeom prst="rect">
            <a:avLst/>
          </a:prstGeom>
        </p:spPr>
      </p:pic>
      <p:pic>
        <p:nvPicPr>
          <p:cNvPr id="952" name="Picture 224">
            <a:extLst>
              <a:ext uri="{FF2B5EF4-FFF2-40B4-BE49-F238E27FC236}">
                <a16:creationId xmlns:a16="http://schemas.microsoft.com/office/drawing/2014/main" id="{C4596949-D8EA-DF40-104D-E58E2978C3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74284" y="-879"/>
            <a:ext cx="5092700" cy="313966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A8613E1-3F40-9416-737D-7D2BE2782E3D}"/>
              </a:ext>
            </a:extLst>
          </p:cNvPr>
          <p:cNvSpPr/>
          <p:nvPr/>
        </p:nvSpPr>
        <p:spPr>
          <a:xfrm>
            <a:off x="-57992" y="-8849"/>
            <a:ext cx="11174931" cy="6858000"/>
          </a:xfrm>
          <a:prstGeom prst="rect">
            <a:avLst/>
          </a:prstGeom>
          <a:gradFill flip="none" rotWithShape="1">
            <a:gsLst>
              <a:gs pos="5000">
                <a:srgbClr val="142328">
                  <a:alpha val="65000"/>
                </a:srgbClr>
              </a:gs>
              <a:gs pos="44000">
                <a:srgbClr val="142328">
                  <a:alpha val="97000"/>
                </a:srgbClr>
              </a:gs>
              <a:gs pos="92000">
                <a:srgbClr val="14232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3" name="Picture 224">
            <a:extLst>
              <a:ext uri="{FF2B5EF4-FFF2-40B4-BE49-F238E27FC236}">
                <a16:creationId xmlns:a16="http://schemas.microsoft.com/office/drawing/2014/main" id="{6189CB2D-F8A6-B772-6698-6EA270E810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61584" y="-13579"/>
            <a:ext cx="5092700" cy="31396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68CD91-12C6-8BB5-EBCD-3DDC1853E2C3}"/>
              </a:ext>
            </a:extLst>
          </p:cNvPr>
          <p:cNvSpPr/>
          <p:nvPr/>
        </p:nvSpPr>
        <p:spPr>
          <a:xfrm>
            <a:off x="3286994" y="111969"/>
            <a:ext cx="8546954" cy="784840"/>
          </a:xfrm>
          <a:prstGeom prst="roundRect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690603E-12EF-A4C4-B269-4A740945E38C}"/>
              </a:ext>
            </a:extLst>
          </p:cNvPr>
          <p:cNvCxnSpPr>
            <a:cxnSpLocks/>
          </p:cNvCxnSpPr>
          <p:nvPr/>
        </p:nvCxnSpPr>
        <p:spPr>
          <a:xfrm>
            <a:off x="670828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A8ECC40-2717-295F-5DCE-D377C07C2AD3}"/>
              </a:ext>
            </a:extLst>
          </p:cNvPr>
          <p:cNvCxnSpPr>
            <a:cxnSpLocks/>
          </p:cNvCxnSpPr>
          <p:nvPr/>
        </p:nvCxnSpPr>
        <p:spPr>
          <a:xfrm>
            <a:off x="4999730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C627048-F48C-ECC3-0E1B-20BF6B498BED}"/>
              </a:ext>
            </a:extLst>
          </p:cNvPr>
          <p:cNvCxnSpPr>
            <a:cxnSpLocks/>
          </p:cNvCxnSpPr>
          <p:nvPr/>
        </p:nvCxnSpPr>
        <p:spPr>
          <a:xfrm>
            <a:off x="8401049" y="263487"/>
            <a:ext cx="15791" cy="441502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CACF56-EF28-CDB3-C066-235AFB349855}"/>
              </a:ext>
            </a:extLst>
          </p:cNvPr>
          <p:cNvCxnSpPr>
            <a:cxnSpLocks/>
          </p:cNvCxnSpPr>
          <p:nvPr/>
        </p:nvCxnSpPr>
        <p:spPr>
          <a:xfrm>
            <a:off x="1012539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图形 26">
            <a:extLst>
              <a:ext uri="{FF2B5EF4-FFF2-40B4-BE49-F238E27FC236}">
                <a16:creationId xmlns:a16="http://schemas.microsoft.com/office/drawing/2014/main" id="{4D5E7410-70A5-B120-6FB9-41095B310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974" y="211577"/>
            <a:ext cx="432000" cy="432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08EAB7-98D2-9BBA-9A89-D397DB812B3C}"/>
              </a:ext>
            </a:extLst>
          </p:cNvPr>
          <p:cNvCxnSpPr>
            <a:cxnSpLocks/>
          </p:cNvCxnSpPr>
          <p:nvPr/>
        </p:nvCxnSpPr>
        <p:spPr>
          <a:xfrm>
            <a:off x="3291175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18BC00A-5D49-0F53-153A-9697FB0BDE4E}"/>
              </a:ext>
            </a:extLst>
          </p:cNvPr>
          <p:cNvCxnSpPr>
            <a:cxnSpLocks/>
          </p:cNvCxnSpPr>
          <p:nvPr/>
        </p:nvCxnSpPr>
        <p:spPr>
          <a:xfrm>
            <a:off x="11833949" y="254374"/>
            <a:ext cx="0" cy="459729"/>
          </a:xfrm>
          <a:prstGeom prst="line">
            <a:avLst/>
          </a:prstGeom>
          <a:ln>
            <a:solidFill>
              <a:srgbClr val="00FE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AA02BD5-CFD4-065B-E18D-EB24146FF51D}"/>
              </a:ext>
            </a:extLst>
          </p:cNvPr>
          <p:cNvGrpSpPr/>
          <p:nvPr/>
        </p:nvGrpSpPr>
        <p:grpSpPr>
          <a:xfrm>
            <a:off x="10409350" y="877225"/>
            <a:ext cx="1306348" cy="22508"/>
            <a:chOff x="3564440" y="787282"/>
            <a:chExt cx="1306348" cy="22508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8FA85542-27D2-5905-8CD6-3B5363347CFE}"/>
                </a:ext>
              </a:extLst>
            </p:cNvPr>
            <p:cNvSpPr/>
            <p:nvPr/>
          </p:nvSpPr>
          <p:spPr>
            <a:xfrm>
              <a:off x="4700415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4" name="平行四边形 83">
              <a:extLst>
                <a:ext uri="{FF2B5EF4-FFF2-40B4-BE49-F238E27FC236}">
                  <a16:creationId xmlns:a16="http://schemas.microsoft.com/office/drawing/2014/main" id="{6DEC4C91-7677-041E-BBA8-4A729D0C31F5}"/>
                </a:ext>
              </a:extLst>
            </p:cNvPr>
            <p:cNvSpPr/>
            <p:nvPr/>
          </p:nvSpPr>
          <p:spPr>
            <a:xfrm>
              <a:off x="4581371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30CCE244-64B5-AFDE-3E81-BE3FFD59D109}"/>
                </a:ext>
              </a:extLst>
            </p:cNvPr>
            <p:cNvSpPr/>
            <p:nvPr/>
          </p:nvSpPr>
          <p:spPr>
            <a:xfrm>
              <a:off x="4504921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43830AD0-3F02-54D1-BD8D-426C734FC380}"/>
                </a:ext>
              </a:extLst>
            </p:cNvPr>
            <p:cNvSpPr/>
            <p:nvPr/>
          </p:nvSpPr>
          <p:spPr>
            <a:xfrm flipH="1">
              <a:off x="3564440" y="787282"/>
              <a:ext cx="170373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6B940866-BDFC-01D1-B3AC-FF1347E28000}"/>
                </a:ext>
              </a:extLst>
            </p:cNvPr>
            <p:cNvSpPr/>
            <p:nvPr/>
          </p:nvSpPr>
          <p:spPr>
            <a:xfrm flipH="1">
              <a:off x="3723328" y="787282"/>
              <a:ext cx="127780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11AAD4F9-4A96-D34A-6678-AFC81D0D09E6}"/>
                </a:ext>
              </a:extLst>
            </p:cNvPr>
            <p:cNvSpPr/>
            <p:nvPr/>
          </p:nvSpPr>
          <p:spPr>
            <a:xfrm flipH="1">
              <a:off x="3839624" y="787282"/>
              <a:ext cx="85186" cy="22508"/>
            </a:xfrm>
            <a:prstGeom prst="parallelogram">
              <a:avLst>
                <a:gd name="adj" fmla="val 99605"/>
              </a:avLst>
            </a:pr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DB16C50-3584-EFA8-3418-B73F5E4E135B}"/>
                </a:ext>
              </a:extLst>
            </p:cNvPr>
            <p:cNvCxnSpPr>
              <a:cxnSpLocks/>
            </p:cNvCxnSpPr>
            <p:nvPr/>
          </p:nvCxnSpPr>
          <p:spPr>
            <a:xfrm>
              <a:off x="3928623" y="807408"/>
              <a:ext cx="572488" cy="0"/>
            </a:xfrm>
            <a:prstGeom prst="line">
              <a:avLst/>
            </a:prstGeom>
            <a:ln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D6CFE03A-7260-80B7-BE89-ACBC5608B91B}"/>
                </a:ext>
              </a:extLst>
            </p:cNvPr>
            <p:cNvSpPr/>
            <p:nvPr/>
          </p:nvSpPr>
          <p:spPr>
            <a:xfrm>
              <a:off x="4028833" y="788471"/>
              <a:ext cx="372069" cy="13505"/>
            </a:xfrm>
            <a:custGeom>
              <a:avLst/>
              <a:gdLst>
                <a:gd name="connsiteX0" fmla="*/ 21515 w 314475"/>
                <a:gd name="connsiteY0" fmla="*/ 0 h 21600"/>
                <a:gd name="connsiteX1" fmla="*/ 134475 w 314475"/>
                <a:gd name="connsiteY1" fmla="*/ 0 h 21600"/>
                <a:gd name="connsiteX2" fmla="*/ 180000 w 314475"/>
                <a:gd name="connsiteY2" fmla="*/ 0 h 21600"/>
                <a:gd name="connsiteX3" fmla="*/ 292960 w 314475"/>
                <a:gd name="connsiteY3" fmla="*/ 0 h 21600"/>
                <a:gd name="connsiteX4" fmla="*/ 314475 w 314475"/>
                <a:gd name="connsiteY4" fmla="*/ 21600 h 21600"/>
                <a:gd name="connsiteX5" fmla="*/ 158485 w 314475"/>
                <a:gd name="connsiteY5" fmla="*/ 21600 h 21600"/>
                <a:gd name="connsiteX6" fmla="*/ 155990 w 314475"/>
                <a:gd name="connsiteY6" fmla="*/ 21600 h 21600"/>
                <a:gd name="connsiteX7" fmla="*/ 0 w 314475"/>
                <a:gd name="connsiteY7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475" h="21600">
                  <a:moveTo>
                    <a:pt x="21515" y="0"/>
                  </a:moveTo>
                  <a:lnTo>
                    <a:pt x="134475" y="0"/>
                  </a:lnTo>
                  <a:lnTo>
                    <a:pt x="180000" y="0"/>
                  </a:lnTo>
                  <a:lnTo>
                    <a:pt x="292960" y="0"/>
                  </a:lnTo>
                  <a:lnTo>
                    <a:pt x="314475" y="21600"/>
                  </a:lnTo>
                  <a:lnTo>
                    <a:pt x="158485" y="21600"/>
                  </a:lnTo>
                  <a:lnTo>
                    <a:pt x="155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5F4CCBE-6105-CFF4-EAA5-B1A1F7E0F5FC}"/>
              </a:ext>
            </a:extLst>
          </p:cNvPr>
          <p:cNvSpPr txBox="1"/>
          <p:nvPr/>
        </p:nvSpPr>
        <p:spPr>
          <a:xfrm>
            <a:off x="3922458" y="613469"/>
            <a:ext cx="55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1157BF-A99D-AB0B-A7EC-06676C2E5655}"/>
              </a:ext>
            </a:extLst>
          </p:cNvPr>
          <p:cNvSpPr txBox="1"/>
          <p:nvPr/>
        </p:nvSpPr>
        <p:spPr>
          <a:xfrm>
            <a:off x="10656138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9" name="文本框 898">
            <a:extLst>
              <a:ext uri="{FF2B5EF4-FFF2-40B4-BE49-F238E27FC236}">
                <a16:creationId xmlns:a16="http://schemas.microsoft.com/office/drawing/2014/main" id="{B2E6E62A-042F-3767-2387-6AC15B549B05}"/>
              </a:ext>
            </a:extLst>
          </p:cNvPr>
          <p:cNvSpPr txBox="1"/>
          <p:nvPr/>
        </p:nvSpPr>
        <p:spPr>
          <a:xfrm>
            <a:off x="5593065" y="621163"/>
            <a:ext cx="800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AI</a:t>
            </a:r>
            <a:r>
              <a:rPr lang="zh-CN" altLang="en-US" sz="1100" dirty="0">
                <a:solidFill>
                  <a:schemeClr val="bg1"/>
                </a:solidFill>
              </a:rPr>
              <a:t>监测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5331DC-5534-38F9-87DC-D8D8C5550640}"/>
              </a:ext>
            </a:extLst>
          </p:cNvPr>
          <p:cNvSpPr txBox="1"/>
          <p:nvPr/>
        </p:nvSpPr>
        <p:spPr>
          <a:xfrm>
            <a:off x="7214600" y="613469"/>
            <a:ext cx="79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数据曲线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EF2018B7-AD1B-378E-D962-20C25194E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4762" y="230627"/>
            <a:ext cx="432000" cy="432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B9059E9-D3E3-78E6-AB8F-88574031890B}"/>
              </a:ext>
            </a:extLst>
          </p:cNvPr>
          <p:cNvSpPr txBox="1"/>
          <p:nvPr/>
        </p:nvSpPr>
        <p:spPr>
          <a:xfrm>
            <a:off x="8870585" y="613469"/>
            <a:ext cx="79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历史记录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02DF965-21BC-4A3F-EA0E-4AC0EB1AFCA8}"/>
              </a:ext>
            </a:extLst>
          </p:cNvPr>
          <p:cNvGrpSpPr/>
          <p:nvPr/>
        </p:nvGrpSpPr>
        <p:grpSpPr>
          <a:xfrm>
            <a:off x="67906" y="190992"/>
            <a:ext cx="3012235" cy="618787"/>
            <a:chOff x="67906" y="190992"/>
            <a:chExt cx="3012235" cy="6187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FFF9AE-B85F-260F-8470-39A4499E5633}"/>
                </a:ext>
              </a:extLst>
            </p:cNvPr>
            <p:cNvGrpSpPr/>
            <p:nvPr/>
          </p:nvGrpSpPr>
          <p:grpSpPr>
            <a:xfrm>
              <a:off x="622072" y="745596"/>
              <a:ext cx="2295198" cy="64183"/>
              <a:chOff x="566924" y="2761930"/>
              <a:chExt cx="1104132" cy="36014"/>
            </a:xfrm>
            <a:solidFill>
              <a:srgbClr val="00FEFE"/>
            </a:solidFill>
          </p:grpSpPr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0AA94512-8AB6-5995-1A5A-74DF3C52B48B}"/>
                  </a:ext>
                </a:extLst>
              </p:cNvPr>
              <p:cNvSpPr/>
              <p:nvPr/>
            </p:nvSpPr>
            <p:spPr>
              <a:xfrm>
                <a:off x="1527056" y="2761930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82639E20-97BA-221D-541C-8AFCDDFA10D9}"/>
                  </a:ext>
                </a:extLst>
              </p:cNvPr>
              <p:cNvSpPr/>
              <p:nvPr/>
            </p:nvSpPr>
            <p:spPr>
              <a:xfrm>
                <a:off x="1426440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F266F831-7C80-6F63-6FC8-0C2F51F3B27E}"/>
                  </a:ext>
                </a:extLst>
              </p:cNvPr>
              <p:cNvSpPr/>
              <p:nvPr/>
            </p:nvSpPr>
            <p:spPr>
              <a:xfrm>
                <a:off x="1361824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6" name="平行四边形 35">
                <a:extLst>
                  <a:ext uri="{FF2B5EF4-FFF2-40B4-BE49-F238E27FC236}">
                    <a16:creationId xmlns:a16="http://schemas.microsoft.com/office/drawing/2014/main" id="{86D1BD03-2878-A637-CE78-A6C2D946592C}"/>
                  </a:ext>
                </a:extLst>
              </p:cNvPr>
              <p:cNvSpPr/>
              <p:nvPr/>
            </p:nvSpPr>
            <p:spPr>
              <a:xfrm flipH="1">
                <a:off x="566924" y="2761944"/>
                <a:ext cx="144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7" name="平行四边形 36">
                <a:extLst>
                  <a:ext uri="{FF2B5EF4-FFF2-40B4-BE49-F238E27FC236}">
                    <a16:creationId xmlns:a16="http://schemas.microsoft.com/office/drawing/2014/main" id="{222C3754-154B-BAC1-B55C-5D98796128E3}"/>
                  </a:ext>
                </a:extLst>
              </p:cNvPr>
              <p:cNvSpPr/>
              <p:nvPr/>
            </p:nvSpPr>
            <p:spPr>
              <a:xfrm flipH="1">
                <a:off x="701217" y="2761944"/>
                <a:ext cx="108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39" name="平行四边形 38">
                <a:extLst>
                  <a:ext uri="{FF2B5EF4-FFF2-40B4-BE49-F238E27FC236}">
                    <a16:creationId xmlns:a16="http://schemas.microsoft.com/office/drawing/2014/main" id="{5005014F-EA08-66F6-9B64-BD90B2F73687}"/>
                  </a:ext>
                </a:extLst>
              </p:cNvPr>
              <p:cNvSpPr/>
              <p:nvPr/>
            </p:nvSpPr>
            <p:spPr>
              <a:xfrm flipH="1">
                <a:off x="799511" y="2761944"/>
                <a:ext cx="72000" cy="36000"/>
              </a:xfrm>
              <a:prstGeom prst="parallelogram">
                <a:avLst>
                  <a:gd name="adj" fmla="val 99605"/>
                </a:avLst>
              </a:pr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70693B08-C41F-EE66-8260-E47CFA85D61B}"/>
                  </a:ext>
                </a:extLst>
              </p:cNvPr>
              <p:cNvCxnSpPr/>
              <p:nvPr/>
            </p:nvCxnSpPr>
            <p:spPr>
              <a:xfrm>
                <a:off x="874733" y="2794134"/>
                <a:ext cx="483870" cy="0"/>
              </a:xfrm>
              <a:prstGeom prst="line">
                <a:avLst/>
              </a:prstGeom>
              <a:grpFill/>
              <a:ln>
                <a:solidFill>
                  <a:srgbClr val="02CC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E6F493C-3F27-F3DD-DA5B-08182CF0FF8A}"/>
                  </a:ext>
                </a:extLst>
              </p:cNvPr>
              <p:cNvSpPr/>
              <p:nvPr/>
            </p:nvSpPr>
            <p:spPr>
              <a:xfrm>
                <a:off x="959431" y="2763845"/>
                <a:ext cx="314475" cy="21600"/>
              </a:xfrm>
              <a:custGeom>
                <a:avLst/>
                <a:gdLst>
                  <a:gd name="connsiteX0" fmla="*/ 21515 w 314475"/>
                  <a:gd name="connsiteY0" fmla="*/ 0 h 21600"/>
                  <a:gd name="connsiteX1" fmla="*/ 134475 w 314475"/>
                  <a:gd name="connsiteY1" fmla="*/ 0 h 21600"/>
                  <a:gd name="connsiteX2" fmla="*/ 180000 w 314475"/>
                  <a:gd name="connsiteY2" fmla="*/ 0 h 21600"/>
                  <a:gd name="connsiteX3" fmla="*/ 292960 w 314475"/>
                  <a:gd name="connsiteY3" fmla="*/ 0 h 21600"/>
                  <a:gd name="connsiteX4" fmla="*/ 314475 w 314475"/>
                  <a:gd name="connsiteY4" fmla="*/ 21600 h 21600"/>
                  <a:gd name="connsiteX5" fmla="*/ 158485 w 314475"/>
                  <a:gd name="connsiteY5" fmla="*/ 21600 h 21600"/>
                  <a:gd name="connsiteX6" fmla="*/ 155990 w 314475"/>
                  <a:gd name="connsiteY6" fmla="*/ 21600 h 21600"/>
                  <a:gd name="connsiteX7" fmla="*/ 0 w 314475"/>
                  <a:gd name="connsiteY7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475" h="21600">
                    <a:moveTo>
                      <a:pt x="21515" y="0"/>
                    </a:moveTo>
                    <a:lnTo>
                      <a:pt x="134475" y="0"/>
                    </a:lnTo>
                    <a:lnTo>
                      <a:pt x="180000" y="0"/>
                    </a:lnTo>
                    <a:lnTo>
                      <a:pt x="292960" y="0"/>
                    </a:lnTo>
                    <a:lnTo>
                      <a:pt x="314475" y="21600"/>
                    </a:lnTo>
                    <a:lnTo>
                      <a:pt x="158485" y="21600"/>
                    </a:lnTo>
                    <a:lnTo>
                      <a:pt x="15599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>
                <a:solidFill>
                  <a:srgbClr val="02CC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4AF4CE-B63F-65BF-7B39-35D47862F063}"/>
                </a:ext>
              </a:extLst>
            </p:cNvPr>
            <p:cNvSpPr txBox="1"/>
            <p:nvPr/>
          </p:nvSpPr>
          <p:spPr>
            <a:xfrm>
              <a:off x="887621" y="366435"/>
              <a:ext cx="2002589" cy="338554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50800" dist="50800" dir="54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lt"/>
                </a:rPr>
                <a:t>工业实时监测系统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8EC3778-9FDB-8F09-2F4A-6A3E6CFF68CE}"/>
                </a:ext>
              </a:extLst>
            </p:cNvPr>
            <p:cNvCxnSpPr/>
            <p:nvPr/>
          </p:nvCxnSpPr>
          <p:spPr>
            <a:xfrm>
              <a:off x="1013484" y="336391"/>
              <a:ext cx="2066657" cy="0"/>
            </a:xfrm>
            <a:prstGeom prst="line">
              <a:avLst/>
            </a:prstGeom>
            <a:ln>
              <a:solidFill>
                <a:srgbClr val="02CCD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ACE1666-E409-56C5-29E9-B5D6EE15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89888" l="7895" r="94737">
                          <a14:foregroundMark x1="12030" y1="42697" x2="12030" y2="42697"/>
                          <a14:foregroundMark x1="32707" y1="40449" x2="32707" y2="40449"/>
                          <a14:foregroundMark x1="37970" y1="47191" x2="37970" y2="47191"/>
                          <a14:foregroundMark x1="42105" y1="42697" x2="42105" y2="42697"/>
                          <a14:foregroundMark x1="46992" y1="44944" x2="46992" y2="44944"/>
                          <a14:foregroundMark x1="45489" y1="21348" x2="45489" y2="21348"/>
                          <a14:foregroundMark x1="80827" y1="35955" x2="80827" y2="35955"/>
                          <a14:foregroundMark x1="77820" y1="48315" x2="77820" y2="48315"/>
                          <a14:foregroundMark x1="83835" y1="47191" x2="83835" y2="47191"/>
                          <a14:foregroundMark x1="88346" y1="41573" x2="88346" y2="41573"/>
                          <a14:foregroundMark x1="89098" y1="25843" x2="89098" y2="25843"/>
                          <a14:foregroundMark x1="94737" y1="31461" x2="94737" y2="31461"/>
                          <a14:foregroundMark x1="51504" y1="78652" x2="51504" y2="78652"/>
                          <a14:foregroundMark x1="55639" y1="79775" x2="55639" y2="79775"/>
                          <a14:foregroundMark x1="60150" y1="80899" x2="60150" y2="80899"/>
                          <a14:foregroundMark x1="64662" y1="83146" x2="64662" y2="83146"/>
                          <a14:foregroundMark x1="67293" y1="83146" x2="67293" y2="83146"/>
                          <a14:foregroundMark x1="69173" y1="82022" x2="69173" y2="82022"/>
                          <a14:foregroundMark x1="74436" y1="83146" x2="74436" y2="83146"/>
                          <a14:foregroundMark x1="79699" y1="83146" x2="79699" y2="83146"/>
                          <a14:foregroundMark x1="83835" y1="84270" x2="83835" y2="84270"/>
                          <a14:foregroundMark x1="88722" y1="83146" x2="88722" y2="83146"/>
                          <a14:foregroundMark x1="94361" y1="79775" x2="94361" y2="79775"/>
                          <a14:foregroundMark x1="8647" y1="79775" x2="8647" y2="79775"/>
                          <a14:foregroundMark x1="54887" y1="37079" x2="54887" y2="37079"/>
                          <a14:foregroundMark x1="7895" y1="24719" x2="7895" y2="24719"/>
                          <a14:foregroundMark x1="12406" y1="82022" x2="12406" y2="82022"/>
                          <a14:foregroundMark x1="17669" y1="80899" x2="17669" y2="80899"/>
                          <a14:foregroundMark x1="22556" y1="80899" x2="22556" y2="80899"/>
                          <a14:foregroundMark x1="28195" y1="80899" x2="28195" y2="80899"/>
                          <a14:foregroundMark x1="31203" y1="85393" x2="31203" y2="85393"/>
                          <a14:foregroundMark x1="33459" y1="82022" x2="33459" y2="82022"/>
                          <a14:foregroundMark x1="37970" y1="83146" x2="37970" y2="83146"/>
                          <a14:foregroundMark x1="42481" y1="83146" x2="42481" y2="83146"/>
                          <a14:foregroundMark x1="27820" y1="86517" x2="27820" y2="86517"/>
                          <a14:foregroundMark x1="40977" y1="84270" x2="40977" y2="84270"/>
                          <a14:foregroundMark x1="40977" y1="77528" x2="40977" y2="77528"/>
                          <a14:foregroundMark x1="42481" y1="85393" x2="42481" y2="85393"/>
                          <a14:foregroundMark x1="57895" y1="87640" x2="57895" y2="87640"/>
                          <a14:foregroundMark x1="59774" y1="80899" x2="59774" y2="80899"/>
                          <a14:foregroundMark x1="67669" y1="79775" x2="67669" y2="79775"/>
                          <a14:foregroundMark x1="72180" y1="86517" x2="72180" y2="86517"/>
                          <a14:foregroundMark x1="72932" y1="78652" x2="72932" y2="78652"/>
                          <a14:foregroundMark x1="77820" y1="83146" x2="77820" y2="83146"/>
                          <a14:foregroundMark x1="92105" y1="85393" x2="92105" y2="85393"/>
                          <a14:foregroundMark x1="40977" y1="76404" x2="40977" y2="76404"/>
                          <a14:foregroundMark x1="57895" y1="87640" x2="57895" y2="87640"/>
                          <a14:foregroundMark x1="60150" y1="85393" x2="60150" y2="85393"/>
                          <a14:foregroundMark x1="84211" y1="82022" x2="84211" y2="82022"/>
                          <a14:foregroundMark x1="84211" y1="86517" x2="84211" y2="86517"/>
                          <a14:foregroundMark x1="84211" y1="84270" x2="84211" y2="84270"/>
                          <a14:foregroundMark x1="84211" y1="87640" x2="84211" y2="87640"/>
                          <a14:foregroundMark x1="77820" y1="79775" x2="77820" y2="79775"/>
                          <a14:foregroundMark x1="79323" y1="86517" x2="79323" y2="86517"/>
                          <a14:foregroundMark x1="59774" y1="82022" x2="59774" y2="82022"/>
                          <a14:foregroundMark x1="59774" y1="80899" x2="59774" y2="80899"/>
                          <a14:foregroundMark x1="68045" y1="80899" x2="68045" y2="80899"/>
                          <a14:foregroundMark x1="41353" y1="82022" x2="41353" y2="82022"/>
                          <a14:foregroundMark x1="57519" y1="83146" x2="57519" y2="83146"/>
                          <a14:foregroundMark x1="59398" y1="83146" x2="59398" y2="83146"/>
                          <a14:foregroundMark x1="67669" y1="82022" x2="67669" y2="82022"/>
                          <a14:foregroundMark x1="67669" y1="82022" x2="67669" y2="82022"/>
                          <a14:foregroundMark x1="78195" y1="80899" x2="78195" y2="80899"/>
                          <a14:backgroundMark x1="15038" y1="68539" x2="15038" y2="68539"/>
                          <a14:backgroundMark x1="59023" y1="80899" x2="59023" y2="80899"/>
                          <a14:backgroundMark x1="76692" y1="82022" x2="76692" y2="82022"/>
                          <a14:backgroundMark x1="84962" y1="83146" x2="84962" y2="83146"/>
                          <a14:backgroundMark x1="79323" y1="56180" x2="79323" y2="56180"/>
                          <a14:backgroundMark x1="82331" y1="53933" x2="82331" y2="53933"/>
                          <a14:backgroundMark x1="79323" y1="44944" x2="79323" y2="44944"/>
                          <a14:backgroundMark x1="14286" y1="82022" x2="14286" y2="82022"/>
                          <a14:backgroundMark x1="19549" y1="82022" x2="19549" y2="82022"/>
                          <a14:backgroundMark x1="22180" y1="82022" x2="22180" y2="82022"/>
                          <a14:backgroundMark x1="29699" y1="84270" x2="29699" y2="84270"/>
                          <a14:backgroundMark x1="27068" y1="83146" x2="27068" y2="83146"/>
                          <a14:backgroundMark x1="39474" y1="83146" x2="39474" y2="83146"/>
                          <a14:backgroundMark x1="38722" y1="83146" x2="38722" y2="83146"/>
                          <a14:backgroundMark x1="41729" y1="83146" x2="41729" y2="83146"/>
                          <a14:backgroundMark x1="43609" y1="84270" x2="43609" y2="84270"/>
                          <a14:backgroundMark x1="54887" y1="77528" x2="54887" y2="77528"/>
                          <a14:backgroundMark x1="68421" y1="82022" x2="68421" y2="82022"/>
                          <a14:backgroundMark x1="73684" y1="82022" x2="73684" y2="82022"/>
                          <a14:backgroundMark x1="58271" y1="85393" x2="58271" y2="85393"/>
                          <a14:backgroundMark x1="57143" y1="85393" x2="57143" y2="85393"/>
                          <a14:backgroundMark x1="58647" y1="88764" x2="58647" y2="88764"/>
                          <a14:backgroundMark x1="78571" y1="82022" x2="78571" y2="82022"/>
                          <a14:backgroundMark x1="78195" y1="86517" x2="78195" y2="86517"/>
                          <a14:backgroundMark x1="84586" y1="85393" x2="84586" y2="85393"/>
                          <a14:backgroundMark x1="78571" y1="84270" x2="78571" y2="84270"/>
                          <a14:backgroundMark x1="40602" y1="75281" x2="40602" y2="752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06" y="190992"/>
              <a:ext cx="936670" cy="313397"/>
            </a:xfrm>
            <a:prstGeom prst="rect">
              <a:avLst/>
            </a:prstGeom>
          </p:spPr>
        </p:pic>
      </p:grpSp>
      <p:pic>
        <p:nvPicPr>
          <p:cNvPr id="940" name="图形 939">
            <a:extLst>
              <a:ext uri="{FF2B5EF4-FFF2-40B4-BE49-F238E27FC236}">
                <a16:creationId xmlns:a16="http://schemas.microsoft.com/office/drawing/2014/main" id="{06FEF608-080B-BDFD-9F7D-D8F546E0C0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2791" y="177867"/>
            <a:ext cx="726743" cy="516795"/>
          </a:xfrm>
          <a:prstGeom prst="rect">
            <a:avLst/>
          </a:prstGeom>
        </p:spPr>
      </p:pic>
      <p:pic>
        <p:nvPicPr>
          <p:cNvPr id="943" name="图形 942">
            <a:extLst>
              <a:ext uri="{FF2B5EF4-FFF2-40B4-BE49-F238E27FC236}">
                <a16:creationId xmlns:a16="http://schemas.microsoft.com/office/drawing/2014/main" id="{6E857ACB-F21E-BB39-FCB1-7160F648A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4249" y="171450"/>
            <a:ext cx="561975" cy="561975"/>
          </a:xfrm>
          <a:prstGeom prst="rect">
            <a:avLst/>
          </a:prstGeom>
        </p:spPr>
      </p:pic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92017547-367F-19BB-BB23-DAE2825A7AAB}"/>
              </a:ext>
            </a:extLst>
          </p:cNvPr>
          <p:cNvSpPr/>
          <p:nvPr/>
        </p:nvSpPr>
        <p:spPr>
          <a:xfrm>
            <a:off x="10853525" y="214826"/>
            <a:ext cx="436676" cy="435883"/>
          </a:xfrm>
          <a:custGeom>
            <a:avLst/>
            <a:gdLst>
              <a:gd name="connsiteX0" fmla="*/ 523900 w 2375466"/>
              <a:gd name="connsiteY0" fmla="*/ 523047 h 2375466"/>
              <a:gd name="connsiteX1" fmla="*/ 564763 w 2375466"/>
              <a:gd name="connsiteY1" fmla="*/ 539449 h 2375466"/>
              <a:gd name="connsiteX2" fmla="*/ 565657 w 2375466"/>
              <a:gd name="connsiteY2" fmla="*/ 540343 h 2375466"/>
              <a:gd name="connsiteX3" fmla="*/ 565657 w 2375466"/>
              <a:gd name="connsiteY3" fmla="*/ 622520 h 2375466"/>
              <a:gd name="connsiteX4" fmla="*/ 484407 w 2375466"/>
              <a:gd name="connsiteY4" fmla="*/ 623520 h 2375466"/>
              <a:gd name="connsiteX5" fmla="*/ 483407 w 2375466"/>
              <a:gd name="connsiteY5" fmla="*/ 622520 h 2375466"/>
              <a:gd name="connsiteX6" fmla="*/ 482587 w 2375466"/>
              <a:gd name="connsiteY6" fmla="*/ 541163 h 2375466"/>
              <a:gd name="connsiteX7" fmla="*/ 483407 w 2375466"/>
              <a:gd name="connsiteY7" fmla="*/ 540343 h 2375466"/>
              <a:gd name="connsiteX8" fmla="*/ 523900 w 2375466"/>
              <a:gd name="connsiteY8" fmla="*/ 523047 h 2375466"/>
              <a:gd name="connsiteX9" fmla="*/ 1102661 w 2375466"/>
              <a:gd name="connsiteY9" fmla="*/ 497585 h 2375466"/>
              <a:gd name="connsiteX10" fmla="*/ 1084028 w 2375466"/>
              <a:gd name="connsiteY10" fmla="*/ 651025 h 2375466"/>
              <a:gd name="connsiteX11" fmla="*/ 926208 w 2375466"/>
              <a:gd name="connsiteY11" fmla="*/ 704770 h 2375466"/>
              <a:gd name="connsiteX12" fmla="*/ 1076382 w 2375466"/>
              <a:gd name="connsiteY12" fmla="*/ 870236 h 2375466"/>
              <a:gd name="connsiteX13" fmla="*/ 1211190 w 2375466"/>
              <a:gd name="connsiteY13" fmla="*/ 848337 h 2375466"/>
              <a:gd name="connsiteX14" fmla="*/ 1645307 w 2375466"/>
              <a:gd name="connsiteY14" fmla="*/ 1281711 h 2375466"/>
              <a:gd name="connsiteX15" fmla="*/ 1645307 w 2375466"/>
              <a:gd name="connsiteY15" fmla="*/ 1282454 h 2375466"/>
              <a:gd name="connsiteX16" fmla="*/ 1211190 w 2375466"/>
              <a:gd name="connsiteY16" fmla="*/ 1716422 h 2375466"/>
              <a:gd name="connsiteX17" fmla="*/ 777274 w 2375466"/>
              <a:gd name="connsiteY17" fmla="*/ 1283293 h 2375466"/>
              <a:gd name="connsiteX18" fmla="*/ 802313 w 2375466"/>
              <a:gd name="connsiteY18" fmla="*/ 1137699 h 2375466"/>
              <a:gd name="connsiteX19" fmla="*/ 629127 w 2375466"/>
              <a:gd name="connsiteY19" fmla="*/ 1005044 h 2375466"/>
              <a:gd name="connsiteX20" fmla="*/ 578722 w 2375466"/>
              <a:gd name="connsiteY20" fmla="*/ 1155218 h 2375466"/>
              <a:gd name="connsiteX21" fmla="*/ 425282 w 2375466"/>
              <a:gd name="connsiteY21" fmla="*/ 1173776 h 2375466"/>
              <a:gd name="connsiteX22" fmla="*/ 425282 w 2375466"/>
              <a:gd name="connsiteY22" fmla="*/ 1391874 h 2375466"/>
              <a:gd name="connsiteX23" fmla="*/ 578722 w 2375466"/>
              <a:gd name="connsiteY23" fmla="*/ 1410655 h 2375466"/>
              <a:gd name="connsiteX24" fmla="*/ 674112 w 2375466"/>
              <a:gd name="connsiteY24" fmla="*/ 1639665 h 2375466"/>
              <a:gd name="connsiteX25" fmla="*/ 578722 w 2375466"/>
              <a:gd name="connsiteY25" fmla="*/ 1761407 h 2375466"/>
              <a:gd name="connsiteX26" fmla="*/ 733276 w 2375466"/>
              <a:gd name="connsiteY26" fmla="*/ 1915961 h 2375466"/>
              <a:gd name="connsiteX27" fmla="*/ 854944 w 2375466"/>
              <a:gd name="connsiteY27" fmla="*/ 1820497 h 2375466"/>
              <a:gd name="connsiteX28" fmla="*/ 1084028 w 2375466"/>
              <a:gd name="connsiteY28" fmla="*/ 1915961 h 2375466"/>
              <a:gd name="connsiteX29" fmla="*/ 1102661 w 2375466"/>
              <a:gd name="connsiteY29" fmla="*/ 2069327 h 2375466"/>
              <a:gd name="connsiteX30" fmla="*/ 1320758 w 2375466"/>
              <a:gd name="connsiteY30" fmla="*/ 2069327 h 2375466"/>
              <a:gd name="connsiteX31" fmla="*/ 1339391 w 2375466"/>
              <a:gd name="connsiteY31" fmla="*/ 1915961 h 2375466"/>
              <a:gd name="connsiteX32" fmla="*/ 1568401 w 2375466"/>
              <a:gd name="connsiteY32" fmla="*/ 1820497 h 2375466"/>
              <a:gd name="connsiteX33" fmla="*/ 1690143 w 2375466"/>
              <a:gd name="connsiteY33" fmla="*/ 1915961 h 2375466"/>
              <a:gd name="connsiteX34" fmla="*/ 1844771 w 2375466"/>
              <a:gd name="connsiteY34" fmla="*/ 1761407 h 2375466"/>
              <a:gd name="connsiteX35" fmla="*/ 1749307 w 2375466"/>
              <a:gd name="connsiteY35" fmla="*/ 1639665 h 2375466"/>
              <a:gd name="connsiteX36" fmla="*/ 1844771 w 2375466"/>
              <a:gd name="connsiteY36" fmla="*/ 1410655 h 2375466"/>
              <a:gd name="connsiteX37" fmla="*/ 1998137 w 2375466"/>
              <a:gd name="connsiteY37" fmla="*/ 1393136 h 2375466"/>
              <a:gd name="connsiteX38" fmla="*/ 1998137 w 2375466"/>
              <a:gd name="connsiteY38" fmla="*/ 1174964 h 2375466"/>
              <a:gd name="connsiteX39" fmla="*/ 1844771 w 2375466"/>
              <a:gd name="connsiteY39" fmla="*/ 1156331 h 2375466"/>
              <a:gd name="connsiteX40" fmla="*/ 1749307 w 2375466"/>
              <a:gd name="connsiteY40" fmla="*/ 927322 h 2375466"/>
              <a:gd name="connsiteX41" fmla="*/ 1844771 w 2375466"/>
              <a:gd name="connsiteY41" fmla="*/ 805579 h 2375466"/>
              <a:gd name="connsiteX42" fmla="*/ 1690143 w 2375466"/>
              <a:gd name="connsiteY42" fmla="*/ 651025 h 2375466"/>
              <a:gd name="connsiteX43" fmla="*/ 1568401 w 2375466"/>
              <a:gd name="connsiteY43" fmla="*/ 746415 h 2375466"/>
              <a:gd name="connsiteX44" fmla="*/ 1339391 w 2375466"/>
              <a:gd name="connsiteY44" fmla="*/ 651025 h 2375466"/>
              <a:gd name="connsiteX45" fmla="*/ 1320758 w 2375466"/>
              <a:gd name="connsiteY45" fmla="*/ 497585 h 2375466"/>
              <a:gd name="connsiteX46" fmla="*/ 514065 w 2375466"/>
              <a:gd name="connsiteY46" fmla="*/ 436201 h 2375466"/>
              <a:gd name="connsiteX47" fmla="*/ 448294 w 2375466"/>
              <a:gd name="connsiteY47" fmla="*/ 462473 h 2375466"/>
              <a:gd name="connsiteX48" fmla="*/ 404497 w 2375466"/>
              <a:gd name="connsiteY48" fmla="*/ 506270 h 2375466"/>
              <a:gd name="connsiteX49" fmla="*/ 404497 w 2375466"/>
              <a:gd name="connsiteY49" fmla="*/ 637812 h 2375466"/>
              <a:gd name="connsiteX50" fmla="*/ 1008385 w 2375466"/>
              <a:gd name="connsiteY50" fmla="*/ 1215495 h 2375466"/>
              <a:gd name="connsiteX51" fmla="*/ 1013878 w 2375466"/>
              <a:gd name="connsiteY51" fmla="*/ 1219801 h 2375466"/>
              <a:gd name="connsiteX52" fmla="*/ 1039043 w 2375466"/>
              <a:gd name="connsiteY52" fmla="*/ 1480805 h 2375466"/>
              <a:gd name="connsiteX53" fmla="*/ 1282454 w 2375466"/>
              <a:gd name="connsiteY53" fmla="*/ 1588147 h 2375466"/>
              <a:gd name="connsiteX54" fmla="*/ 1152991 w 2375466"/>
              <a:gd name="connsiteY54" fmla="*/ 1407240 h 2375466"/>
              <a:gd name="connsiteX55" fmla="*/ 1168882 w 2375466"/>
              <a:gd name="connsiteY55" fmla="*/ 1311228 h 2375466"/>
              <a:gd name="connsiteX56" fmla="*/ 1169471 w 2375466"/>
              <a:gd name="connsiteY56" fmla="*/ 1310811 h 2375466"/>
              <a:gd name="connsiteX57" fmla="*/ 1263821 w 2375466"/>
              <a:gd name="connsiteY57" fmla="*/ 1242813 h 2375466"/>
              <a:gd name="connsiteX58" fmla="*/ 1359944 w 2375466"/>
              <a:gd name="connsiteY58" fmla="*/ 1258681 h 2375466"/>
              <a:gd name="connsiteX59" fmla="*/ 1360325 w 2375466"/>
              <a:gd name="connsiteY59" fmla="*/ 1259219 h 2375466"/>
              <a:gd name="connsiteX60" fmla="*/ 1489565 w 2375466"/>
              <a:gd name="connsiteY60" fmla="*/ 1440125 h 2375466"/>
              <a:gd name="connsiteX61" fmla="*/ 1465513 w 2375466"/>
              <a:gd name="connsiteY61" fmla="*/ 1176003 h 2375466"/>
              <a:gd name="connsiteX62" fmla="*/ 1168506 w 2375466"/>
              <a:gd name="connsiteY62" fmla="*/ 1080613 h 2375466"/>
              <a:gd name="connsiteX63" fmla="*/ 1157594 w 2375466"/>
              <a:gd name="connsiteY63" fmla="*/ 1068513 h 2375466"/>
              <a:gd name="connsiteX64" fmla="*/ 579836 w 2375466"/>
              <a:gd name="connsiteY64" fmla="*/ 462473 h 2375466"/>
              <a:gd name="connsiteX65" fmla="*/ 514065 w 2375466"/>
              <a:gd name="connsiteY65" fmla="*/ 436201 h 2375466"/>
              <a:gd name="connsiteX66" fmla="*/ 1113500 w 2375466"/>
              <a:gd name="connsiteY66" fmla="*/ 0 h 2375466"/>
              <a:gd name="connsiteX67" fmla="*/ 1261966 w 2375466"/>
              <a:gd name="connsiteY67" fmla="*/ 0 h 2375466"/>
              <a:gd name="connsiteX68" fmla="*/ 2375466 w 2375466"/>
              <a:gd name="connsiteY68" fmla="*/ 1113500 h 2375466"/>
              <a:gd name="connsiteX69" fmla="*/ 2375466 w 2375466"/>
              <a:gd name="connsiteY69" fmla="*/ 1261966 h 2375466"/>
              <a:gd name="connsiteX70" fmla="*/ 1261966 w 2375466"/>
              <a:gd name="connsiteY70" fmla="*/ 2375466 h 2375466"/>
              <a:gd name="connsiteX71" fmla="*/ 1113500 w 2375466"/>
              <a:gd name="connsiteY71" fmla="*/ 2375466 h 2375466"/>
              <a:gd name="connsiteX72" fmla="*/ 0 w 2375466"/>
              <a:gd name="connsiteY72" fmla="*/ 1261966 h 2375466"/>
              <a:gd name="connsiteX73" fmla="*/ 0 w 2375466"/>
              <a:gd name="connsiteY73" fmla="*/ 1113500 h 2375466"/>
              <a:gd name="connsiteX74" fmla="*/ 1113500 w 2375466"/>
              <a:gd name="connsiteY74" fmla="*/ 0 h 237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375466" h="2375466">
                <a:moveTo>
                  <a:pt x="523900" y="523047"/>
                </a:moveTo>
                <a:cubicBezTo>
                  <a:pt x="538622" y="522885"/>
                  <a:pt x="553407" y="528340"/>
                  <a:pt x="564763" y="539449"/>
                </a:cubicBezTo>
                <a:cubicBezTo>
                  <a:pt x="565064" y="539744"/>
                  <a:pt x="565362" y="540042"/>
                  <a:pt x="565657" y="540343"/>
                </a:cubicBezTo>
                <a:cubicBezTo>
                  <a:pt x="588669" y="563356"/>
                  <a:pt x="588669" y="600621"/>
                  <a:pt x="565657" y="622520"/>
                </a:cubicBezTo>
                <a:cubicBezTo>
                  <a:pt x="543497" y="645232"/>
                  <a:pt x="507120" y="645681"/>
                  <a:pt x="484407" y="623520"/>
                </a:cubicBezTo>
                <a:cubicBezTo>
                  <a:pt x="484070" y="623191"/>
                  <a:pt x="483736" y="622857"/>
                  <a:pt x="483407" y="622520"/>
                </a:cubicBezTo>
                <a:cubicBezTo>
                  <a:pt x="460714" y="600280"/>
                  <a:pt x="460347" y="563855"/>
                  <a:pt x="482587" y="541163"/>
                </a:cubicBezTo>
                <a:cubicBezTo>
                  <a:pt x="482857" y="540887"/>
                  <a:pt x="483131" y="540614"/>
                  <a:pt x="483407" y="540343"/>
                </a:cubicBezTo>
                <a:cubicBezTo>
                  <a:pt x="494516" y="528987"/>
                  <a:pt x="509177" y="523208"/>
                  <a:pt x="523900" y="523047"/>
                </a:cubicBezTo>
                <a:close/>
                <a:moveTo>
                  <a:pt x="1102661" y="497585"/>
                </a:moveTo>
                <a:lnTo>
                  <a:pt x="1084028" y="651025"/>
                </a:lnTo>
                <a:cubicBezTo>
                  <a:pt x="1029290" y="661934"/>
                  <a:pt x="976227" y="680004"/>
                  <a:pt x="926208" y="704770"/>
                </a:cubicBezTo>
                <a:lnTo>
                  <a:pt x="1076382" y="870236"/>
                </a:lnTo>
                <a:cubicBezTo>
                  <a:pt x="1119838" y="855694"/>
                  <a:pt x="1165366" y="848298"/>
                  <a:pt x="1211190" y="848337"/>
                </a:cubicBezTo>
                <a:cubicBezTo>
                  <a:pt x="1450741" y="848132"/>
                  <a:pt x="1645101" y="1042160"/>
                  <a:pt x="1645307" y="1281711"/>
                </a:cubicBezTo>
                <a:cubicBezTo>
                  <a:pt x="1645307" y="1281959"/>
                  <a:pt x="1645307" y="1282206"/>
                  <a:pt x="1645307" y="1282454"/>
                </a:cubicBezTo>
                <a:cubicBezTo>
                  <a:pt x="1645307" y="1522450"/>
                  <a:pt x="1451261" y="1716422"/>
                  <a:pt x="1211190" y="1716422"/>
                </a:cubicBezTo>
                <a:cubicBezTo>
                  <a:pt x="971762" y="1716639"/>
                  <a:pt x="777491" y="1522721"/>
                  <a:pt x="777274" y="1283293"/>
                </a:cubicBezTo>
                <a:cubicBezTo>
                  <a:pt x="777229" y="1233687"/>
                  <a:pt x="785698" y="1184440"/>
                  <a:pt x="802313" y="1137699"/>
                </a:cubicBezTo>
                <a:lnTo>
                  <a:pt x="629127" y="1005044"/>
                </a:lnTo>
                <a:cubicBezTo>
                  <a:pt x="606092" y="1052789"/>
                  <a:pt x="589158" y="1103244"/>
                  <a:pt x="578722" y="1155218"/>
                </a:cubicBezTo>
                <a:lnTo>
                  <a:pt x="425282" y="1173776"/>
                </a:lnTo>
                <a:lnTo>
                  <a:pt x="425282" y="1391874"/>
                </a:lnTo>
                <a:lnTo>
                  <a:pt x="578722" y="1410655"/>
                </a:lnTo>
                <a:cubicBezTo>
                  <a:pt x="594830" y="1492619"/>
                  <a:pt x="627271" y="1570502"/>
                  <a:pt x="674112" y="1639665"/>
                </a:cubicBezTo>
                <a:lnTo>
                  <a:pt x="578722" y="1761407"/>
                </a:lnTo>
                <a:lnTo>
                  <a:pt x="733276" y="1915961"/>
                </a:lnTo>
                <a:lnTo>
                  <a:pt x="854944" y="1820497"/>
                </a:lnTo>
                <a:cubicBezTo>
                  <a:pt x="924634" y="1866422"/>
                  <a:pt x="1002350" y="1898807"/>
                  <a:pt x="1084028" y="1915961"/>
                </a:cubicBezTo>
                <a:lnTo>
                  <a:pt x="1102661" y="2069327"/>
                </a:lnTo>
                <a:lnTo>
                  <a:pt x="1320758" y="2069327"/>
                </a:lnTo>
                <a:lnTo>
                  <a:pt x="1339391" y="1915961"/>
                </a:lnTo>
                <a:cubicBezTo>
                  <a:pt x="1421357" y="1899821"/>
                  <a:pt x="1499239" y="1867355"/>
                  <a:pt x="1568401" y="1820497"/>
                </a:cubicBezTo>
                <a:lnTo>
                  <a:pt x="1690143" y="1915961"/>
                </a:lnTo>
                <a:lnTo>
                  <a:pt x="1844771" y="1761407"/>
                </a:lnTo>
                <a:lnTo>
                  <a:pt x="1749307" y="1639665"/>
                </a:lnTo>
                <a:cubicBezTo>
                  <a:pt x="1795231" y="1570002"/>
                  <a:pt x="1827618" y="1492310"/>
                  <a:pt x="1844771" y="1410655"/>
                </a:cubicBezTo>
                <a:lnTo>
                  <a:pt x="1998137" y="1393136"/>
                </a:lnTo>
                <a:lnTo>
                  <a:pt x="1998137" y="1174964"/>
                </a:lnTo>
                <a:lnTo>
                  <a:pt x="1844771" y="1156331"/>
                </a:lnTo>
                <a:cubicBezTo>
                  <a:pt x="1828586" y="1074378"/>
                  <a:pt x="1796125" y="996505"/>
                  <a:pt x="1749307" y="927322"/>
                </a:cubicBezTo>
                <a:lnTo>
                  <a:pt x="1844771" y="805579"/>
                </a:lnTo>
                <a:lnTo>
                  <a:pt x="1690143" y="651025"/>
                </a:lnTo>
                <a:lnTo>
                  <a:pt x="1568401" y="746415"/>
                </a:lnTo>
                <a:cubicBezTo>
                  <a:pt x="1498732" y="700519"/>
                  <a:pt x="1421041" y="668158"/>
                  <a:pt x="1339391" y="651025"/>
                </a:cubicBezTo>
                <a:lnTo>
                  <a:pt x="1320758" y="497585"/>
                </a:lnTo>
                <a:close/>
                <a:moveTo>
                  <a:pt x="514065" y="436201"/>
                </a:moveTo>
                <a:cubicBezTo>
                  <a:pt x="490392" y="436201"/>
                  <a:pt x="466720" y="444959"/>
                  <a:pt x="448294" y="462473"/>
                </a:cubicBezTo>
                <a:lnTo>
                  <a:pt x="404497" y="506270"/>
                </a:lnTo>
                <a:cubicBezTo>
                  <a:pt x="368254" y="542628"/>
                  <a:pt x="368254" y="601454"/>
                  <a:pt x="404497" y="637812"/>
                </a:cubicBezTo>
                <a:lnTo>
                  <a:pt x="1008385" y="1215495"/>
                </a:lnTo>
                <a:cubicBezTo>
                  <a:pt x="1009975" y="1217213"/>
                  <a:pt x="1011830" y="1218667"/>
                  <a:pt x="1013878" y="1219801"/>
                </a:cubicBezTo>
                <a:cubicBezTo>
                  <a:pt x="975361" y="1305105"/>
                  <a:pt x="984938" y="1404432"/>
                  <a:pt x="1039043" y="1480805"/>
                </a:cubicBezTo>
                <a:cubicBezTo>
                  <a:pt x="1094457" y="1558392"/>
                  <a:pt x="1187795" y="1599553"/>
                  <a:pt x="1282454" y="1588147"/>
                </a:cubicBezTo>
                <a:lnTo>
                  <a:pt x="1152991" y="1407240"/>
                </a:lnTo>
                <a:cubicBezTo>
                  <a:pt x="1130866" y="1376339"/>
                  <a:pt x="1137981" y="1333353"/>
                  <a:pt x="1168882" y="1311228"/>
                </a:cubicBezTo>
                <a:cubicBezTo>
                  <a:pt x="1169077" y="1311088"/>
                  <a:pt x="1169274" y="1310949"/>
                  <a:pt x="1169471" y="1310811"/>
                </a:cubicBezTo>
                <a:lnTo>
                  <a:pt x="1263821" y="1242813"/>
                </a:lnTo>
                <a:cubicBezTo>
                  <a:pt x="1294747" y="1220652"/>
                  <a:pt x="1337782" y="1227756"/>
                  <a:pt x="1359944" y="1258681"/>
                </a:cubicBezTo>
                <a:cubicBezTo>
                  <a:pt x="1360071" y="1258860"/>
                  <a:pt x="1360199" y="1259039"/>
                  <a:pt x="1360325" y="1259219"/>
                </a:cubicBezTo>
                <a:lnTo>
                  <a:pt x="1489565" y="1440125"/>
                </a:lnTo>
                <a:cubicBezTo>
                  <a:pt x="1530718" y="1354359"/>
                  <a:pt x="1521482" y="1252926"/>
                  <a:pt x="1465513" y="1176003"/>
                </a:cubicBezTo>
                <a:cubicBezTo>
                  <a:pt x="1398432" y="1082116"/>
                  <a:pt x="1277711" y="1043344"/>
                  <a:pt x="1168506" y="1080613"/>
                </a:cubicBezTo>
                <a:cubicBezTo>
                  <a:pt x="1165409" y="1076124"/>
                  <a:pt x="1161740" y="1072056"/>
                  <a:pt x="1157594" y="1068513"/>
                </a:cubicBezTo>
                <a:lnTo>
                  <a:pt x="579836" y="462473"/>
                </a:lnTo>
                <a:cubicBezTo>
                  <a:pt x="561410" y="444959"/>
                  <a:pt x="537738" y="436201"/>
                  <a:pt x="514065" y="436201"/>
                </a:cubicBezTo>
                <a:close/>
                <a:moveTo>
                  <a:pt x="1113500" y="0"/>
                </a:moveTo>
                <a:lnTo>
                  <a:pt x="1261966" y="0"/>
                </a:lnTo>
                <a:cubicBezTo>
                  <a:pt x="1876841" y="0"/>
                  <a:pt x="2375466" y="498551"/>
                  <a:pt x="2375466" y="1113500"/>
                </a:cubicBezTo>
                <a:lnTo>
                  <a:pt x="2375466" y="1261966"/>
                </a:lnTo>
                <a:cubicBezTo>
                  <a:pt x="2375466" y="1876989"/>
                  <a:pt x="1876841" y="2375466"/>
                  <a:pt x="1261966" y="2375466"/>
                </a:cubicBezTo>
                <a:lnTo>
                  <a:pt x="1113500" y="2375466"/>
                </a:lnTo>
                <a:cubicBezTo>
                  <a:pt x="498551" y="2375466"/>
                  <a:pt x="0" y="1876989"/>
                  <a:pt x="0" y="1261966"/>
                </a:cubicBezTo>
                <a:lnTo>
                  <a:pt x="0" y="1113500"/>
                </a:lnTo>
                <a:cubicBezTo>
                  <a:pt x="0" y="498551"/>
                  <a:pt x="498551" y="0"/>
                  <a:pt x="1113500" y="0"/>
                </a:cubicBezTo>
                <a:close/>
              </a:path>
            </a:pathLst>
          </a:custGeom>
          <a:solidFill>
            <a:srgbClr val="00FEFE"/>
          </a:solidFill>
          <a:ln w="2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7F4804-E8D4-0C12-42F5-B2740C49D87E}"/>
              </a:ext>
            </a:extLst>
          </p:cNvPr>
          <p:cNvSpPr txBox="1"/>
          <p:nvPr/>
        </p:nvSpPr>
        <p:spPr>
          <a:xfrm>
            <a:off x="3590386" y="1070674"/>
            <a:ext cx="2337165" cy="437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000" b="1" dirty="0">
                <a:gradFill flip="none" rotWithShape="1">
                  <a:gsLst>
                    <a:gs pos="100000">
                      <a:srgbClr val="FFC000"/>
                    </a:gs>
                    <a:gs pos="0">
                      <a:srgbClr val="00FFFF"/>
                    </a:gs>
                  </a:gsLst>
                  <a:lin ang="5400000" scaled="1"/>
                  <a:tileRect/>
                </a:gradFill>
                <a:latin typeface="+mj-ea"/>
                <a:ea typeface="+mj-ea"/>
                <a:sym typeface="+mn-ea"/>
              </a:rPr>
              <a:t>节点实时状态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47F732-2D5D-6ACA-1FED-28D423BA3111}"/>
              </a:ext>
            </a:extLst>
          </p:cNvPr>
          <p:cNvGrpSpPr/>
          <p:nvPr/>
        </p:nvGrpSpPr>
        <p:grpSpPr>
          <a:xfrm>
            <a:off x="3874271" y="1509032"/>
            <a:ext cx="8096308" cy="5037683"/>
            <a:chOff x="238636" y="1032235"/>
            <a:chExt cx="11605724" cy="562193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8E08C1-CABC-5511-E8A2-42D81CE7FE40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54E639-726E-2132-5B75-9E4734B82BB0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2CE66CE-E081-9DBE-D855-455D6846B1E7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FF881D3-B3D8-EDAF-C9D3-3CC6AB1AC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F82FB42F-7045-E4D9-F140-C356A74F0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30EFE8E1-65F1-7033-0B84-909FE68EA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9D858C-FB40-A47A-CAC7-D3D4527A2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12F0F80F-CCF3-06D7-93C3-0780AEBE98FF}"/>
              </a:ext>
            </a:extLst>
          </p:cNvPr>
          <p:cNvSpPr/>
          <p:nvPr/>
        </p:nvSpPr>
        <p:spPr>
          <a:xfrm>
            <a:off x="3878815" y="1086932"/>
            <a:ext cx="1805058" cy="423967"/>
          </a:xfrm>
          <a:prstGeom prst="snip1Rect">
            <a:avLst>
              <a:gd name="adj" fmla="val 35397"/>
            </a:avLst>
          </a:prstGeom>
          <a:gradFill flip="none" rotWithShape="1">
            <a:gsLst>
              <a:gs pos="0">
                <a:srgbClr val="00FEFE">
                  <a:alpha val="15000"/>
                </a:srgbClr>
              </a:gs>
              <a:gs pos="100000">
                <a:srgbClr val="00FEFE">
                  <a:alpha val="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5523BE2E-1B96-A421-EC65-49E529BFE1B8}"/>
              </a:ext>
            </a:extLst>
          </p:cNvPr>
          <p:cNvSpPr/>
          <p:nvPr/>
        </p:nvSpPr>
        <p:spPr>
          <a:xfrm>
            <a:off x="3877203" y="1085489"/>
            <a:ext cx="1806669" cy="423967"/>
          </a:xfrm>
          <a:prstGeom prst="snip1Rect">
            <a:avLst>
              <a:gd name="adj" fmla="val 35397"/>
            </a:avLst>
          </a:pr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C4B214-DC15-B79C-4B6E-6251750D3E5E}"/>
              </a:ext>
            </a:extLst>
          </p:cNvPr>
          <p:cNvSpPr/>
          <p:nvPr/>
        </p:nvSpPr>
        <p:spPr>
          <a:xfrm>
            <a:off x="3881304" y="1509557"/>
            <a:ext cx="8082004" cy="396432"/>
          </a:xfrm>
          <a:prstGeom prst="rect">
            <a:avLst/>
          </a:prstGeom>
          <a:solidFill>
            <a:srgbClr val="01A1A7">
              <a:alpha val="70000"/>
            </a:srgbClr>
          </a:solidFill>
          <a:ln w="9525">
            <a:solidFill>
              <a:srgbClr val="00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66C8DE-1036-DBFB-4B67-719FC54CD7BC}"/>
              </a:ext>
            </a:extLst>
          </p:cNvPr>
          <p:cNvSpPr txBox="1"/>
          <p:nvPr/>
        </p:nvSpPr>
        <p:spPr>
          <a:xfrm>
            <a:off x="4408746" y="1523399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节点号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8ABBC7-E000-13B6-A45A-D559C8501993}"/>
              </a:ext>
            </a:extLst>
          </p:cNvPr>
          <p:cNvSpPr txBox="1"/>
          <p:nvPr/>
        </p:nvSpPr>
        <p:spPr>
          <a:xfrm>
            <a:off x="6185784" y="1519880"/>
            <a:ext cx="17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通信链接状态</a:t>
            </a:r>
            <a:endParaRPr lang="zh-CN" altLang="en-US" sz="2000" dirty="0">
              <a:solidFill>
                <a:srgbClr val="00FEFE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2BA903-9D97-277F-8191-3446E36BD09B}"/>
              </a:ext>
            </a:extLst>
          </p:cNvPr>
          <p:cNvSpPr txBox="1"/>
          <p:nvPr/>
        </p:nvSpPr>
        <p:spPr>
          <a:xfrm>
            <a:off x="8280764" y="1523107"/>
            <a:ext cx="14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传感器数据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DFBFD5-CB66-B527-A765-F185E472BF4C}"/>
              </a:ext>
            </a:extLst>
          </p:cNvPr>
          <p:cNvSpPr txBox="1"/>
          <p:nvPr/>
        </p:nvSpPr>
        <p:spPr>
          <a:xfrm>
            <a:off x="10406670" y="1521653"/>
            <a:ext cx="11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预警状态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E0B4DA-F624-4C13-5273-73C492F4FC62}"/>
              </a:ext>
            </a:extLst>
          </p:cNvPr>
          <p:cNvCxnSpPr>
            <a:cxnSpLocks/>
          </p:cNvCxnSpPr>
          <p:nvPr/>
        </p:nvCxnSpPr>
        <p:spPr>
          <a:xfrm>
            <a:off x="5916767" y="1508533"/>
            <a:ext cx="0" cy="5031241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0A06A6-8F4A-631A-7068-67CCB83D8874}"/>
              </a:ext>
            </a:extLst>
          </p:cNvPr>
          <p:cNvCxnSpPr>
            <a:cxnSpLocks/>
          </p:cNvCxnSpPr>
          <p:nvPr/>
        </p:nvCxnSpPr>
        <p:spPr>
          <a:xfrm>
            <a:off x="7979030" y="1509164"/>
            <a:ext cx="0" cy="5037551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0CCFD03-EF81-8938-7B1B-02F94F95787D}"/>
              </a:ext>
            </a:extLst>
          </p:cNvPr>
          <p:cNvCxnSpPr>
            <a:cxnSpLocks/>
          </p:cNvCxnSpPr>
          <p:nvPr/>
        </p:nvCxnSpPr>
        <p:spPr>
          <a:xfrm>
            <a:off x="9788362" y="1508533"/>
            <a:ext cx="31643" cy="5038182"/>
          </a:xfrm>
          <a:prstGeom prst="line">
            <a:avLst/>
          </a:prstGeom>
          <a:ln w="1270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EA18502-9A52-68D8-404D-693505F82B93}"/>
              </a:ext>
            </a:extLst>
          </p:cNvPr>
          <p:cNvCxnSpPr>
            <a:cxnSpLocks/>
          </p:cNvCxnSpPr>
          <p:nvPr/>
        </p:nvCxnSpPr>
        <p:spPr>
          <a:xfrm>
            <a:off x="3882288" y="2397269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B86BEA3-4BF5-F98D-340B-2D3C8CD0D140}"/>
              </a:ext>
            </a:extLst>
          </p:cNvPr>
          <p:cNvSpPr txBox="1"/>
          <p:nvPr/>
        </p:nvSpPr>
        <p:spPr>
          <a:xfrm>
            <a:off x="4542557" y="1968747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A-01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492A1FC-C691-2731-353B-DE6FB0A4E797}"/>
              </a:ext>
            </a:extLst>
          </p:cNvPr>
          <p:cNvSpPr txBox="1"/>
          <p:nvPr/>
        </p:nvSpPr>
        <p:spPr>
          <a:xfrm>
            <a:off x="4542557" y="2519218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B-01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44A8F35-AC57-7C4A-7A73-A1BF023456E0}"/>
              </a:ext>
            </a:extLst>
          </p:cNvPr>
          <p:cNvCxnSpPr>
            <a:cxnSpLocks/>
          </p:cNvCxnSpPr>
          <p:nvPr/>
        </p:nvCxnSpPr>
        <p:spPr>
          <a:xfrm>
            <a:off x="3882288" y="2997241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318BFF9-EF81-8D47-28F8-FFF73CF07859}"/>
              </a:ext>
            </a:extLst>
          </p:cNvPr>
          <p:cNvCxnSpPr>
            <a:cxnSpLocks/>
          </p:cNvCxnSpPr>
          <p:nvPr/>
        </p:nvCxnSpPr>
        <p:spPr>
          <a:xfrm>
            <a:off x="3882288" y="3597213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接连接符 895">
            <a:extLst>
              <a:ext uri="{FF2B5EF4-FFF2-40B4-BE49-F238E27FC236}">
                <a16:creationId xmlns:a16="http://schemas.microsoft.com/office/drawing/2014/main" id="{88515E7A-C187-8116-EBE4-C50687A4629F}"/>
              </a:ext>
            </a:extLst>
          </p:cNvPr>
          <p:cNvCxnSpPr>
            <a:cxnSpLocks/>
          </p:cNvCxnSpPr>
          <p:nvPr/>
        </p:nvCxnSpPr>
        <p:spPr>
          <a:xfrm>
            <a:off x="3882288" y="4197185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接连接符 896">
            <a:extLst>
              <a:ext uri="{FF2B5EF4-FFF2-40B4-BE49-F238E27FC236}">
                <a16:creationId xmlns:a16="http://schemas.microsoft.com/office/drawing/2014/main" id="{E6F63737-D7FE-1218-CA2D-954F81AED77F}"/>
              </a:ext>
            </a:extLst>
          </p:cNvPr>
          <p:cNvCxnSpPr>
            <a:cxnSpLocks/>
          </p:cNvCxnSpPr>
          <p:nvPr/>
        </p:nvCxnSpPr>
        <p:spPr>
          <a:xfrm>
            <a:off x="3882288" y="4797157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接连接符 897">
            <a:extLst>
              <a:ext uri="{FF2B5EF4-FFF2-40B4-BE49-F238E27FC236}">
                <a16:creationId xmlns:a16="http://schemas.microsoft.com/office/drawing/2014/main" id="{99A72F9B-9278-596D-1295-05CCB0B7143F}"/>
              </a:ext>
            </a:extLst>
          </p:cNvPr>
          <p:cNvCxnSpPr>
            <a:cxnSpLocks/>
          </p:cNvCxnSpPr>
          <p:nvPr/>
        </p:nvCxnSpPr>
        <p:spPr>
          <a:xfrm>
            <a:off x="3882288" y="5397129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接连接符 899">
            <a:extLst>
              <a:ext uri="{FF2B5EF4-FFF2-40B4-BE49-F238E27FC236}">
                <a16:creationId xmlns:a16="http://schemas.microsoft.com/office/drawing/2014/main" id="{9FBC7D50-546A-60C9-CD46-5E9433390252}"/>
              </a:ext>
            </a:extLst>
          </p:cNvPr>
          <p:cNvCxnSpPr>
            <a:cxnSpLocks/>
          </p:cNvCxnSpPr>
          <p:nvPr/>
        </p:nvCxnSpPr>
        <p:spPr>
          <a:xfrm>
            <a:off x="3882288" y="5997103"/>
            <a:ext cx="8073004" cy="0"/>
          </a:xfrm>
          <a:prstGeom prst="line">
            <a:avLst/>
          </a:prstGeom>
          <a:ln w="9525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" name="文本框 900">
            <a:extLst>
              <a:ext uri="{FF2B5EF4-FFF2-40B4-BE49-F238E27FC236}">
                <a16:creationId xmlns:a16="http://schemas.microsoft.com/office/drawing/2014/main" id="{7D59278E-8909-6652-67F3-151D3E8316BF}"/>
              </a:ext>
            </a:extLst>
          </p:cNvPr>
          <p:cNvSpPr txBox="1"/>
          <p:nvPr/>
        </p:nvSpPr>
        <p:spPr>
          <a:xfrm>
            <a:off x="4542557" y="3113326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B-02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02" name="文本框 901">
            <a:extLst>
              <a:ext uri="{FF2B5EF4-FFF2-40B4-BE49-F238E27FC236}">
                <a16:creationId xmlns:a16="http://schemas.microsoft.com/office/drawing/2014/main" id="{306EF314-773B-3429-700D-78C53B6FC603}"/>
              </a:ext>
            </a:extLst>
          </p:cNvPr>
          <p:cNvSpPr txBox="1"/>
          <p:nvPr/>
        </p:nvSpPr>
        <p:spPr>
          <a:xfrm>
            <a:off x="4542557" y="3697037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C-01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03" name="文本框 902">
            <a:extLst>
              <a:ext uri="{FF2B5EF4-FFF2-40B4-BE49-F238E27FC236}">
                <a16:creationId xmlns:a16="http://schemas.microsoft.com/office/drawing/2014/main" id="{23C71956-64D6-2063-91D3-78220A231BBC}"/>
              </a:ext>
            </a:extLst>
          </p:cNvPr>
          <p:cNvSpPr txBox="1"/>
          <p:nvPr/>
        </p:nvSpPr>
        <p:spPr>
          <a:xfrm>
            <a:off x="4542557" y="4312505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FEFE"/>
                </a:solidFill>
              </a:rPr>
              <a:t>C-02</a:t>
            </a:r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04" name="文本框 903">
            <a:extLst>
              <a:ext uri="{FF2B5EF4-FFF2-40B4-BE49-F238E27FC236}">
                <a16:creationId xmlns:a16="http://schemas.microsoft.com/office/drawing/2014/main" id="{EC8CCE5C-6DFF-8102-D721-55ECDE3228E6}"/>
              </a:ext>
            </a:extLst>
          </p:cNvPr>
          <p:cNvSpPr txBox="1"/>
          <p:nvPr/>
        </p:nvSpPr>
        <p:spPr>
          <a:xfrm>
            <a:off x="6686359" y="1968747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05" name="文本框 904">
            <a:extLst>
              <a:ext uri="{FF2B5EF4-FFF2-40B4-BE49-F238E27FC236}">
                <a16:creationId xmlns:a16="http://schemas.microsoft.com/office/drawing/2014/main" id="{71CF267E-E1B1-50BB-F67E-39488D573227}"/>
              </a:ext>
            </a:extLst>
          </p:cNvPr>
          <p:cNvSpPr txBox="1"/>
          <p:nvPr/>
        </p:nvSpPr>
        <p:spPr>
          <a:xfrm>
            <a:off x="6686359" y="3143935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06" name="文本框 905">
            <a:extLst>
              <a:ext uri="{FF2B5EF4-FFF2-40B4-BE49-F238E27FC236}">
                <a16:creationId xmlns:a16="http://schemas.microsoft.com/office/drawing/2014/main" id="{C24B8514-5D1C-79B4-217B-0E5575250D3C}"/>
              </a:ext>
            </a:extLst>
          </p:cNvPr>
          <p:cNvSpPr txBox="1"/>
          <p:nvPr/>
        </p:nvSpPr>
        <p:spPr>
          <a:xfrm>
            <a:off x="6686359" y="3731529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07" name="文本框 906">
            <a:extLst>
              <a:ext uri="{FF2B5EF4-FFF2-40B4-BE49-F238E27FC236}">
                <a16:creationId xmlns:a16="http://schemas.microsoft.com/office/drawing/2014/main" id="{016C3FE0-2495-298A-C2B4-5C8BA8E359C3}"/>
              </a:ext>
            </a:extLst>
          </p:cNvPr>
          <p:cNvSpPr txBox="1"/>
          <p:nvPr/>
        </p:nvSpPr>
        <p:spPr>
          <a:xfrm>
            <a:off x="6686359" y="2556341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08" name="文本框 907">
            <a:extLst>
              <a:ext uri="{FF2B5EF4-FFF2-40B4-BE49-F238E27FC236}">
                <a16:creationId xmlns:a16="http://schemas.microsoft.com/office/drawing/2014/main" id="{63560C52-121A-A044-9A68-3580712BEC73}"/>
              </a:ext>
            </a:extLst>
          </p:cNvPr>
          <p:cNvSpPr txBox="1"/>
          <p:nvPr/>
        </p:nvSpPr>
        <p:spPr>
          <a:xfrm>
            <a:off x="6686359" y="4319123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09" name="文本框 908">
            <a:extLst>
              <a:ext uri="{FF2B5EF4-FFF2-40B4-BE49-F238E27FC236}">
                <a16:creationId xmlns:a16="http://schemas.microsoft.com/office/drawing/2014/main" id="{F91F1E17-33AD-23C9-7EA3-DCA054E1295F}"/>
              </a:ext>
            </a:extLst>
          </p:cNvPr>
          <p:cNvSpPr txBox="1"/>
          <p:nvPr/>
        </p:nvSpPr>
        <p:spPr>
          <a:xfrm>
            <a:off x="8607358" y="1975815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10" name="文本框 909">
            <a:extLst>
              <a:ext uri="{FF2B5EF4-FFF2-40B4-BE49-F238E27FC236}">
                <a16:creationId xmlns:a16="http://schemas.microsoft.com/office/drawing/2014/main" id="{28233CFE-C86A-32B4-E5C6-12D9D5E1610C}"/>
              </a:ext>
            </a:extLst>
          </p:cNvPr>
          <p:cNvSpPr txBox="1"/>
          <p:nvPr/>
        </p:nvSpPr>
        <p:spPr>
          <a:xfrm>
            <a:off x="8607358" y="3151003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11" name="文本框 910">
            <a:extLst>
              <a:ext uri="{FF2B5EF4-FFF2-40B4-BE49-F238E27FC236}">
                <a16:creationId xmlns:a16="http://schemas.microsoft.com/office/drawing/2014/main" id="{094925C7-44D8-9854-6957-A28D38DE8B18}"/>
              </a:ext>
            </a:extLst>
          </p:cNvPr>
          <p:cNvSpPr txBox="1"/>
          <p:nvPr/>
        </p:nvSpPr>
        <p:spPr>
          <a:xfrm>
            <a:off x="8607358" y="3738597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12" name="文本框 911">
            <a:extLst>
              <a:ext uri="{FF2B5EF4-FFF2-40B4-BE49-F238E27FC236}">
                <a16:creationId xmlns:a16="http://schemas.microsoft.com/office/drawing/2014/main" id="{148841DB-20D0-C282-F2B8-F1B728DB9E11}"/>
              </a:ext>
            </a:extLst>
          </p:cNvPr>
          <p:cNvSpPr txBox="1"/>
          <p:nvPr/>
        </p:nvSpPr>
        <p:spPr>
          <a:xfrm>
            <a:off x="8607358" y="2563409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13" name="文本框 912">
            <a:extLst>
              <a:ext uri="{FF2B5EF4-FFF2-40B4-BE49-F238E27FC236}">
                <a16:creationId xmlns:a16="http://schemas.microsoft.com/office/drawing/2014/main" id="{2023B58D-B8B0-52E3-916C-A2BB38432925}"/>
              </a:ext>
            </a:extLst>
          </p:cNvPr>
          <p:cNvSpPr txBox="1"/>
          <p:nvPr/>
        </p:nvSpPr>
        <p:spPr>
          <a:xfrm>
            <a:off x="8607358" y="4326191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正常</a:t>
            </a:r>
          </a:p>
        </p:txBody>
      </p:sp>
      <p:sp>
        <p:nvSpPr>
          <p:cNvPr id="914" name="文本框 913">
            <a:extLst>
              <a:ext uri="{FF2B5EF4-FFF2-40B4-BE49-F238E27FC236}">
                <a16:creationId xmlns:a16="http://schemas.microsoft.com/office/drawing/2014/main" id="{3E72DEE9-E99B-9CB1-AFBB-C9DE8389B22A}"/>
              </a:ext>
            </a:extLst>
          </p:cNvPr>
          <p:cNvSpPr txBox="1"/>
          <p:nvPr/>
        </p:nvSpPr>
        <p:spPr>
          <a:xfrm>
            <a:off x="10532255" y="1975815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未预警</a:t>
            </a:r>
          </a:p>
        </p:txBody>
      </p:sp>
      <p:sp>
        <p:nvSpPr>
          <p:cNvPr id="915" name="文本框 914">
            <a:extLst>
              <a:ext uri="{FF2B5EF4-FFF2-40B4-BE49-F238E27FC236}">
                <a16:creationId xmlns:a16="http://schemas.microsoft.com/office/drawing/2014/main" id="{D14253FF-38CE-0A68-27FF-2EA2C967B432}"/>
              </a:ext>
            </a:extLst>
          </p:cNvPr>
          <p:cNvSpPr txBox="1"/>
          <p:nvPr/>
        </p:nvSpPr>
        <p:spPr>
          <a:xfrm>
            <a:off x="10532255" y="3151003"/>
            <a:ext cx="98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未预警</a:t>
            </a:r>
          </a:p>
          <a:p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16" name="文本框 915">
            <a:extLst>
              <a:ext uri="{FF2B5EF4-FFF2-40B4-BE49-F238E27FC236}">
                <a16:creationId xmlns:a16="http://schemas.microsoft.com/office/drawing/2014/main" id="{D7F6FF9E-A1A7-A497-006E-1069B36106A2}"/>
              </a:ext>
            </a:extLst>
          </p:cNvPr>
          <p:cNvSpPr txBox="1"/>
          <p:nvPr/>
        </p:nvSpPr>
        <p:spPr>
          <a:xfrm>
            <a:off x="10532255" y="3738597"/>
            <a:ext cx="98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未预警</a:t>
            </a:r>
          </a:p>
          <a:p>
            <a:endParaRPr lang="zh-CN" altLang="en-US" dirty="0">
              <a:solidFill>
                <a:srgbClr val="00FEFE"/>
              </a:solidFill>
            </a:endParaRPr>
          </a:p>
        </p:txBody>
      </p:sp>
      <p:sp>
        <p:nvSpPr>
          <p:cNvPr id="917" name="文本框 916">
            <a:extLst>
              <a:ext uri="{FF2B5EF4-FFF2-40B4-BE49-F238E27FC236}">
                <a16:creationId xmlns:a16="http://schemas.microsoft.com/office/drawing/2014/main" id="{4EADF558-4287-8AF9-523C-2B393ACE57D8}"/>
              </a:ext>
            </a:extLst>
          </p:cNvPr>
          <p:cNvSpPr txBox="1"/>
          <p:nvPr/>
        </p:nvSpPr>
        <p:spPr>
          <a:xfrm>
            <a:off x="10532255" y="2563409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未预警</a:t>
            </a:r>
          </a:p>
        </p:txBody>
      </p:sp>
      <p:sp>
        <p:nvSpPr>
          <p:cNvPr id="918" name="文本框 917">
            <a:extLst>
              <a:ext uri="{FF2B5EF4-FFF2-40B4-BE49-F238E27FC236}">
                <a16:creationId xmlns:a16="http://schemas.microsoft.com/office/drawing/2014/main" id="{C8BBA4AE-71C1-6065-7A1A-FF92013EFE94}"/>
              </a:ext>
            </a:extLst>
          </p:cNvPr>
          <p:cNvSpPr txBox="1"/>
          <p:nvPr/>
        </p:nvSpPr>
        <p:spPr>
          <a:xfrm>
            <a:off x="10532255" y="4326191"/>
            <a:ext cx="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EFE"/>
                </a:solidFill>
              </a:rPr>
              <a:t>未预警</a:t>
            </a:r>
          </a:p>
        </p:txBody>
      </p:sp>
      <p:grpSp>
        <p:nvGrpSpPr>
          <p:cNvPr id="920" name="组合 919">
            <a:extLst>
              <a:ext uri="{FF2B5EF4-FFF2-40B4-BE49-F238E27FC236}">
                <a16:creationId xmlns:a16="http://schemas.microsoft.com/office/drawing/2014/main" id="{7454526F-4AAE-487E-6DED-1B0DE0EF8073}"/>
              </a:ext>
            </a:extLst>
          </p:cNvPr>
          <p:cNvGrpSpPr/>
          <p:nvPr/>
        </p:nvGrpSpPr>
        <p:grpSpPr>
          <a:xfrm>
            <a:off x="214449" y="1081418"/>
            <a:ext cx="3511345" cy="3115768"/>
            <a:chOff x="238636" y="1032235"/>
            <a:chExt cx="11605724" cy="5621934"/>
          </a:xfrm>
        </p:grpSpPr>
        <p:grpSp>
          <p:nvGrpSpPr>
            <p:cNvPr id="921" name="组合 920">
              <a:extLst>
                <a:ext uri="{FF2B5EF4-FFF2-40B4-BE49-F238E27FC236}">
                  <a16:creationId xmlns:a16="http://schemas.microsoft.com/office/drawing/2014/main" id="{50FB6F0B-FE5B-3E7B-7492-440CC40CED4B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62763312-A395-A697-EB44-0348278EF407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24" name="组合 923">
                <a:extLst>
                  <a:ext uri="{FF2B5EF4-FFF2-40B4-BE49-F238E27FC236}">
                    <a16:creationId xmlns:a16="http://schemas.microsoft.com/office/drawing/2014/main" id="{3C5B43CD-6CFE-44A9-BBE7-472D1FCF39A2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925" name="直接连接符 924">
                  <a:extLst>
                    <a:ext uri="{FF2B5EF4-FFF2-40B4-BE49-F238E27FC236}">
                      <a16:creationId xmlns:a16="http://schemas.microsoft.com/office/drawing/2014/main" id="{DB4FF570-E452-9C14-A1A8-CF8CA7D26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直接连接符 925">
                  <a:extLst>
                    <a:ext uri="{FF2B5EF4-FFF2-40B4-BE49-F238E27FC236}">
                      <a16:creationId xmlns:a16="http://schemas.microsoft.com/office/drawing/2014/main" id="{B4C5C20C-E0D2-1C50-9D92-423E74760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直接连接符 926">
                  <a:extLst>
                    <a:ext uri="{FF2B5EF4-FFF2-40B4-BE49-F238E27FC236}">
                      <a16:creationId xmlns:a16="http://schemas.microsoft.com/office/drawing/2014/main" id="{C80845FE-00D6-2875-416F-63AF8056E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2B202FC-F9E5-A9D5-AE85-979682947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6" name="组合 935">
            <a:extLst>
              <a:ext uri="{FF2B5EF4-FFF2-40B4-BE49-F238E27FC236}">
                <a16:creationId xmlns:a16="http://schemas.microsoft.com/office/drawing/2014/main" id="{AB376359-0302-8C47-6F32-EE07FEA112BF}"/>
              </a:ext>
            </a:extLst>
          </p:cNvPr>
          <p:cNvGrpSpPr/>
          <p:nvPr/>
        </p:nvGrpSpPr>
        <p:grpSpPr>
          <a:xfrm>
            <a:off x="206924" y="4326191"/>
            <a:ext cx="3511345" cy="2220524"/>
            <a:chOff x="238636" y="1032235"/>
            <a:chExt cx="11605724" cy="5621934"/>
          </a:xfrm>
        </p:grpSpPr>
        <p:grpSp>
          <p:nvGrpSpPr>
            <p:cNvPr id="937" name="组合 936">
              <a:extLst>
                <a:ext uri="{FF2B5EF4-FFF2-40B4-BE49-F238E27FC236}">
                  <a16:creationId xmlns:a16="http://schemas.microsoft.com/office/drawing/2014/main" id="{A227C500-60C0-B0B6-9C59-3DF5C7A375AA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42BE74E8-DC69-AE88-1060-211A287D516D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41" name="组合 940">
                <a:extLst>
                  <a:ext uri="{FF2B5EF4-FFF2-40B4-BE49-F238E27FC236}">
                    <a16:creationId xmlns:a16="http://schemas.microsoft.com/office/drawing/2014/main" id="{2AEF21C7-C03C-A82A-CF60-415FE5BBCF6D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942" name="直接连接符 941">
                  <a:extLst>
                    <a:ext uri="{FF2B5EF4-FFF2-40B4-BE49-F238E27FC236}">
                      <a16:creationId xmlns:a16="http://schemas.microsoft.com/office/drawing/2014/main" id="{E64833C8-CBD6-D4D5-671E-40757DC04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直接连接符 943">
                  <a:extLst>
                    <a:ext uri="{FF2B5EF4-FFF2-40B4-BE49-F238E27FC236}">
                      <a16:creationId xmlns:a16="http://schemas.microsoft.com/office/drawing/2014/main" id="{85EC2C60-CCDE-4D9C-70E2-655B92DE7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直接连接符 944">
                  <a:extLst>
                    <a:ext uri="{FF2B5EF4-FFF2-40B4-BE49-F238E27FC236}">
                      <a16:creationId xmlns:a16="http://schemas.microsoft.com/office/drawing/2014/main" id="{A8738D2B-5704-4EA6-E5F2-97918C618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FFF77675-DBDC-8954-E615-8116E31F71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7" name="图形 946">
            <a:extLst>
              <a:ext uri="{FF2B5EF4-FFF2-40B4-BE49-F238E27FC236}">
                <a16:creationId xmlns:a16="http://schemas.microsoft.com/office/drawing/2014/main" id="{B61F8A08-F8C9-F722-6FB7-898B0521DD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4070" y="1145072"/>
            <a:ext cx="304800" cy="304800"/>
          </a:xfrm>
          <a:prstGeom prst="rect">
            <a:avLst/>
          </a:prstGeom>
        </p:spPr>
      </p:pic>
      <p:sp>
        <p:nvSpPr>
          <p:cNvPr id="948" name="文本框 947">
            <a:extLst>
              <a:ext uri="{FF2B5EF4-FFF2-40B4-BE49-F238E27FC236}">
                <a16:creationId xmlns:a16="http://schemas.microsoft.com/office/drawing/2014/main" id="{C5A8C330-346D-D466-B0D6-7CBC49E9A1E5}"/>
              </a:ext>
            </a:extLst>
          </p:cNvPr>
          <p:cNvSpPr txBox="1"/>
          <p:nvPr/>
        </p:nvSpPr>
        <p:spPr>
          <a:xfrm>
            <a:off x="554103" y="1125218"/>
            <a:ext cx="1607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设备状况统计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955" name="组合 954">
            <a:extLst>
              <a:ext uri="{FF2B5EF4-FFF2-40B4-BE49-F238E27FC236}">
                <a16:creationId xmlns:a16="http://schemas.microsoft.com/office/drawing/2014/main" id="{69CA273C-8DF4-4354-4D9C-5A9167585FA0}"/>
              </a:ext>
            </a:extLst>
          </p:cNvPr>
          <p:cNvGrpSpPr/>
          <p:nvPr/>
        </p:nvGrpSpPr>
        <p:grpSpPr>
          <a:xfrm>
            <a:off x="1916803" y="1215196"/>
            <a:ext cx="488189" cy="168091"/>
            <a:chOff x="1916803" y="1215196"/>
            <a:chExt cx="488189" cy="168091"/>
          </a:xfr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0000"/>
                </a:schemeClr>
              </a:gs>
            </a:gsLst>
            <a:lin ang="0" scaled="1"/>
          </a:gradFill>
        </p:grpSpPr>
        <p:sp>
          <p:nvSpPr>
            <p:cNvPr id="949" name="箭头: V 形 948">
              <a:extLst>
                <a:ext uri="{FF2B5EF4-FFF2-40B4-BE49-F238E27FC236}">
                  <a16:creationId xmlns:a16="http://schemas.microsoft.com/office/drawing/2014/main" id="{96F8B66A-3B00-647C-0752-497F5F67E9C6}"/>
                </a:ext>
              </a:extLst>
            </p:cNvPr>
            <p:cNvSpPr/>
            <p:nvPr/>
          </p:nvSpPr>
          <p:spPr>
            <a:xfrm>
              <a:off x="1916803" y="121873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0" name="箭头: V 形 949">
              <a:extLst>
                <a:ext uri="{FF2B5EF4-FFF2-40B4-BE49-F238E27FC236}">
                  <a16:creationId xmlns:a16="http://schemas.microsoft.com/office/drawing/2014/main" id="{3DEAE83B-9101-1EA3-7544-AD367E3AADAA}"/>
                </a:ext>
              </a:extLst>
            </p:cNvPr>
            <p:cNvSpPr/>
            <p:nvPr/>
          </p:nvSpPr>
          <p:spPr>
            <a:xfrm>
              <a:off x="2016718" y="121873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1" name="箭头: V 形 950">
              <a:extLst>
                <a:ext uri="{FF2B5EF4-FFF2-40B4-BE49-F238E27FC236}">
                  <a16:creationId xmlns:a16="http://schemas.microsoft.com/office/drawing/2014/main" id="{C885C17E-27BF-7E17-2EDD-F7571FF0ACCC}"/>
                </a:ext>
              </a:extLst>
            </p:cNvPr>
            <p:cNvSpPr/>
            <p:nvPr/>
          </p:nvSpPr>
          <p:spPr>
            <a:xfrm>
              <a:off x="2102645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3" name="箭头: V 形 952">
              <a:extLst>
                <a:ext uri="{FF2B5EF4-FFF2-40B4-BE49-F238E27FC236}">
                  <a16:creationId xmlns:a16="http://schemas.microsoft.com/office/drawing/2014/main" id="{739E9A30-0202-698F-3F11-1F1FAFED6B64}"/>
                </a:ext>
              </a:extLst>
            </p:cNvPr>
            <p:cNvSpPr/>
            <p:nvPr/>
          </p:nvSpPr>
          <p:spPr>
            <a:xfrm>
              <a:off x="2193474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4" name="箭头: V 形 953">
              <a:extLst>
                <a:ext uri="{FF2B5EF4-FFF2-40B4-BE49-F238E27FC236}">
                  <a16:creationId xmlns:a16="http://schemas.microsoft.com/office/drawing/2014/main" id="{A29F2BF6-A525-DF19-A940-5E84FD83FEA7}"/>
                </a:ext>
              </a:extLst>
            </p:cNvPr>
            <p:cNvSpPr/>
            <p:nvPr/>
          </p:nvSpPr>
          <p:spPr>
            <a:xfrm>
              <a:off x="2274983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6" name="组合 955">
            <a:extLst>
              <a:ext uri="{FF2B5EF4-FFF2-40B4-BE49-F238E27FC236}">
                <a16:creationId xmlns:a16="http://schemas.microsoft.com/office/drawing/2014/main" id="{C0E06AAA-075D-3648-804C-D1FB871A9E08}"/>
              </a:ext>
            </a:extLst>
          </p:cNvPr>
          <p:cNvGrpSpPr/>
          <p:nvPr/>
        </p:nvGrpSpPr>
        <p:grpSpPr>
          <a:xfrm>
            <a:off x="387308" y="1579092"/>
            <a:ext cx="1092320" cy="615468"/>
            <a:chOff x="238636" y="1032235"/>
            <a:chExt cx="11605724" cy="5621934"/>
          </a:xfrm>
        </p:grpSpPr>
        <p:grpSp>
          <p:nvGrpSpPr>
            <p:cNvPr id="957" name="组合 956">
              <a:extLst>
                <a:ext uri="{FF2B5EF4-FFF2-40B4-BE49-F238E27FC236}">
                  <a16:creationId xmlns:a16="http://schemas.microsoft.com/office/drawing/2014/main" id="{BDD74DF1-3B56-242C-17A1-996F2A41C9C5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E6E77AA1-52E1-834B-8864-6F0982EC9780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B58DEF5-934A-D620-05A4-DF06BF442026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AA0AE4A4-ED5D-8F66-BDB9-20704907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D4CABECF-EB6C-D8EB-F3FD-763EBA1C8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A5B7FEDF-C0C5-D299-F7E1-EAEBC83A2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DEA66BA6-5DCA-832F-0305-AA68F3D8FD36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7B950C31-A3F6-6561-63B5-5B1644350B0D}"/>
              </a:ext>
            </a:extLst>
          </p:cNvPr>
          <p:cNvSpPr txBox="1"/>
          <p:nvPr/>
        </p:nvSpPr>
        <p:spPr>
          <a:xfrm>
            <a:off x="392471" y="1577472"/>
            <a:ext cx="112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系统设备总数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2B8131E-BCED-AC9C-65D9-EF455D98D76B}"/>
              </a:ext>
            </a:extLst>
          </p:cNvPr>
          <p:cNvSpPr txBox="1"/>
          <p:nvPr/>
        </p:nvSpPr>
        <p:spPr>
          <a:xfrm>
            <a:off x="750821" y="1724365"/>
            <a:ext cx="28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FEFE"/>
                </a:solidFill>
              </a:rPr>
              <a:t>5</a:t>
            </a:r>
            <a:endParaRPr lang="zh-CN" altLang="en-US" sz="4000" dirty="0">
              <a:solidFill>
                <a:srgbClr val="00FEFE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6E235EA-FC12-5CF0-A7DD-134E3020A12D}"/>
              </a:ext>
            </a:extLst>
          </p:cNvPr>
          <p:cNvGrpSpPr/>
          <p:nvPr/>
        </p:nvGrpSpPr>
        <p:grpSpPr>
          <a:xfrm>
            <a:off x="388292" y="2425589"/>
            <a:ext cx="1092320" cy="615468"/>
            <a:chOff x="238636" y="1032235"/>
            <a:chExt cx="11605724" cy="562193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C9CEF20-FD97-D6F6-1725-164BA9727024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7443AA2-C5D3-1257-FEE1-4838B07E0C61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B49C3BE9-754D-F95E-AEAB-301E75FBE787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11BA0B7F-49C0-8DE6-5107-0720C3F5A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7B629C97-98C9-2306-6A9B-1BFDA75FA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66092077-E4F2-2FA5-D5A9-DF3BBF3C2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4B0990E-0C25-EF5E-5DF2-1DA82325698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06A2915-0D28-850C-F7BF-4E3F2E8D5A86}"/>
              </a:ext>
            </a:extLst>
          </p:cNvPr>
          <p:cNvSpPr txBox="1"/>
          <p:nvPr/>
        </p:nvSpPr>
        <p:spPr>
          <a:xfrm>
            <a:off x="474735" y="2423969"/>
            <a:ext cx="112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设备正常数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AEDE129-E96D-6E2F-FAFE-95DC8E6E0E12}"/>
              </a:ext>
            </a:extLst>
          </p:cNvPr>
          <p:cNvSpPr txBox="1"/>
          <p:nvPr/>
        </p:nvSpPr>
        <p:spPr>
          <a:xfrm>
            <a:off x="751805" y="2570862"/>
            <a:ext cx="28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FF00"/>
                </a:solidFill>
              </a:rPr>
              <a:t>5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A1F9077-FCCA-C925-2771-6941DDB950CE}"/>
              </a:ext>
            </a:extLst>
          </p:cNvPr>
          <p:cNvGrpSpPr/>
          <p:nvPr/>
        </p:nvGrpSpPr>
        <p:grpSpPr>
          <a:xfrm>
            <a:off x="388292" y="3322769"/>
            <a:ext cx="1092320" cy="615468"/>
            <a:chOff x="238636" y="1032235"/>
            <a:chExt cx="11605724" cy="5621934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D408A1A-D9DD-005D-0541-E138DB3DF493}"/>
                </a:ext>
              </a:extLst>
            </p:cNvPr>
            <p:cNvGrpSpPr/>
            <p:nvPr/>
          </p:nvGrpSpPr>
          <p:grpSpPr>
            <a:xfrm>
              <a:off x="238636" y="1032235"/>
              <a:ext cx="11595312" cy="5621934"/>
              <a:chOff x="238636" y="1032235"/>
              <a:chExt cx="11595312" cy="5621934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CEED903-F5C0-988B-6757-B8B6B86A6485}"/>
                  </a:ext>
                </a:extLst>
              </p:cNvPr>
              <p:cNvSpPr/>
              <p:nvPr/>
            </p:nvSpPr>
            <p:spPr>
              <a:xfrm>
                <a:off x="238636" y="1044556"/>
                <a:ext cx="11595304" cy="5601867"/>
              </a:xfrm>
              <a:prstGeom prst="rect">
                <a:avLst/>
              </a:prstGeom>
              <a:gradFill flip="none" rotWithShape="1">
                <a:gsLst>
                  <a:gs pos="0">
                    <a:srgbClr val="00FEFE">
                      <a:alpha val="15000"/>
                    </a:srgbClr>
                  </a:gs>
                  <a:gs pos="100000">
                    <a:srgbClr val="00FEFE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63E7B333-2368-F160-B64E-073684BF3790}"/>
                  </a:ext>
                </a:extLst>
              </p:cNvPr>
              <p:cNvGrpSpPr/>
              <p:nvPr/>
            </p:nvGrpSpPr>
            <p:grpSpPr>
              <a:xfrm>
                <a:off x="238639" y="1032235"/>
                <a:ext cx="11595309" cy="5621934"/>
                <a:chOff x="238639" y="1032236"/>
                <a:chExt cx="11595309" cy="5101864"/>
              </a:xfrm>
            </p:grpSpPr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A32B45E-F27F-C7AB-3754-7175389EC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639" y="1032236"/>
                  <a:ext cx="11595309" cy="12320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D9EA099E-749D-5E36-83FE-7633213CD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07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9D873B97-DE4A-F191-1DBC-444257B0C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3948" y="1032236"/>
                  <a:ext cx="0" cy="5101864"/>
                </a:xfrm>
                <a:prstGeom prst="line">
                  <a:avLst/>
                </a:prstGeom>
                <a:ln w="12700">
                  <a:solidFill>
                    <a:srgbClr val="00FEF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521F52A-32A1-E253-6734-D8168F08806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36" y="6649439"/>
              <a:ext cx="11605724" cy="3824"/>
            </a:xfrm>
            <a:prstGeom prst="line">
              <a:avLst/>
            </a:prstGeom>
            <a:ln w="9525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C6DBF10-AAEA-52F5-A78C-2153D17571DF}"/>
              </a:ext>
            </a:extLst>
          </p:cNvPr>
          <p:cNvSpPr txBox="1"/>
          <p:nvPr/>
        </p:nvSpPr>
        <p:spPr>
          <a:xfrm>
            <a:off x="484895" y="3321149"/>
            <a:ext cx="112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设备故障数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469B040-3A15-5B94-D535-680631EF9124}"/>
              </a:ext>
            </a:extLst>
          </p:cNvPr>
          <p:cNvSpPr txBox="1"/>
          <p:nvPr/>
        </p:nvSpPr>
        <p:spPr>
          <a:xfrm>
            <a:off x="751805" y="3478202"/>
            <a:ext cx="28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105" name="图表 104">
            <a:extLst>
              <a:ext uri="{FF2B5EF4-FFF2-40B4-BE49-F238E27FC236}">
                <a16:creationId xmlns:a16="http://schemas.microsoft.com/office/drawing/2014/main" id="{309918E1-F520-C873-667E-438553A3D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48103"/>
              </p:ext>
            </p:extLst>
          </p:nvPr>
        </p:nvGraphicFramePr>
        <p:xfrm>
          <a:off x="1329499" y="2335972"/>
          <a:ext cx="2625017" cy="188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06" name="矩形 105">
            <a:extLst>
              <a:ext uri="{FF2B5EF4-FFF2-40B4-BE49-F238E27FC236}">
                <a16:creationId xmlns:a16="http://schemas.microsoft.com/office/drawing/2014/main" id="{27FBA794-D5B9-BAB2-C535-0CADCA013C2B}"/>
              </a:ext>
            </a:extLst>
          </p:cNvPr>
          <p:cNvSpPr/>
          <p:nvPr/>
        </p:nvSpPr>
        <p:spPr>
          <a:xfrm>
            <a:off x="2454226" y="1556065"/>
            <a:ext cx="120326" cy="12065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3F7CFD6-BD80-A482-49AF-AFF98CA889C5}"/>
              </a:ext>
            </a:extLst>
          </p:cNvPr>
          <p:cNvSpPr/>
          <p:nvPr/>
        </p:nvSpPr>
        <p:spPr>
          <a:xfrm>
            <a:off x="2454224" y="1862690"/>
            <a:ext cx="120326" cy="12065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C272B32-E193-DEBF-F4DE-BBE2AB89DEDF}"/>
              </a:ext>
            </a:extLst>
          </p:cNvPr>
          <p:cNvSpPr/>
          <p:nvPr/>
        </p:nvSpPr>
        <p:spPr>
          <a:xfrm>
            <a:off x="2454224" y="2139276"/>
            <a:ext cx="120326" cy="12065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9C7B726-EF9D-39BF-EF86-5E6C74354AED}"/>
              </a:ext>
            </a:extLst>
          </p:cNvPr>
          <p:cNvSpPr txBox="1"/>
          <p:nvPr/>
        </p:nvSpPr>
        <p:spPr>
          <a:xfrm>
            <a:off x="2574551" y="1477891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正常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9F9FA60-B65D-ABED-A5A8-C7D2FE254C05}"/>
              </a:ext>
            </a:extLst>
          </p:cNvPr>
          <p:cNvSpPr txBox="1"/>
          <p:nvPr/>
        </p:nvSpPr>
        <p:spPr>
          <a:xfrm>
            <a:off x="2547661" y="1784516"/>
            <a:ext cx="94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异常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D7B6E60-94BC-42D6-2F88-32F170EBA356}"/>
              </a:ext>
            </a:extLst>
          </p:cNvPr>
          <p:cNvSpPr txBox="1"/>
          <p:nvPr/>
        </p:nvSpPr>
        <p:spPr>
          <a:xfrm>
            <a:off x="2542663" y="2061102"/>
            <a:ext cx="145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待机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3" name="图形 112">
            <a:extLst>
              <a:ext uri="{FF2B5EF4-FFF2-40B4-BE49-F238E27FC236}">
                <a16:creationId xmlns:a16="http://schemas.microsoft.com/office/drawing/2014/main" id="{86444D52-0C49-44E7-63C9-67767915A8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8233" y="4374768"/>
            <a:ext cx="359565" cy="359565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3F187563-2E1F-2DED-4FE7-CF43B0A69CF1}"/>
              </a:ext>
            </a:extLst>
          </p:cNvPr>
          <p:cNvSpPr txBox="1"/>
          <p:nvPr/>
        </p:nvSpPr>
        <p:spPr>
          <a:xfrm>
            <a:off x="522310" y="4423768"/>
            <a:ext cx="1607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异常报警记录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04530FD-DD74-D429-7052-238BB5B49E7A}"/>
              </a:ext>
            </a:extLst>
          </p:cNvPr>
          <p:cNvGrpSpPr/>
          <p:nvPr/>
        </p:nvGrpSpPr>
        <p:grpSpPr>
          <a:xfrm>
            <a:off x="1885010" y="4513746"/>
            <a:ext cx="488189" cy="168091"/>
            <a:chOff x="1916803" y="1215196"/>
            <a:chExt cx="488189" cy="168091"/>
          </a:xfr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60000"/>
                </a:schemeClr>
              </a:gs>
            </a:gsLst>
            <a:lin ang="0" scaled="1"/>
          </a:gradFill>
        </p:grpSpPr>
        <p:sp>
          <p:nvSpPr>
            <p:cNvPr id="116" name="箭头: V 形 115">
              <a:extLst>
                <a:ext uri="{FF2B5EF4-FFF2-40B4-BE49-F238E27FC236}">
                  <a16:creationId xmlns:a16="http://schemas.microsoft.com/office/drawing/2014/main" id="{EA89B249-11CC-8687-B3D8-B3A06211F70C}"/>
                </a:ext>
              </a:extLst>
            </p:cNvPr>
            <p:cNvSpPr/>
            <p:nvPr/>
          </p:nvSpPr>
          <p:spPr>
            <a:xfrm>
              <a:off x="1916803" y="121873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箭头: V 形 116">
              <a:extLst>
                <a:ext uri="{FF2B5EF4-FFF2-40B4-BE49-F238E27FC236}">
                  <a16:creationId xmlns:a16="http://schemas.microsoft.com/office/drawing/2014/main" id="{DFF12200-4596-0171-4016-AF85B5DC2D8A}"/>
                </a:ext>
              </a:extLst>
            </p:cNvPr>
            <p:cNvSpPr/>
            <p:nvPr/>
          </p:nvSpPr>
          <p:spPr>
            <a:xfrm>
              <a:off x="2016718" y="121873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箭头: V 形 117">
              <a:extLst>
                <a:ext uri="{FF2B5EF4-FFF2-40B4-BE49-F238E27FC236}">
                  <a16:creationId xmlns:a16="http://schemas.microsoft.com/office/drawing/2014/main" id="{305713E2-1345-1458-D903-9436968042B1}"/>
                </a:ext>
              </a:extLst>
            </p:cNvPr>
            <p:cNvSpPr/>
            <p:nvPr/>
          </p:nvSpPr>
          <p:spPr>
            <a:xfrm>
              <a:off x="2102645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箭头: V 形 118">
              <a:extLst>
                <a:ext uri="{FF2B5EF4-FFF2-40B4-BE49-F238E27FC236}">
                  <a16:creationId xmlns:a16="http://schemas.microsoft.com/office/drawing/2014/main" id="{3889F2B5-09C0-816E-0363-74BD51E91C14}"/>
                </a:ext>
              </a:extLst>
            </p:cNvPr>
            <p:cNvSpPr/>
            <p:nvPr/>
          </p:nvSpPr>
          <p:spPr>
            <a:xfrm>
              <a:off x="2193474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箭头: V 形 119">
              <a:extLst>
                <a:ext uri="{FF2B5EF4-FFF2-40B4-BE49-F238E27FC236}">
                  <a16:creationId xmlns:a16="http://schemas.microsoft.com/office/drawing/2014/main" id="{92D9059E-41CC-D120-6B1C-11CA0E66612A}"/>
                </a:ext>
              </a:extLst>
            </p:cNvPr>
            <p:cNvSpPr/>
            <p:nvPr/>
          </p:nvSpPr>
          <p:spPr>
            <a:xfrm>
              <a:off x="2274983" y="1215196"/>
              <a:ext cx="130009" cy="164551"/>
            </a:xfrm>
            <a:prstGeom prst="chevron">
              <a:avLst>
                <a:gd name="adj" fmla="val 764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4" name="矩形 123">
            <a:extLst>
              <a:ext uri="{FF2B5EF4-FFF2-40B4-BE49-F238E27FC236}">
                <a16:creationId xmlns:a16="http://schemas.microsoft.com/office/drawing/2014/main" id="{EA80718D-786F-0757-605A-C3F585131576}"/>
              </a:ext>
            </a:extLst>
          </p:cNvPr>
          <p:cNvSpPr/>
          <p:nvPr/>
        </p:nvSpPr>
        <p:spPr>
          <a:xfrm>
            <a:off x="364236" y="4854564"/>
            <a:ext cx="3220362" cy="303450"/>
          </a:xfrm>
          <a:prstGeom prst="rect">
            <a:avLst/>
          </a:prstGeom>
          <a:solidFill>
            <a:srgbClr val="01C7D1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488DB4B-A8E7-EDF8-66C1-B459B69CB995}"/>
              </a:ext>
            </a:extLst>
          </p:cNvPr>
          <p:cNvSpPr/>
          <p:nvPr/>
        </p:nvSpPr>
        <p:spPr>
          <a:xfrm>
            <a:off x="364236" y="5166703"/>
            <a:ext cx="3220362" cy="303450"/>
          </a:xfrm>
          <a:prstGeom prst="rect">
            <a:avLst/>
          </a:prstGeom>
          <a:solidFill>
            <a:srgbClr val="0A828C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B5B5BB4-1809-27E0-5E57-25E0A724A7D9}"/>
              </a:ext>
            </a:extLst>
          </p:cNvPr>
          <p:cNvSpPr/>
          <p:nvPr/>
        </p:nvSpPr>
        <p:spPr>
          <a:xfrm>
            <a:off x="364236" y="5472709"/>
            <a:ext cx="3220362" cy="303450"/>
          </a:xfrm>
          <a:prstGeom prst="rect">
            <a:avLst/>
          </a:prstGeom>
          <a:solidFill>
            <a:srgbClr val="01C7D1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CA1C586-B7E9-93BD-4FFF-CA2B5E192214}"/>
              </a:ext>
            </a:extLst>
          </p:cNvPr>
          <p:cNvSpPr/>
          <p:nvPr/>
        </p:nvSpPr>
        <p:spPr>
          <a:xfrm>
            <a:off x="364236" y="5771039"/>
            <a:ext cx="3220362" cy="303450"/>
          </a:xfrm>
          <a:prstGeom prst="rect">
            <a:avLst/>
          </a:prstGeom>
          <a:solidFill>
            <a:srgbClr val="0A828C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0" name="矩形 959">
            <a:extLst>
              <a:ext uri="{FF2B5EF4-FFF2-40B4-BE49-F238E27FC236}">
                <a16:creationId xmlns:a16="http://schemas.microsoft.com/office/drawing/2014/main" id="{172A0084-2F1B-A734-BBB1-D612DDE0C807}"/>
              </a:ext>
            </a:extLst>
          </p:cNvPr>
          <p:cNvSpPr/>
          <p:nvPr/>
        </p:nvSpPr>
        <p:spPr>
          <a:xfrm>
            <a:off x="364236" y="6074489"/>
            <a:ext cx="3220362" cy="303450"/>
          </a:xfrm>
          <a:prstGeom prst="rect">
            <a:avLst/>
          </a:prstGeom>
          <a:solidFill>
            <a:srgbClr val="01C7D1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1" name="文本框 960">
            <a:extLst>
              <a:ext uri="{FF2B5EF4-FFF2-40B4-BE49-F238E27FC236}">
                <a16:creationId xmlns:a16="http://schemas.microsoft.com/office/drawing/2014/main" id="{BE61DFCE-B493-2B29-8693-76F33E599D6D}"/>
              </a:ext>
            </a:extLst>
          </p:cNvPr>
          <p:cNvSpPr txBox="1"/>
          <p:nvPr/>
        </p:nvSpPr>
        <p:spPr>
          <a:xfrm>
            <a:off x="657498" y="4824587"/>
            <a:ext cx="9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FEFE"/>
                </a:solidFill>
              </a:rPr>
              <a:t>节点号</a:t>
            </a:r>
          </a:p>
        </p:txBody>
      </p:sp>
      <p:sp>
        <p:nvSpPr>
          <p:cNvPr id="962" name="文本框 961">
            <a:extLst>
              <a:ext uri="{FF2B5EF4-FFF2-40B4-BE49-F238E27FC236}">
                <a16:creationId xmlns:a16="http://schemas.microsoft.com/office/drawing/2014/main" id="{85DC560F-60C2-E645-A482-1111460FB962}"/>
              </a:ext>
            </a:extLst>
          </p:cNvPr>
          <p:cNvSpPr txBox="1"/>
          <p:nvPr/>
        </p:nvSpPr>
        <p:spPr>
          <a:xfrm>
            <a:off x="1981795" y="4825437"/>
            <a:ext cx="123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FEFE"/>
                </a:solidFill>
              </a:rPr>
              <a:t>报警时间</a:t>
            </a:r>
          </a:p>
        </p:txBody>
      </p:sp>
      <p:sp>
        <p:nvSpPr>
          <p:cNvPr id="963" name="文本框 962">
            <a:extLst>
              <a:ext uri="{FF2B5EF4-FFF2-40B4-BE49-F238E27FC236}">
                <a16:creationId xmlns:a16="http://schemas.microsoft.com/office/drawing/2014/main" id="{2DE657F2-7DC7-AA5B-59E8-E7863ADA1615}"/>
              </a:ext>
            </a:extLst>
          </p:cNvPr>
          <p:cNvSpPr txBox="1"/>
          <p:nvPr/>
        </p:nvSpPr>
        <p:spPr>
          <a:xfrm>
            <a:off x="762396" y="5175980"/>
            <a:ext cx="9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B-01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4" name="文本框 963">
            <a:extLst>
              <a:ext uri="{FF2B5EF4-FFF2-40B4-BE49-F238E27FC236}">
                <a16:creationId xmlns:a16="http://schemas.microsoft.com/office/drawing/2014/main" id="{F51953BD-AEB3-9B9C-CAFF-EB865F099D0D}"/>
              </a:ext>
            </a:extLst>
          </p:cNvPr>
          <p:cNvSpPr txBox="1"/>
          <p:nvPr/>
        </p:nvSpPr>
        <p:spPr>
          <a:xfrm>
            <a:off x="1872446" y="5164405"/>
            <a:ext cx="134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7.5 13:36:21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5" name="文本框 964">
            <a:extLst>
              <a:ext uri="{FF2B5EF4-FFF2-40B4-BE49-F238E27FC236}">
                <a16:creationId xmlns:a16="http://schemas.microsoft.com/office/drawing/2014/main" id="{DCC2E384-0D71-8A6B-7D56-0A0CE63D7C36}"/>
              </a:ext>
            </a:extLst>
          </p:cNvPr>
          <p:cNvSpPr txBox="1"/>
          <p:nvPr/>
        </p:nvSpPr>
        <p:spPr>
          <a:xfrm>
            <a:off x="750821" y="5479881"/>
            <a:ext cx="9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B-02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6" name="文本框 965">
            <a:extLst>
              <a:ext uri="{FF2B5EF4-FFF2-40B4-BE49-F238E27FC236}">
                <a16:creationId xmlns:a16="http://schemas.microsoft.com/office/drawing/2014/main" id="{9E069B7A-D973-2125-4E22-D856E45AD46B}"/>
              </a:ext>
            </a:extLst>
          </p:cNvPr>
          <p:cNvSpPr txBox="1"/>
          <p:nvPr/>
        </p:nvSpPr>
        <p:spPr>
          <a:xfrm>
            <a:off x="750821" y="5770834"/>
            <a:ext cx="9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C-01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7" name="文本框 966">
            <a:extLst>
              <a:ext uri="{FF2B5EF4-FFF2-40B4-BE49-F238E27FC236}">
                <a16:creationId xmlns:a16="http://schemas.microsoft.com/office/drawing/2014/main" id="{DE7F4F28-A119-7EDD-FC98-30BD24E4E0BA}"/>
              </a:ext>
            </a:extLst>
          </p:cNvPr>
          <p:cNvSpPr txBox="1"/>
          <p:nvPr/>
        </p:nvSpPr>
        <p:spPr>
          <a:xfrm>
            <a:off x="750821" y="6066553"/>
            <a:ext cx="9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A-01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8" name="文本框 967">
            <a:extLst>
              <a:ext uri="{FF2B5EF4-FFF2-40B4-BE49-F238E27FC236}">
                <a16:creationId xmlns:a16="http://schemas.microsoft.com/office/drawing/2014/main" id="{8C3EDFE4-7B9B-62E6-961D-EE5EEDD5BF0C}"/>
              </a:ext>
            </a:extLst>
          </p:cNvPr>
          <p:cNvSpPr txBox="1"/>
          <p:nvPr/>
        </p:nvSpPr>
        <p:spPr>
          <a:xfrm>
            <a:off x="1872446" y="5465121"/>
            <a:ext cx="134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7.1 13:39:21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69" name="文本框 968">
            <a:extLst>
              <a:ext uri="{FF2B5EF4-FFF2-40B4-BE49-F238E27FC236}">
                <a16:creationId xmlns:a16="http://schemas.microsoft.com/office/drawing/2014/main" id="{B7780EC9-7DAF-0AD4-DDE5-82A9807F68B3}"/>
              </a:ext>
            </a:extLst>
          </p:cNvPr>
          <p:cNvSpPr txBox="1"/>
          <p:nvPr/>
        </p:nvSpPr>
        <p:spPr>
          <a:xfrm>
            <a:off x="1872446" y="5765837"/>
            <a:ext cx="134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7.1 11:36:21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70" name="文本框 969">
            <a:extLst>
              <a:ext uri="{FF2B5EF4-FFF2-40B4-BE49-F238E27FC236}">
                <a16:creationId xmlns:a16="http://schemas.microsoft.com/office/drawing/2014/main" id="{EE2C2D70-CB65-0E46-FFC6-9D566343C0E7}"/>
              </a:ext>
            </a:extLst>
          </p:cNvPr>
          <p:cNvSpPr txBox="1"/>
          <p:nvPr/>
        </p:nvSpPr>
        <p:spPr>
          <a:xfrm>
            <a:off x="1872446" y="6066553"/>
            <a:ext cx="134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6.8 10:36:21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0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YwMzNiOWU5YTRiMGQzMDJmYTY1OWRhZTAwODQ4Zj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369</Words>
  <Application>Microsoft Office PowerPoint</Application>
  <PresentationFormat>宽屏</PresentationFormat>
  <Paragraphs>169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的神 你</dc:creator>
  <cp:lastModifiedBy>小年轻 WUT</cp:lastModifiedBy>
  <cp:revision>103</cp:revision>
  <dcterms:created xsi:type="dcterms:W3CDTF">2024-09-15T07:33:00Z</dcterms:created>
  <dcterms:modified xsi:type="dcterms:W3CDTF">2025-07-05T08:49:09Z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49EA735E14A846AABCF8583AB1681D4A_12</vt:lpwstr>
  </property>
  <property fmtid="{D5CDD505-2E9C-101B-9397-08002B2CF9AE}" pid="3" name="KSOProductBuildVer">
    <vt:lpwstr>2052-12.1.0.18276</vt:lpwstr>
  </property>
</Properties>
</file>