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8AA7-F2F1-4FDC-94C0-CD1242D6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8991A-9114-4F5A-A5FD-E9F996AE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5B30-D2F3-4D68-AF31-E1EF3690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C809-90EC-44B4-A988-B19166E3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2745-C6B7-4E16-9CB0-E1A7F2B6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A296-9FDC-46BB-8B33-674DAB3E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A6195-D6F0-4D04-8731-542A800B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79DE-CF58-4770-9E43-D3A5D3B2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A947-B418-40CE-A56C-231E09C6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0F4C7-69B8-42F9-A7DB-BBF6586C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82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0C065-B5F1-4608-B2DE-7511E45F8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53E0E-BCF1-4B24-B638-7A7E674F3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E2DF-69EA-4153-9A2F-250B07EC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4EA4-C066-4037-B4A5-93062182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6ACC-3131-47BA-A299-C738A34C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7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D537-6A6E-4977-8A28-28AA1D3E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B269-35D0-41D1-895F-9D1E942A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F647-9356-4A5D-A78B-B9DBFBDE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393B-D616-48FC-A4C4-ACAA940C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FCE8-4B03-4130-A131-5E3C121C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2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A041-EA38-4E0B-B087-0B323C2E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FA70-1DD9-43F6-9124-1E157C66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0098-F512-40B8-BDCA-F6A1FC32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2206-F9A1-4A30-8DE4-BFFD86D8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B9F8-0885-4071-A76A-887C9ABF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2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82FC-8110-49C1-B812-EF57323E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A6D-AA06-4291-94E5-301D3435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7A32-3B8D-47CB-9B0E-EF6FF416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E9EEE-9C5F-4A04-A7C5-02277034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58463-B68C-4CD8-A105-AA80A169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299C-F0A9-4496-B9FA-3EA84B8B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C588-35B1-4283-A6C9-65B8DB3E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C2DE-EB01-476C-AA3A-822F196E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08D15-85E8-4472-AE05-180B79AD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EE5C7-E9B2-4632-8BF4-A51410924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457C1-0508-4E3A-BBA8-0F8F2F24F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9B396-5903-4C59-BB1D-6EC4B426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2FAC4-8E5E-4A4D-9A78-F73C96D1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362F6-D2B6-485A-9CC3-09AA06C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5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802C-6F75-481F-BAAF-9658733D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C3380-2728-4B00-9A01-42338313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0F30-518B-4DAC-8A5F-9BFC441A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00911-1081-4B60-9A67-1FA4508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3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BE004-3D90-4D01-977F-6F4FEB4E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83BFD-CD71-4EC5-93CF-541F6727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BA4DE-EC2D-463A-B974-2294EC6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4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33C-9EEC-4409-B130-CEA4BEFB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94CC-3CC0-433F-8F85-80BA6328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744AF-4C89-4F2B-A334-F70F9B77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2157D-9103-402C-852D-7DD42095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CE10-6D63-4993-9886-2EF2B186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66B8-257B-48ED-92E2-789F5676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81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F29-398C-4161-B104-45D38EB6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FBB09-AFB2-45BE-BCC4-373C1DE5E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8736-B3BB-454F-8CD8-83653DD8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576B-677A-4208-A2C9-6F70AAEA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7D11-043A-4667-9E41-B8334A0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EDE53-65DD-4491-BE07-0DE6990D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6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5807B-639E-416D-946D-FF022555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E92B-1CFF-407F-A65E-8026C2FE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3BDE-1F26-469F-B627-A79F8F83D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AED1-6692-4117-B8E5-3664C6234F3F}" type="datetimeFigureOut">
              <a:rPr lang="en-CA" smtClean="0"/>
              <a:t>2018-07-01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31AF-ED4E-4238-89A6-47CABA4A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212F-3CFD-4F1A-8ACC-A98BA874C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E2C7-945E-49EB-8D36-9FE014FF81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11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FB605-A48F-4E3F-9084-74EF618E04AF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457740" y="1126433"/>
            <a:ext cx="0" cy="31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F6654A-0A95-4BCD-ACB1-B906FAFC100E}"/>
              </a:ext>
            </a:extLst>
          </p:cNvPr>
          <p:cNvGrpSpPr/>
          <p:nvPr/>
        </p:nvGrpSpPr>
        <p:grpSpPr>
          <a:xfrm>
            <a:off x="417446" y="4162562"/>
            <a:ext cx="2365512" cy="2044776"/>
            <a:chOff x="3798072" y="3335547"/>
            <a:chExt cx="2263172" cy="20447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2A513C-E415-44CD-B3FD-B46966B5F558}"/>
                </a:ext>
              </a:extLst>
            </p:cNvPr>
            <p:cNvSpPr/>
            <p:nvPr/>
          </p:nvSpPr>
          <p:spPr>
            <a:xfrm>
              <a:off x="3798072" y="3335547"/>
              <a:ext cx="1961321" cy="470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Create variable </a:t>
              </a:r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0A85297E-3BA0-469E-8C83-2DC648B84144}"/>
                </a:ext>
              </a:extLst>
            </p:cNvPr>
            <p:cNvSpPr/>
            <p:nvPr/>
          </p:nvSpPr>
          <p:spPr>
            <a:xfrm>
              <a:off x="4073055" y="4027221"/>
              <a:ext cx="1411353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Is \</a:t>
              </a:r>
              <a:r>
                <a:rPr lang="en-CA" dirty="0" err="1"/>
                <a:t>i</a:t>
              </a:r>
              <a:r>
                <a:rPr lang="en-CA" dirty="0"/>
                <a:t> &gt; num?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6DDBDB5-BD44-438B-98DC-3B263995A91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4778732" y="3805937"/>
              <a:ext cx="1" cy="22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FD5191-DE3A-45CA-913A-B683ACADBFCC}"/>
                </a:ext>
              </a:extLst>
            </p:cNvPr>
            <p:cNvSpPr txBox="1"/>
            <p:nvPr/>
          </p:nvSpPr>
          <p:spPr>
            <a:xfrm>
              <a:off x="5605670" y="4179175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A66532-4CA4-4E3F-AA8C-76C5FC5ED0A6}"/>
                </a:ext>
              </a:extLst>
            </p:cNvPr>
            <p:cNvSpPr txBox="1"/>
            <p:nvPr/>
          </p:nvSpPr>
          <p:spPr>
            <a:xfrm>
              <a:off x="4267200" y="5010991"/>
              <a:ext cx="51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Yes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843B90-FEA0-4864-89CE-CBC370F8AC53}"/>
              </a:ext>
            </a:extLst>
          </p:cNvPr>
          <p:cNvGrpSpPr/>
          <p:nvPr/>
        </p:nvGrpSpPr>
        <p:grpSpPr>
          <a:xfrm>
            <a:off x="4354661" y="1716090"/>
            <a:ext cx="2293116" cy="2044776"/>
            <a:chOff x="3798072" y="3335547"/>
            <a:chExt cx="2293116" cy="20447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3E29E6-1B6B-4B39-A3CC-48152D3F882B}"/>
                </a:ext>
              </a:extLst>
            </p:cNvPr>
            <p:cNvSpPr/>
            <p:nvPr/>
          </p:nvSpPr>
          <p:spPr>
            <a:xfrm>
              <a:off x="3798072" y="3335547"/>
              <a:ext cx="1961321" cy="470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Create variable j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C5716C7A-D02D-4B84-B1F7-B93279236D69}"/>
                </a:ext>
              </a:extLst>
            </p:cNvPr>
            <p:cNvSpPr/>
            <p:nvPr/>
          </p:nvSpPr>
          <p:spPr>
            <a:xfrm>
              <a:off x="4073055" y="4027221"/>
              <a:ext cx="1411353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Is j &gt; 1?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DBE188-C97E-4AC5-BB31-22AACC55E87F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 flipH="1">
              <a:off x="4778732" y="3805937"/>
              <a:ext cx="1" cy="22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7D0CD5-CF25-4807-ACCB-97ADCFE324D4}"/>
                </a:ext>
              </a:extLst>
            </p:cNvPr>
            <p:cNvSpPr txBox="1"/>
            <p:nvPr/>
          </p:nvSpPr>
          <p:spPr>
            <a:xfrm>
              <a:off x="5605670" y="4179175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278FA1-1F07-49BC-8B4E-86390AA4B420}"/>
                </a:ext>
              </a:extLst>
            </p:cNvPr>
            <p:cNvSpPr txBox="1"/>
            <p:nvPr/>
          </p:nvSpPr>
          <p:spPr>
            <a:xfrm>
              <a:off x="4267200" y="5010991"/>
              <a:ext cx="51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No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72C61D3-61A6-424C-A5EE-E0DBAF58FAE1}"/>
              </a:ext>
            </a:extLst>
          </p:cNvPr>
          <p:cNvCxnSpPr>
            <a:cxnSpLocks/>
            <a:stCxn id="39" idx="3"/>
            <a:endCxn id="64" idx="1"/>
          </p:cNvCxnSpPr>
          <p:nvPr/>
        </p:nvCxnSpPr>
        <p:spPr>
          <a:xfrm flipV="1">
            <a:off x="2180038" y="1951285"/>
            <a:ext cx="2174623" cy="3360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Terminator 77">
            <a:extLst>
              <a:ext uri="{FF2B5EF4-FFF2-40B4-BE49-F238E27FC236}">
                <a16:creationId xmlns:a16="http://schemas.microsoft.com/office/drawing/2014/main" id="{2E3094CA-93CF-4CF7-B3E7-2B6D6ACAD489}"/>
              </a:ext>
            </a:extLst>
          </p:cNvPr>
          <p:cNvSpPr/>
          <p:nvPr/>
        </p:nvSpPr>
        <p:spPr>
          <a:xfrm>
            <a:off x="1000540" y="82468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2909F858-6A53-4FDF-BCC7-7747F57EFB67}"/>
              </a:ext>
            </a:extLst>
          </p:cNvPr>
          <p:cNvSpPr/>
          <p:nvPr/>
        </p:nvSpPr>
        <p:spPr>
          <a:xfrm>
            <a:off x="417446" y="1443730"/>
            <a:ext cx="2080587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allYourInputs</a:t>
            </a:r>
            <a:r>
              <a:rPr lang="en-CA" dirty="0"/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C378A4-8681-4126-8AE4-6D73A290C820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flipH="1">
            <a:off x="5333583" y="3322164"/>
            <a:ext cx="1738" cy="130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defined Process 106">
            <a:extLst>
              <a:ext uri="{FF2B5EF4-FFF2-40B4-BE49-F238E27FC236}">
                <a16:creationId xmlns:a16="http://schemas.microsoft.com/office/drawing/2014/main" id="{F54F3395-72B5-4E23-83EE-9345C5283928}"/>
              </a:ext>
            </a:extLst>
          </p:cNvPr>
          <p:cNvSpPr/>
          <p:nvPr/>
        </p:nvSpPr>
        <p:spPr>
          <a:xfrm>
            <a:off x="4244677" y="4622385"/>
            <a:ext cx="2177811" cy="914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 Syllable</a:t>
            </a:r>
            <a:br>
              <a:rPr lang="en-CA" dirty="0"/>
            </a:br>
            <a:r>
              <a:rPr lang="en-CA" dirty="0"/>
              <a:t>(j, consonants, nuclei)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8B7BD66-0E37-4627-852A-B8F766F30B2C}"/>
              </a:ext>
            </a:extLst>
          </p:cNvPr>
          <p:cNvSpPr/>
          <p:nvPr/>
        </p:nvSpPr>
        <p:spPr>
          <a:xfrm>
            <a:off x="417446" y="2358887"/>
            <a:ext cx="2080586" cy="119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 list “</a:t>
            </a:r>
            <a:r>
              <a:rPr lang="en-CA" dirty="0" err="1"/>
              <a:t>typeList</a:t>
            </a:r>
            <a:r>
              <a:rPr lang="en-CA" dirty="0"/>
              <a:t>” consisting of [“onset”, “coda”]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7FF3EC1-1E12-4518-9304-AD634C67AE63}"/>
              </a:ext>
            </a:extLst>
          </p:cNvPr>
          <p:cNvCxnSpPr>
            <a:stCxn id="123" idx="2"/>
          </p:cNvCxnSpPr>
          <p:nvPr/>
        </p:nvCxnSpPr>
        <p:spPr>
          <a:xfrm flipH="1">
            <a:off x="1442450" y="3549914"/>
            <a:ext cx="15289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E3A08C6-C187-4138-8472-DACE8D107629}"/>
              </a:ext>
            </a:extLst>
          </p:cNvPr>
          <p:cNvCxnSpPr>
            <a:stCxn id="81" idx="2"/>
            <a:endCxn id="123" idx="0"/>
          </p:cNvCxnSpPr>
          <p:nvPr/>
        </p:nvCxnSpPr>
        <p:spPr>
          <a:xfrm flipH="1">
            <a:off x="1457739" y="2056378"/>
            <a:ext cx="1" cy="30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9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63EF-1D6E-4B44-A680-4415797734D3}"/>
              </a:ext>
            </a:extLst>
          </p:cNvPr>
          <p:cNvSpPr txBox="1"/>
          <p:nvPr/>
        </p:nvSpPr>
        <p:spPr>
          <a:xfrm>
            <a:off x="0" y="157161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your Inputs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0963F0B-9A50-4464-B74D-FC88F8E27E2A}"/>
              </a:ext>
            </a:extLst>
          </p:cNvPr>
          <p:cNvSpPr/>
          <p:nvPr/>
        </p:nvSpPr>
        <p:spPr>
          <a:xfrm>
            <a:off x="1000540" y="82468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F86D711-0574-448E-B539-F6DFBAD01BDB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2438401" y="1702606"/>
            <a:ext cx="1233780" cy="3730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1DD0E5B-E8B2-4FA1-A07E-36B380DC27F3}"/>
              </a:ext>
            </a:extLst>
          </p:cNvPr>
          <p:cNvGrpSpPr/>
          <p:nvPr/>
        </p:nvGrpSpPr>
        <p:grpSpPr>
          <a:xfrm>
            <a:off x="477079" y="3284652"/>
            <a:ext cx="1961322" cy="2454702"/>
            <a:chOff x="583096" y="1616764"/>
            <a:chExt cx="1961322" cy="2454702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FAB51136-7F94-478F-BEB4-80B0AC580683}"/>
                </a:ext>
              </a:extLst>
            </p:cNvPr>
            <p:cNvSpPr/>
            <p:nvPr/>
          </p:nvSpPr>
          <p:spPr>
            <a:xfrm>
              <a:off x="583096" y="1616764"/>
              <a:ext cx="1961322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Create variable for </a:t>
              </a:r>
              <a:r>
                <a:rPr lang="en-CA" dirty="0" err="1"/>
                <a:t>consonantFile</a:t>
              </a:r>
              <a:endParaRPr lang="en-CA" dirty="0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18117C4-BCB3-4AB1-8583-118AAEE762A9}"/>
                </a:ext>
              </a:extLst>
            </p:cNvPr>
            <p:cNvSpPr/>
            <p:nvPr/>
          </p:nvSpPr>
          <p:spPr>
            <a:xfrm>
              <a:off x="583096" y="2454700"/>
              <a:ext cx="1961322" cy="77883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Create variable for </a:t>
              </a:r>
              <a:r>
                <a:rPr lang="en-CA" dirty="0" err="1"/>
                <a:t>nucleuFile</a:t>
              </a:r>
              <a:endParaRPr lang="en-CA" dirty="0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8B0DFF9-BCDB-49DD-AC36-051C3D8BB298}"/>
                </a:ext>
              </a:extLst>
            </p:cNvPr>
            <p:cNvSpPr/>
            <p:nvPr/>
          </p:nvSpPr>
          <p:spPr>
            <a:xfrm>
              <a:off x="583096" y="3458818"/>
              <a:ext cx="1961322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Create variable for </a:t>
              </a:r>
              <a:r>
                <a:rPr lang="en-CA" dirty="0" err="1"/>
                <a:t>chanceFile</a:t>
              </a:r>
              <a:endParaRPr lang="en-CA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845196-9BDE-4E7B-9FD4-638A290324DB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563757" y="2229412"/>
              <a:ext cx="0" cy="22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66337C-25D8-4566-A38C-F21B794561B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563757" y="3233530"/>
              <a:ext cx="0" cy="22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4E3214-9048-4509-A0A3-ABC610F6F809}"/>
              </a:ext>
            </a:extLst>
          </p:cNvPr>
          <p:cNvGrpSpPr/>
          <p:nvPr/>
        </p:nvGrpSpPr>
        <p:grpSpPr>
          <a:xfrm>
            <a:off x="3419062" y="1393233"/>
            <a:ext cx="2531167" cy="2542303"/>
            <a:chOff x="3564833" y="691227"/>
            <a:chExt cx="2531167" cy="2542303"/>
          </a:xfrm>
        </p:grpSpPr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13998901-A688-49AF-924C-588DE9029FD3}"/>
                </a:ext>
              </a:extLst>
            </p:cNvPr>
            <p:cNvSpPr/>
            <p:nvPr/>
          </p:nvSpPr>
          <p:spPr>
            <a:xfrm>
              <a:off x="3564835" y="691227"/>
              <a:ext cx="2531165" cy="6187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Input name of consonant file</a:t>
              </a:r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F67249F2-2F12-4196-8A04-DD674D05CA3C}"/>
                </a:ext>
              </a:extLst>
            </p:cNvPr>
            <p:cNvSpPr/>
            <p:nvPr/>
          </p:nvSpPr>
          <p:spPr>
            <a:xfrm>
              <a:off x="3564834" y="1550036"/>
              <a:ext cx="2531165" cy="8246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Input name of nucleus file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824030CB-707F-4278-BF28-D31563CA7DDD}"/>
                </a:ext>
              </a:extLst>
            </p:cNvPr>
            <p:cNvSpPr/>
            <p:nvPr/>
          </p:nvSpPr>
          <p:spPr>
            <a:xfrm>
              <a:off x="3564833" y="2614784"/>
              <a:ext cx="2531165" cy="61874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Input name of chance file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C1B1F6-4202-4815-809C-02F50F82703B}"/>
                </a:ext>
              </a:extLst>
            </p:cNvPr>
            <p:cNvCxnSpPr>
              <a:stCxn id="12" idx="4"/>
              <a:endCxn id="13" idx="1"/>
            </p:cNvCxnSpPr>
            <p:nvPr/>
          </p:nvCxnSpPr>
          <p:spPr>
            <a:xfrm flipH="1">
              <a:off x="4830417" y="1309972"/>
              <a:ext cx="1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367381-B2C0-4752-B787-599B8A9D2564}"/>
                </a:ext>
              </a:extLst>
            </p:cNvPr>
            <p:cNvCxnSpPr>
              <a:stCxn id="13" idx="4"/>
              <a:endCxn id="14" idx="1"/>
            </p:cNvCxnSpPr>
            <p:nvPr/>
          </p:nvCxnSpPr>
          <p:spPr>
            <a:xfrm flipH="1">
              <a:off x="4830416" y="2374719"/>
              <a:ext cx="1" cy="24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AB3419-2B83-4188-99B0-6030BEF8E8D9}"/>
              </a:ext>
            </a:extLst>
          </p:cNvPr>
          <p:cNvGrpSpPr/>
          <p:nvPr/>
        </p:nvGrpSpPr>
        <p:grpSpPr>
          <a:xfrm>
            <a:off x="192157" y="1393233"/>
            <a:ext cx="2531165" cy="1664375"/>
            <a:chOff x="298174" y="558346"/>
            <a:chExt cx="2531165" cy="1664375"/>
          </a:xfrm>
        </p:grpSpPr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764242B5-9E5C-48BC-A2AB-A5E7CB118607}"/>
                </a:ext>
              </a:extLst>
            </p:cNvPr>
            <p:cNvSpPr/>
            <p:nvPr/>
          </p:nvSpPr>
          <p:spPr>
            <a:xfrm>
              <a:off x="298174" y="1398038"/>
              <a:ext cx="2531165" cy="8246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Input number of syllables to generate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F4390E-3C12-43D7-BC5A-18B69A061CD8}"/>
                </a:ext>
              </a:extLst>
            </p:cNvPr>
            <p:cNvCxnSpPr>
              <a:cxnSpLocks/>
              <a:stCxn id="20" idx="2"/>
              <a:endCxn id="18" idx="1"/>
            </p:cNvCxnSpPr>
            <p:nvPr/>
          </p:nvCxnSpPr>
          <p:spPr>
            <a:xfrm>
              <a:off x="1563757" y="1170994"/>
              <a:ext cx="0" cy="22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AD97D971-269A-49BD-83EC-173B03B0B4B6}"/>
                </a:ext>
              </a:extLst>
            </p:cNvPr>
            <p:cNvSpPr/>
            <p:nvPr/>
          </p:nvSpPr>
          <p:spPr>
            <a:xfrm>
              <a:off x="583096" y="558346"/>
              <a:ext cx="1961322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Create variable for num of syllables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3CE20A-0719-49D5-B406-E9AA9B058B38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457740" y="1126433"/>
            <a:ext cx="0" cy="2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C34C84-A97B-48EA-A59F-F2249BA0C172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>
            <a:off x="1457740" y="3057608"/>
            <a:ext cx="0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61386D60-2054-4047-9526-9CA5814BF3CA}"/>
              </a:ext>
            </a:extLst>
          </p:cNvPr>
          <p:cNvSpPr/>
          <p:nvPr/>
        </p:nvSpPr>
        <p:spPr>
          <a:xfrm>
            <a:off x="7189307" y="54376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E6C6AB-5287-45E6-9E95-BA76A718EDB6}"/>
              </a:ext>
            </a:extLst>
          </p:cNvPr>
          <p:cNvGrpSpPr/>
          <p:nvPr/>
        </p:nvGrpSpPr>
        <p:grpSpPr>
          <a:xfrm>
            <a:off x="6467061" y="1019013"/>
            <a:ext cx="2358887" cy="4207326"/>
            <a:chOff x="6467061" y="1019013"/>
            <a:chExt cx="2358887" cy="4207326"/>
          </a:xfrm>
        </p:grpSpPr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213E8F51-DCCE-424D-9605-78D7E33BAF99}"/>
                </a:ext>
              </a:extLst>
            </p:cNvPr>
            <p:cNvSpPr/>
            <p:nvPr/>
          </p:nvSpPr>
          <p:spPr>
            <a:xfrm>
              <a:off x="6645968" y="1019013"/>
              <a:ext cx="200107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Open nucleus file</a:t>
              </a: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4ADD9545-6C96-4735-B642-3489F267EC76}"/>
                </a:ext>
              </a:extLst>
            </p:cNvPr>
            <p:cNvSpPr/>
            <p:nvPr/>
          </p:nvSpPr>
          <p:spPr>
            <a:xfrm>
              <a:off x="6645968" y="1835219"/>
              <a:ext cx="200107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Read nucleus file</a:t>
              </a: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B935BCAB-847D-4E84-962A-74994E3A13AF}"/>
                </a:ext>
              </a:extLst>
            </p:cNvPr>
            <p:cNvSpPr/>
            <p:nvPr/>
          </p:nvSpPr>
          <p:spPr>
            <a:xfrm>
              <a:off x="6645968" y="2651425"/>
              <a:ext cx="200107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Open consonant file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89FB14CD-3667-4645-A772-B6E6B46F15CF}"/>
                </a:ext>
              </a:extLst>
            </p:cNvPr>
            <p:cNvSpPr/>
            <p:nvPr/>
          </p:nvSpPr>
          <p:spPr>
            <a:xfrm>
              <a:off x="6645968" y="3467631"/>
              <a:ext cx="200107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Read consonant file</a:t>
              </a:r>
            </a:p>
          </p:txBody>
        </p:sp>
        <p:sp>
          <p:nvSpPr>
            <p:cNvPr id="34" name="Flowchart: Predefined Process 33">
              <a:extLst>
                <a:ext uri="{FF2B5EF4-FFF2-40B4-BE49-F238E27FC236}">
                  <a16:creationId xmlns:a16="http://schemas.microsoft.com/office/drawing/2014/main" id="{1370A769-A009-4F68-A6FF-D6C8F35A79FA}"/>
                </a:ext>
              </a:extLst>
            </p:cNvPr>
            <p:cNvSpPr/>
            <p:nvPr/>
          </p:nvSpPr>
          <p:spPr>
            <a:xfrm>
              <a:off x="6467061" y="4283837"/>
              <a:ext cx="2358887" cy="94250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Unpack consonant file (</a:t>
              </a:r>
              <a:r>
                <a:rPr lang="en-CA" dirty="0" err="1"/>
                <a:t>consonantFile</a:t>
              </a:r>
              <a:r>
                <a:rPr lang="en-CA" dirty="0"/>
                <a:t>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7FE84E-80F2-4F04-B1B6-CED788BB51F6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646507" y="1631661"/>
              <a:ext cx="0" cy="20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1B4717-8E17-4B89-98DE-E2DCCB5B3FCB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7646507" y="2447867"/>
              <a:ext cx="0" cy="20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D49298-18F8-4D9A-BC3B-27A88F961AF1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7646507" y="3264073"/>
              <a:ext cx="0" cy="20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39E8BB-12E1-4FED-B854-592F8D0EA714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7646505" y="4080279"/>
              <a:ext cx="2" cy="20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24E3207-BFFF-4229-A0E7-B6F5653B7571}"/>
              </a:ext>
            </a:extLst>
          </p:cNvPr>
          <p:cNvCxnSpPr>
            <a:stCxn id="14" idx="5"/>
            <a:endCxn id="30" idx="1"/>
          </p:cNvCxnSpPr>
          <p:nvPr/>
        </p:nvCxnSpPr>
        <p:spPr>
          <a:xfrm flipV="1">
            <a:off x="5697111" y="1325337"/>
            <a:ext cx="948857" cy="2300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351035-DC07-40FA-81DB-B457E49EE5AD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7646505" y="5226339"/>
            <a:ext cx="2" cy="21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5680DB-80E4-4F9D-B381-77878776AF07}"/>
              </a:ext>
            </a:extLst>
          </p:cNvPr>
          <p:cNvSpPr txBox="1"/>
          <p:nvPr/>
        </p:nvSpPr>
        <p:spPr>
          <a:xfrm>
            <a:off x="3419062" y="4518990"/>
            <a:ext cx="201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Get </a:t>
            </a:r>
            <a:r>
              <a:rPr lang="en-CA" dirty="0" err="1"/>
              <a:t>sth</a:t>
            </a:r>
            <a:r>
              <a:rPr lang="en-CA" dirty="0"/>
              <a:t> for number of consonants and vowels allowed to cluster lmao</a:t>
            </a:r>
          </a:p>
        </p:txBody>
      </p:sp>
    </p:spTree>
    <p:extLst>
      <p:ext uri="{BB962C8B-B14F-4D97-AF65-F5344CB8AC3E}">
        <p14:creationId xmlns:p14="http://schemas.microsoft.com/office/powerpoint/2010/main" val="28653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74261-9ADF-46CD-9A44-12D5701965D6}"/>
              </a:ext>
            </a:extLst>
          </p:cNvPr>
          <p:cNvSpPr txBox="1"/>
          <p:nvPr/>
        </p:nvSpPr>
        <p:spPr>
          <a:xfrm>
            <a:off x="278296" y="265043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Unpack Consonant File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08E0DF-5088-40C5-936F-E938716BBD2C}"/>
              </a:ext>
            </a:extLst>
          </p:cNvPr>
          <p:cNvSpPr/>
          <p:nvPr/>
        </p:nvSpPr>
        <p:spPr>
          <a:xfrm>
            <a:off x="978955" y="742122"/>
            <a:ext cx="927652" cy="3693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76FAB80-D3D8-4E1F-A1AF-BAC208BD4806}"/>
              </a:ext>
            </a:extLst>
          </p:cNvPr>
          <p:cNvSpPr/>
          <p:nvPr/>
        </p:nvSpPr>
        <p:spPr>
          <a:xfrm>
            <a:off x="710693" y="1235029"/>
            <a:ext cx="1543026" cy="728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Parameters: </a:t>
            </a:r>
            <a:r>
              <a:rPr lang="en-CA" dirty="0" err="1"/>
              <a:t>consonantFile</a:t>
            </a:r>
            <a:endParaRPr lang="en-CA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646B58A-8BA0-49D6-AA9F-1221CF4A8CC1}"/>
              </a:ext>
            </a:extLst>
          </p:cNvPr>
          <p:cNvSpPr/>
          <p:nvPr/>
        </p:nvSpPr>
        <p:spPr>
          <a:xfrm>
            <a:off x="685370" y="2087474"/>
            <a:ext cx="1543026" cy="9375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Parse the file by line breaks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375C76-24F4-44BE-863E-64D4076D21FC}"/>
              </a:ext>
            </a:extLst>
          </p:cNvPr>
          <p:cNvGrpSpPr/>
          <p:nvPr/>
        </p:nvGrpSpPr>
        <p:grpSpPr>
          <a:xfrm>
            <a:off x="470455" y="3148640"/>
            <a:ext cx="2374856" cy="2044776"/>
            <a:chOff x="3798072" y="3335547"/>
            <a:chExt cx="2272111" cy="20447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53A06C-22EB-4CB9-B603-A3CF0A0A6529}"/>
                </a:ext>
              </a:extLst>
            </p:cNvPr>
            <p:cNvSpPr/>
            <p:nvPr/>
          </p:nvSpPr>
          <p:spPr>
            <a:xfrm>
              <a:off x="3798072" y="3335547"/>
              <a:ext cx="1961321" cy="470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Create variable k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BCD5DAB-5FE2-406C-8AC9-EAA3372C7FA2}"/>
                </a:ext>
              </a:extLst>
            </p:cNvPr>
            <p:cNvSpPr/>
            <p:nvPr/>
          </p:nvSpPr>
          <p:spPr>
            <a:xfrm>
              <a:off x="4073055" y="4027221"/>
              <a:ext cx="1411353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Is k &gt; 2?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22203A-AD98-4784-93EF-510A07EFDDF2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778732" y="3805937"/>
              <a:ext cx="1" cy="22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4FBF6C-A4F6-419C-96FB-E75CDF830E03}"/>
                </a:ext>
              </a:extLst>
            </p:cNvPr>
            <p:cNvSpPr txBox="1"/>
            <p:nvPr/>
          </p:nvSpPr>
          <p:spPr>
            <a:xfrm>
              <a:off x="5605670" y="4179175"/>
              <a:ext cx="464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2E16D-AB00-4CB8-9ABE-5228B55F9277}"/>
                </a:ext>
              </a:extLst>
            </p:cNvPr>
            <p:cNvSpPr txBox="1"/>
            <p:nvPr/>
          </p:nvSpPr>
          <p:spPr>
            <a:xfrm>
              <a:off x="4267200" y="5010991"/>
              <a:ext cx="51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No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B9F3F-1C43-4A37-A978-C94FDFD755B9}"/>
              </a:ext>
            </a:extLst>
          </p:cNvPr>
          <p:cNvSpPr/>
          <p:nvPr/>
        </p:nvSpPr>
        <p:spPr>
          <a:xfrm>
            <a:off x="408780" y="5193416"/>
            <a:ext cx="2173357" cy="119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Parse </a:t>
            </a:r>
            <a:r>
              <a:rPr lang="en-CA" dirty="0" err="1"/>
              <a:t>consonantFile</a:t>
            </a:r>
            <a:r>
              <a:rPr lang="en-CA" dirty="0"/>
              <a:t>[k] by tabs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47C4D1-EA40-4488-AAFA-AE620F52B39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495459" y="4754714"/>
            <a:ext cx="1" cy="43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FFE77F-CC3B-4BAB-812C-A459360B4B78}"/>
              </a:ext>
            </a:extLst>
          </p:cNvPr>
          <p:cNvCxnSpPr>
            <a:stCxn id="13" idx="2"/>
            <a:endCxn id="9" idx="1"/>
          </p:cNvCxnSpPr>
          <p:nvPr/>
        </p:nvCxnSpPr>
        <p:spPr>
          <a:xfrm rot="5400000" flipH="1">
            <a:off x="83556" y="4971831"/>
            <a:ext cx="2086220" cy="737586"/>
          </a:xfrm>
          <a:prstGeom prst="bentConnector4">
            <a:avLst>
              <a:gd name="adj1" fmla="val -10958"/>
              <a:gd name="adj2" fmla="val 178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CBB95-DD54-4ADE-A69E-940F6C54FF3B}"/>
              </a:ext>
            </a:extLst>
          </p:cNvPr>
          <p:cNvSpPr/>
          <p:nvPr/>
        </p:nvSpPr>
        <p:spPr>
          <a:xfrm>
            <a:off x="3207026" y="1189310"/>
            <a:ext cx="2120348" cy="72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Variable consonants = </a:t>
            </a:r>
            <a:r>
              <a:rPr lang="en-CA" dirty="0" err="1"/>
              <a:t>consonantFile</a:t>
            </a:r>
            <a:r>
              <a:rPr lang="en-CA" dirty="0"/>
              <a:t>[0]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21D7D-D171-4271-8283-50CC36DFA763}"/>
              </a:ext>
            </a:extLst>
          </p:cNvPr>
          <p:cNvSpPr/>
          <p:nvPr/>
        </p:nvSpPr>
        <p:spPr>
          <a:xfrm>
            <a:off x="3207026" y="2087474"/>
            <a:ext cx="2120348" cy="72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Variable onset = </a:t>
            </a:r>
            <a:r>
              <a:rPr lang="en-CA" dirty="0" err="1"/>
              <a:t>consonantFile</a:t>
            </a:r>
            <a:r>
              <a:rPr lang="en-CA" dirty="0"/>
              <a:t>[1]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A482F-B05B-408D-B440-DD7DF6255E36}"/>
              </a:ext>
            </a:extLst>
          </p:cNvPr>
          <p:cNvSpPr/>
          <p:nvPr/>
        </p:nvSpPr>
        <p:spPr>
          <a:xfrm>
            <a:off x="3207026" y="2969001"/>
            <a:ext cx="2120348" cy="72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Variable coda = </a:t>
            </a:r>
            <a:r>
              <a:rPr lang="en-CA" dirty="0" err="1"/>
              <a:t>consonantFile</a:t>
            </a:r>
            <a:r>
              <a:rPr lang="en-CA" dirty="0"/>
              <a:t>[2]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EDE48B7-9FD6-4C82-A9EA-A1B017E6D172}"/>
              </a:ext>
            </a:extLst>
          </p:cNvPr>
          <p:cNvCxnSpPr>
            <a:stCxn id="9" idx="3"/>
            <a:endCxn id="34" idx="1"/>
          </p:cNvCxnSpPr>
          <p:nvPr/>
        </p:nvCxnSpPr>
        <p:spPr>
          <a:xfrm flipV="1">
            <a:off x="2233047" y="1553745"/>
            <a:ext cx="973979" cy="2743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FEF06A-ED19-4E37-87D4-570749B9729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4267200" y="1918180"/>
            <a:ext cx="0" cy="16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1C7413-CE6B-4F24-B8A1-4A24CA2C3CA7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267200" y="2816344"/>
            <a:ext cx="0" cy="15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39C672-D962-4AEF-B616-ED88309719B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442781" y="1111454"/>
            <a:ext cx="39425" cy="12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31BD8C-EC4D-4ABB-A55C-D617F89B7C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456883" y="1963899"/>
            <a:ext cx="25323" cy="12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893C7-2E55-43E3-B848-A13AFD76105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456883" y="3025065"/>
            <a:ext cx="38578" cy="12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0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095D0-B420-4941-80C8-C043DD9BD61A}"/>
              </a:ext>
            </a:extLst>
          </p:cNvPr>
          <p:cNvSpPr txBox="1"/>
          <p:nvPr/>
        </p:nvSpPr>
        <p:spPr>
          <a:xfrm>
            <a:off x="278296" y="251791"/>
            <a:ext cx="156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Syllable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2DFC33A-0E37-4D4E-B7EE-B5B83622A36A}"/>
              </a:ext>
            </a:extLst>
          </p:cNvPr>
          <p:cNvSpPr/>
          <p:nvPr/>
        </p:nvSpPr>
        <p:spPr>
          <a:xfrm>
            <a:off x="1000540" y="82468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91771DA-D9E1-4B66-B03E-6092A7BB36F1}"/>
              </a:ext>
            </a:extLst>
          </p:cNvPr>
          <p:cNvSpPr/>
          <p:nvPr/>
        </p:nvSpPr>
        <p:spPr>
          <a:xfrm>
            <a:off x="457201" y="1329991"/>
            <a:ext cx="2001078" cy="8994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Parameters: j, consonant file, nucleus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9909D-57FE-40B0-A41D-349167168E6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457740" y="1126433"/>
            <a:ext cx="0" cy="2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B6E12A-9026-481E-A3D6-92554CCC0FD3}"/>
              </a:ext>
            </a:extLst>
          </p:cNvPr>
          <p:cNvCxnSpPr/>
          <p:nvPr/>
        </p:nvCxnSpPr>
        <p:spPr>
          <a:xfrm>
            <a:off x="1457740" y="2107096"/>
            <a:ext cx="0" cy="32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5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176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2018-07-01T16:15:25Z</dcterms:created>
  <dcterms:modified xsi:type="dcterms:W3CDTF">2018-07-02T01:30:17Z</dcterms:modified>
</cp:coreProperties>
</file>