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44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14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24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1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7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3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5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5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5887B17-E697-4446-9D71-58107FE7FD3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668290-34AE-40FA-BD89-D62846B25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7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st.edu/" TargetMode="External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TOWHIDA  AKTER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SHAHJALAL UNIVERSITY OF SCIENCE &amp; TECHNOLOGY, SUST</a:t>
            </a:r>
          </a:p>
          <a:p>
            <a:r>
              <a:rPr lang="en-US" sz="1600" dirty="0" smtClean="0"/>
              <a:t>CONTRACT: 017*********</a:t>
            </a:r>
          </a:p>
          <a:p>
            <a:r>
              <a:rPr lang="en-US" sz="1600" dirty="0" smtClean="0"/>
              <a:t>Email: towhidaakter@gmail.com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319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circle/>
      </p:transition>
    </mc:Choice>
    <mc:Fallback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6601"/>
              </p:ext>
            </p:extLst>
          </p:nvPr>
        </p:nvGraphicFramePr>
        <p:xfrm>
          <a:off x="669701" y="643944"/>
          <a:ext cx="10684099" cy="3799310"/>
        </p:xfrm>
        <a:graphic>
          <a:graphicData uri="http://schemas.openxmlformats.org/drawingml/2006/table">
            <a:tbl>
              <a:tblPr firstRow="1" firstCol="1" bandRow="1"/>
              <a:tblGrid>
                <a:gridCol w="2320595"/>
                <a:gridCol w="8363504"/>
              </a:tblGrid>
              <a:tr h="189965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effectLst/>
                          <a:latin typeface="+mn-lt"/>
                        </a:rPr>
                        <a:t>Objective:</a:t>
                      </a:r>
                      <a:endParaRPr lang="en-US" sz="2000" b="1" kern="0" dirty="0">
                        <a:solidFill>
                          <a:srgbClr val="40404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+mn-lt"/>
                        </a:rPr>
                        <a:t>Check out the few quick tips below to help you get started. To replace any tip text with your own, just select it and start typing.</a:t>
                      </a:r>
                      <a:endParaRPr lang="en-US" sz="2000" b="1" dirty="0">
                        <a:solidFill>
                          <a:srgbClr val="40404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9965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 smtClean="0">
                          <a:solidFill>
                            <a:srgbClr val="40404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Skills and Ability:</a:t>
                      </a:r>
                      <a:endParaRPr lang="en-US" sz="2000" b="1" kern="0" dirty="0">
                        <a:solidFill>
                          <a:srgbClr val="40404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On the Design tab of the ribbon, check out the Themes, Colors, and Fonts galleries to get a custom look with just a click.</a:t>
                      </a:r>
                      <a:endParaRPr lang="en-US" sz="2000" b="1" dirty="0">
                        <a:solidFill>
                          <a:srgbClr val="40404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137160" marB="1371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 rot="16200000">
            <a:off x="320017" y="23658"/>
            <a:ext cx="600539" cy="12405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246254"/>
            <a:ext cx="12192000" cy="206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4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8249" y="653879"/>
            <a:ext cx="851293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Employment #1 Dates From – To</a:t>
            </a:r>
          </a:p>
          <a:p>
            <a:r>
              <a:rPr lang="en-US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Title #1, Company Name #1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place for a brief summary of your key responsibilities and most stellar accomplishments for company #1.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Accomplishment #2</a:t>
            </a:r>
          </a:p>
          <a:p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Employment #2 Dates From – To</a:t>
            </a:r>
          </a:p>
          <a:p>
            <a:pPr>
              <a:tabLst>
                <a:tab pos="1200785" algn="l"/>
              </a:tabLst>
            </a:pPr>
            <a:r>
              <a:rPr lang="en-US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Title #2, Company Name #2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US" dirty="0" smtClean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place for a brief summary of your key responsibilities and most stellar accomplishments for company #2.</a:t>
            </a:r>
          </a:p>
          <a:p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Accomplishment #2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48" y="4882890"/>
            <a:ext cx="2898955" cy="16886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1668" y="0"/>
            <a:ext cx="20606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36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03831"/>
            <a:ext cx="12192000" cy="14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5155" y="1441085"/>
            <a:ext cx="859020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EDUCATION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School Name – Location – Degree</a:t>
            </a:r>
          </a:p>
          <a:p>
            <a:r>
              <a:rPr lang="en-US" dirty="0" smtClean="0"/>
              <a:t>Date of graduation</a:t>
            </a:r>
          </a:p>
          <a:p>
            <a:r>
              <a:rPr lang="en-US" dirty="0" smtClean="0"/>
              <a:t>You might want to include your GPA here and a brief summary of relevant coursework, awards, and honors.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57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4954" y="2833352"/>
            <a:ext cx="4125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delivered that big presentation to rave reviews. Don’t be shy about it now! This is the place to show how well you work and play with others.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81" y="2645313"/>
            <a:ext cx="4546242" cy="22915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45499"/>
            <a:ext cx="12192000" cy="212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375044"/>
            <a:ext cx="12192000" cy="1030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54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 rot="16200000">
            <a:off x="10019213" y="4950822"/>
            <a:ext cx="1933303" cy="1645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</a:t>
            </a:r>
            <a:r>
              <a:rPr lang="en-US" dirty="0" smtClean="0">
                <a:hlinkClick r:id="rId2" action="ppaction://hlinksldjump"/>
              </a:rPr>
              <a:t>TOWHIDA  AKTER</a:t>
            </a:r>
            <a:endParaRPr lang="en-US" dirty="0"/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2886891" y="2312126"/>
            <a:ext cx="892193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44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hlinkClick r:id="rId3"/>
              </a:rPr>
              <a:t>http://WWW.SUST.EDU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10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45</TotalTime>
  <Words>232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TOWHIDA  AKTER</vt:lpstr>
      <vt:lpstr>PowerPoint Presentation</vt:lpstr>
      <vt:lpstr>PowerPoint Presentation</vt:lpstr>
      <vt:lpstr>PowerPoint Presentation</vt:lpstr>
      <vt:lpstr>COMMUNICATION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TOWHIDA  AKTER</dc:title>
  <dc:creator>CSE303LAB</dc:creator>
  <cp:lastModifiedBy>CSE303LAB</cp:lastModifiedBy>
  <cp:revision>10</cp:revision>
  <dcterms:created xsi:type="dcterms:W3CDTF">2025-01-23T12:04:02Z</dcterms:created>
  <dcterms:modified xsi:type="dcterms:W3CDTF">2025-01-23T12:49:21Z</dcterms:modified>
</cp:coreProperties>
</file>