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25" r:id="rId4"/>
    <p:sldId id="322" r:id="rId5"/>
    <p:sldId id="326" r:id="rId6"/>
    <p:sldId id="327" r:id="rId7"/>
    <p:sldId id="323" r:id="rId8"/>
    <p:sldId id="332" r:id="rId9"/>
    <p:sldId id="319" r:id="rId10"/>
    <p:sldId id="320" r:id="rId11"/>
    <p:sldId id="321" r:id="rId12"/>
    <p:sldId id="310" r:id="rId13"/>
    <p:sldId id="331" r:id="rId14"/>
    <p:sldId id="32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249" autoAdjust="0"/>
  </p:normalViewPr>
  <p:slideViewPr>
    <p:cSldViewPr snapToGrid="0" snapToObjects="1">
      <p:cViewPr varScale="1">
        <p:scale>
          <a:sx n="70" d="100"/>
          <a:sy n="70" d="100"/>
        </p:scale>
        <p:origin x="630" y="60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:a16="http://schemas.microsoft.com/office/drawing/2014/main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:a16="http://schemas.microsoft.com/office/drawing/2014/main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roPublicaR/index.html" TargetMode="External"/><Relationship Id="rId7" Type="http://schemas.openxmlformats.org/officeDocument/2006/relationships/hyperlink" Target="https://github.com/propublica/Capitol-Words" TargetMode="External"/><Relationship Id="rId2" Type="http://schemas.openxmlformats.org/officeDocument/2006/relationships/hyperlink" Target="https://projects.propublica.org/api-docs/congress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tedstates/congress" TargetMode="External"/><Relationship Id="rId5" Type="http://schemas.openxmlformats.org/officeDocument/2006/relationships/hyperlink" Target="https://towardsdatascience.com/political-python-1e8eb46c1bc1" TargetMode="External"/><Relationship Id="rId4" Type="http://schemas.openxmlformats.org/officeDocument/2006/relationships/hyperlink" Target="https://www.rdocumentation.org/packages/RTextTools/Versions/1.4.2/topics/USCongres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9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1" y="4651763"/>
            <a:ext cx="10451725" cy="940316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Statistical 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424250"/>
            <a:ext cx="908403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Unsettles Issues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r>
              <a:rPr lang="en-US" sz="1800" dirty="0"/>
              <a:t>At YYYY-01-03 a new volume starts but it can be that there are two volumes of this day </a:t>
            </a:r>
            <a:r>
              <a:rPr lang="en-US" sz="1800" dirty="0">
                <a:sym typeface="Wingdings" panose="05000000000000000000" pitchFamily="2" charset="2"/>
              </a:rPr>
              <a:t> cannot capture them in our URL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Outlook:</a:t>
            </a:r>
          </a:p>
          <a:p>
            <a:r>
              <a:rPr lang="en-US" sz="1800" dirty="0"/>
              <a:t>Web application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3D9C101-DEEE-48AF-943F-A19A0851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/>
              <a:t>discoverable with metadata, identifiable and locatable by means of a standard identification mechanism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always available and obtainable; even if the data is restricted, the metadata is open</a:t>
            </a:r>
          </a:p>
          <a:p>
            <a:r>
              <a:rPr lang="en-US" sz="1800" dirty="0"/>
              <a:t>Public GitHub respository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vocabulary </a:t>
            </a:r>
          </a:p>
          <a:p>
            <a:r>
              <a:rPr lang="en-US" sz="1800" dirty="0"/>
              <a:t>both syntactically </a:t>
            </a:r>
            <a:r>
              <a:rPr lang="en-US" sz="1800" dirty="0" err="1"/>
              <a:t>parseable</a:t>
            </a:r>
            <a:r>
              <a:rPr lang="en-US" sz="1800" dirty="0"/>
              <a:t> and semantically understandable, allowing data exchange and reuse between researchers, institutions, </a:t>
            </a:r>
            <a:r>
              <a:rPr lang="en-US" sz="1800" dirty="0" err="1"/>
              <a:t>organisations</a:t>
            </a:r>
            <a:r>
              <a:rPr lang="en-US" sz="1800" dirty="0"/>
              <a:t> or countries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policy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7C37810B-3DFF-4DAC-825E-40F9C0F4BEA9}"/>
              </a:ext>
            </a:extLst>
          </p:cNvPr>
          <p:cNvSpPr txBox="1">
            <a:spLocks/>
          </p:cNvSpPr>
          <p:nvPr/>
        </p:nvSpPr>
        <p:spPr>
          <a:xfrm>
            <a:off x="358886" y="5982519"/>
            <a:ext cx="12008892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do you plan to develop an impact on the open science community? How can you make others aware of your work?</a:t>
            </a:r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:a16="http://schemas.microsoft.com/office/drawing/2014/main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:a16="http://schemas.microsoft.com/office/drawing/2014/main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:a16="http://schemas.microsoft.com/office/drawing/2014/main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:a16="http://schemas.microsoft.com/office/drawing/2014/main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:a16="http://schemas.microsoft.com/office/drawing/2014/main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:a16="http://schemas.microsoft.com/office/drawing/2014/main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:a16="http://schemas.microsoft.com/office/drawing/2014/main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:a16="http://schemas.microsoft.com/office/drawing/2014/main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</a:t>
            </a:r>
            <a:r>
              <a:rPr lang="en-US" dirty="0"/>
              <a:t>text is lengthy, administrative language, bulky denomination of laws, etc. </a:t>
            </a:r>
            <a:r>
              <a:rPr lang="en-US" dirty="0">
                <a:sym typeface="Wingdings" panose="05000000000000000000" pitchFamily="2" charset="2"/>
              </a:rPr>
              <a:t> difficult to examine which topics are discussed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Idea: </a:t>
            </a:r>
            <a:r>
              <a:rPr lang="en-US" dirty="0">
                <a:sym typeface="Wingdings" panose="05000000000000000000" pitchFamily="2" charset="2"/>
              </a:rPr>
              <a:t>contribute to the </a:t>
            </a:r>
            <a:r>
              <a:rPr lang="en-US" dirty="0"/>
              <a:t>accessibility of congressional debates and to the open science community </a:t>
            </a:r>
            <a:r>
              <a:rPr lang="en-US" dirty="0">
                <a:sym typeface="Wingdings" panose="05000000000000000000" pitchFamily="2" charset="2"/>
              </a:rPr>
              <a:t>by scraping, tidying, and visualizing daily 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:a16="http://schemas.microsoft.com/office/drawing/2014/main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:a16="http://schemas.microsoft.com/office/drawing/2014/main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:a16="http://schemas.microsoft.com/office/drawing/2014/main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2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4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:a16="http://schemas.microsoft.com/office/drawing/2014/main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:a16="http://schemas.microsoft.com/office/drawing/2014/main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:a16="http://schemas.microsoft.com/office/drawing/2014/main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:a16="http://schemas.microsoft.com/office/drawing/2014/main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:a16="http://schemas.microsoft.com/office/drawing/2014/main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:a16="http://schemas.microsoft.com/office/drawing/2014/main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:a16="http://schemas.microsoft.com/office/drawing/2014/main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:a16="http://schemas.microsoft.com/office/drawing/2014/main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:a16="http://schemas.microsoft.com/office/drawing/2014/main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:a16="http://schemas.microsoft.com/office/drawing/2014/main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:a16="http://schemas.microsoft.com/office/drawing/2014/main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:a16="http://schemas.microsoft.com/office/drawing/2014/main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:a16="http://schemas.microsoft.com/office/drawing/2014/main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:a16="http://schemas.microsoft.com/office/drawing/2014/main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:a16="http://schemas.microsoft.com/office/drawing/2014/main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Microsoft Office PowerPoint</Application>
  <PresentationFormat>Breitbild</PresentationFormat>
  <Paragraphs>256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Simone Euler</cp:lastModifiedBy>
  <cp:revision>365</cp:revision>
  <cp:lastPrinted>2018-12-12T14:14:37Z</cp:lastPrinted>
  <dcterms:created xsi:type="dcterms:W3CDTF">2018-12-06T19:11:47Z</dcterms:created>
  <dcterms:modified xsi:type="dcterms:W3CDTF">2020-02-14T13:26:43Z</dcterms:modified>
</cp:coreProperties>
</file>