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946900" cy="9232900"/>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736">
          <p15:clr>
            <a:srgbClr val="000000"/>
          </p15:clr>
        </p15:guide>
      </p15:sldGuideLst>
    </p:ext>
    <p:ext uri="{2D200454-40CA-4A62-9FC3-DE9A4176ACB9}">
      <p15:notesGuideLst>
        <p15:guide id="1" orient="horz" pos="2909">
          <p15:clr>
            <a:srgbClr val="000000"/>
          </p15:clr>
        </p15:guide>
        <p15:guide id="2" pos="2189">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C74D17-ACBE-48B3-B9EF-D45AF24DE6F2}">
  <a:tblStyle styleId="{7DC74D17-ACBE-48B3-B9EF-D45AF24DE6F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36"/>
      </p:guideLst>
    </p:cSldViewPr>
  </p:slideViewPr>
  <p:notesViewPr>
    <p:cSldViewPr snapToGrid="0">
      <p:cViewPr varScale="1">
        <p:scale>
          <a:sx n="100" d="100"/>
          <a:sy n="100" d="100"/>
        </p:scale>
        <p:origin x="0" y="0"/>
      </p:cViewPr>
      <p:guideLst>
        <p:guide pos="2909" orient="horz"/>
        <p:guide pos="2189"/>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23925" y="4386262"/>
            <a:ext cx="5097462" cy="4151312"/>
          </a:xfrm>
          <a:prstGeom prst="rect">
            <a:avLst/>
          </a:prstGeom>
          <a:noFill/>
          <a:ln>
            <a:noFill/>
          </a:ln>
        </p:spPr>
        <p:txBody>
          <a:bodyPr anchorCtr="0" anchor="t" bIns="48025" lIns="96050" spcFirstLastPara="1" rIns="96050" wrap="square" tIns="480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1169987" y="693737"/>
            <a:ext cx="4614862" cy="34607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7" name="Google Shape;67;p2:notes"/>
          <p:cNvSpPr txBox="1"/>
          <p:nvPr>
            <p:ph idx="1" type="body"/>
          </p:nvPr>
        </p:nvSpPr>
        <p:spPr>
          <a:xfrm>
            <a:off x="925512" y="4384675"/>
            <a:ext cx="5095875" cy="415448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923925" y="4386262"/>
            <a:ext cx="5097462" cy="4151312"/>
          </a:xfrm>
          <a:prstGeom prst="rect">
            <a:avLst/>
          </a:prstGeom>
        </p:spPr>
        <p:txBody>
          <a:bodyPr anchorCtr="0" anchor="t" bIns="48025" lIns="96050" spcFirstLastPara="1" rIns="96050" wrap="square" tIns="480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76337" y="700087"/>
            <a:ext cx="4597400" cy="3448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30425"/>
            <a:ext cx="7772400" cy="147002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4" name="Google Shape;14;p2"/>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lvl1pPr lvl="0" algn="ctr">
              <a:spcBef>
                <a:spcPts val="280"/>
              </a:spcBef>
              <a:spcAft>
                <a:spcPts val="0"/>
              </a:spcAft>
              <a:buSzPts val="2100"/>
              <a:buNone/>
              <a:defRPr/>
            </a:lvl1pPr>
            <a:lvl2pPr lvl="1" algn="ctr">
              <a:spcBef>
                <a:spcPts val="400"/>
              </a:spcBef>
              <a:spcAft>
                <a:spcPts val="0"/>
              </a:spcAft>
              <a:buSzPts val="2800"/>
              <a:buNone/>
              <a:defRPr/>
            </a:lvl2pPr>
            <a:lvl3pPr lvl="2" algn="ctr">
              <a:spcBef>
                <a:spcPts val="400"/>
              </a:spcBef>
              <a:spcAft>
                <a:spcPts val="0"/>
              </a:spcAft>
              <a:buSzPts val="1680"/>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11"/>
          <p:cNvSpPr txBox="1"/>
          <p:nvPr>
            <p:ph type="title"/>
          </p:nvPr>
        </p:nvSpPr>
        <p:spPr>
          <a:xfrm>
            <a:off x="457200" y="273050"/>
            <a:ext cx="3008313" cy="1162050"/>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3" name="Google Shape;43;p11"/>
          <p:cNvSpPr txBox="1"/>
          <p:nvPr>
            <p:ph idx="1" type="body"/>
          </p:nvPr>
        </p:nvSpPr>
        <p:spPr>
          <a:xfrm>
            <a:off x="3575050" y="273050"/>
            <a:ext cx="5111750" cy="5853113"/>
          </a:xfrm>
          <a:prstGeom prst="rect">
            <a:avLst/>
          </a:prstGeom>
          <a:noFill/>
          <a:ln>
            <a:noFill/>
          </a:ln>
        </p:spPr>
        <p:txBody>
          <a:bodyPr anchorCtr="0" anchor="t" bIns="44450" lIns="90475" spcFirstLastPara="1" rIns="90475" wrap="square" tIns="44450">
            <a:noAutofit/>
          </a:bodyPr>
          <a:lstStyle>
            <a:lvl1pPr indent="-381000" lvl="0" marL="457200" algn="l">
              <a:spcBef>
                <a:spcPts val="320"/>
              </a:spcBef>
              <a:spcAft>
                <a:spcPts val="0"/>
              </a:spcAft>
              <a:buSzPts val="2400"/>
              <a:buChar char="●"/>
              <a:defRPr sz="3200"/>
            </a:lvl1pPr>
            <a:lvl2pPr indent="-406400" lvl="1" marL="914400" algn="l">
              <a:spcBef>
                <a:spcPts val="400"/>
              </a:spcBef>
              <a:spcAft>
                <a:spcPts val="0"/>
              </a:spcAft>
              <a:buSzPts val="2800"/>
              <a:buChar char="–"/>
              <a:defRPr sz="2800"/>
            </a:lvl2pPr>
            <a:lvl3pPr indent="-335280" lvl="2" marL="1371600" algn="l">
              <a:spcBef>
                <a:spcPts val="400"/>
              </a:spcBef>
              <a:spcAft>
                <a:spcPts val="0"/>
              </a:spcAft>
              <a:buSzPts val="1680"/>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4" name="Google Shape;44;p11"/>
          <p:cNvSpPr txBox="1"/>
          <p:nvPr>
            <p:ph idx="2" type="body"/>
          </p:nvPr>
        </p:nvSpPr>
        <p:spPr>
          <a:xfrm>
            <a:off x="457200" y="1435100"/>
            <a:ext cx="3008313" cy="4691063"/>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3"/>
          <p:cNvSpPr txBox="1"/>
          <p:nvPr>
            <p:ph type="title"/>
          </p:nvPr>
        </p:nvSpPr>
        <p:spPr>
          <a:xfrm>
            <a:off x="457200" y="274638"/>
            <a:ext cx="8229600" cy="1143000"/>
          </a:xfrm>
          <a:prstGeom prst="rect">
            <a:avLst/>
          </a:prstGeom>
          <a:noFill/>
          <a:ln>
            <a:noFill/>
          </a:ln>
        </p:spPr>
        <p:txBody>
          <a:bodyPr anchorCtr="0" anchor="b" bIns="44450" lIns="90475" spcFirstLastPara="1" rIns="90475" wrap="square" tIns="44450">
            <a:noAutofit/>
          </a:bodyPr>
          <a:lstStyle>
            <a:lvl1pPr lvl="0" algn="l">
              <a:lnSpc>
                <a:spcPct val="1125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48" name="Google Shape;48;p13"/>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9" name="Google Shape;49;p13"/>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0" name="Google Shape;50;p13"/>
          <p:cNvSpPr txBox="1"/>
          <p:nvPr>
            <p:ph idx="3" type="body"/>
          </p:nvPr>
        </p:nvSpPr>
        <p:spPr>
          <a:xfrm>
            <a:off x="4645025" y="1535113"/>
            <a:ext cx="4041775" cy="639762"/>
          </a:xfrm>
          <a:prstGeom prst="rect">
            <a:avLst/>
          </a:prstGeom>
          <a:noFill/>
          <a:ln>
            <a:noFill/>
          </a:ln>
        </p:spPr>
        <p:txBody>
          <a:bodyPr anchorCtr="0" anchor="b" bIns="44450" lIns="90475" spcFirstLastPara="1" rIns="90475" wrap="square" tIns="44450">
            <a:noAutofit/>
          </a:bodyPr>
          <a:lstStyle>
            <a:lvl1pPr indent="-228600" lvl="0" marL="457200" algn="l">
              <a:spcBef>
                <a:spcPts val="240"/>
              </a:spcBef>
              <a:spcAft>
                <a:spcPts val="0"/>
              </a:spcAft>
              <a:buSzPts val="1800"/>
              <a:buNone/>
              <a:defRPr b="1" sz="2400"/>
            </a:lvl1pPr>
            <a:lvl2pPr indent="-228600" lvl="1" marL="914400" algn="l">
              <a:spcBef>
                <a:spcPts val="400"/>
              </a:spcBef>
              <a:spcAft>
                <a:spcPts val="0"/>
              </a:spcAft>
              <a:buSzPts val="2000"/>
              <a:buNone/>
              <a:defRPr b="1" sz="2000"/>
            </a:lvl2pPr>
            <a:lvl3pPr indent="-228600" lvl="2" marL="1371600" algn="l">
              <a:spcBef>
                <a:spcPts val="400"/>
              </a:spcBef>
              <a:spcAft>
                <a:spcPts val="0"/>
              </a:spcAft>
              <a:buSzPts val="1260"/>
              <a:buNone/>
              <a:defRPr b="1" sz="1800"/>
            </a:lvl3pPr>
            <a:lvl4pPr indent="-228600" lvl="3" marL="1828800" algn="l">
              <a:spcBef>
                <a:spcPts val="40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1" name="Google Shape;51;p13"/>
          <p:cNvSpPr txBox="1"/>
          <p:nvPr>
            <p:ph idx="4" type="body"/>
          </p:nvPr>
        </p:nvSpPr>
        <p:spPr>
          <a:xfrm>
            <a:off x="4645025" y="2174875"/>
            <a:ext cx="4041775" cy="3951288"/>
          </a:xfrm>
          <a:prstGeom prst="rect">
            <a:avLst/>
          </a:prstGeom>
          <a:noFill/>
          <a:ln>
            <a:noFill/>
          </a:ln>
        </p:spPr>
        <p:txBody>
          <a:bodyPr anchorCtr="0" anchor="t" bIns="44450" lIns="90475" spcFirstLastPara="1" rIns="90475" wrap="square" tIns="44450">
            <a:noAutofit/>
          </a:bodyPr>
          <a:lstStyle>
            <a:lvl1pPr indent="-342900" lvl="0" marL="457200" algn="l">
              <a:spcBef>
                <a:spcPts val="240"/>
              </a:spcBef>
              <a:spcAft>
                <a:spcPts val="0"/>
              </a:spcAft>
              <a:buSzPts val="1800"/>
              <a:buChar char="●"/>
              <a:defRPr sz="2400"/>
            </a:lvl1pPr>
            <a:lvl2pPr indent="-355600" lvl="1" marL="914400" algn="l">
              <a:spcBef>
                <a:spcPts val="400"/>
              </a:spcBef>
              <a:spcAft>
                <a:spcPts val="0"/>
              </a:spcAft>
              <a:buSzPts val="2000"/>
              <a:buChar char="–"/>
              <a:defRPr sz="2000"/>
            </a:lvl2pPr>
            <a:lvl3pPr indent="-308610" lvl="2" marL="1371600" algn="l">
              <a:spcBef>
                <a:spcPts val="400"/>
              </a:spcBef>
              <a:spcAft>
                <a:spcPts val="0"/>
              </a:spcAft>
              <a:buSzPts val="1260"/>
              <a:buChar char="◆"/>
              <a:defRPr sz="1800"/>
            </a:lvl3pPr>
            <a:lvl4pPr indent="-330200" lvl="3" marL="1828800" algn="l">
              <a:spcBef>
                <a:spcPts val="40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4" name="Google Shape;54;p14"/>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5" name="Google Shape;55;p14"/>
          <p:cNvSpPr txBox="1"/>
          <p:nvPr>
            <p:ph idx="2" type="body"/>
          </p:nvPr>
        </p:nvSpPr>
        <p:spPr>
          <a:xfrm>
            <a:off x="4646613" y="1143000"/>
            <a:ext cx="4083050" cy="5181600"/>
          </a:xfrm>
          <a:prstGeom prst="rect">
            <a:avLst/>
          </a:prstGeom>
          <a:noFill/>
          <a:ln>
            <a:noFill/>
          </a:ln>
        </p:spPr>
        <p:txBody>
          <a:bodyPr anchorCtr="0" anchor="t" bIns="44450" lIns="90475" spcFirstLastPara="1" rIns="90475" wrap="square" tIns="44450">
            <a:noAutofit/>
          </a:bodyPr>
          <a:lstStyle>
            <a:lvl1pPr indent="-361950" lvl="0" marL="457200" algn="l">
              <a:spcBef>
                <a:spcPts val="280"/>
              </a:spcBef>
              <a:spcAft>
                <a:spcPts val="0"/>
              </a:spcAft>
              <a:buSzPts val="2100"/>
              <a:buChar char="●"/>
              <a:defRPr sz="2800"/>
            </a:lvl1pPr>
            <a:lvl2pPr indent="-381000" lvl="1" marL="914400" algn="l">
              <a:spcBef>
                <a:spcPts val="400"/>
              </a:spcBef>
              <a:spcAft>
                <a:spcPts val="0"/>
              </a:spcAft>
              <a:buSzPts val="2400"/>
              <a:buChar char="–"/>
              <a:defRPr sz="2400"/>
            </a:lvl2pPr>
            <a:lvl3pPr indent="-317500" lvl="2" marL="1371600" algn="l">
              <a:spcBef>
                <a:spcPts val="400"/>
              </a:spcBef>
              <a:spcAft>
                <a:spcPts val="0"/>
              </a:spcAft>
              <a:buSzPts val="1400"/>
              <a:buChar char="◆"/>
              <a:defRPr sz="2000"/>
            </a:lvl3pPr>
            <a:lvl4pPr indent="-342900" lvl="3" marL="1828800" algn="l">
              <a:spcBef>
                <a:spcPts val="40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15"/>
          <p:cNvSpPr txBox="1"/>
          <p:nvPr>
            <p:ph type="title"/>
          </p:nvPr>
        </p:nvSpPr>
        <p:spPr>
          <a:xfrm>
            <a:off x="722313" y="4406900"/>
            <a:ext cx="7772400" cy="1362075"/>
          </a:xfrm>
          <a:prstGeom prst="rect">
            <a:avLst/>
          </a:prstGeom>
          <a:noFill/>
          <a:ln>
            <a:noFill/>
          </a:ln>
        </p:spPr>
        <p:txBody>
          <a:bodyPr anchorCtr="0" anchor="t" bIns="44450" lIns="90475" spcFirstLastPara="1" rIns="90475" wrap="square" tIns="44450">
            <a:noAutofit/>
          </a:bodyPr>
          <a:lstStyle>
            <a:lvl1pPr lvl="0" algn="l">
              <a:lnSpc>
                <a:spcPct val="90000"/>
              </a:lnSpc>
              <a:spcBef>
                <a:spcPts val="0"/>
              </a:spcBef>
              <a:spcAft>
                <a:spcPts val="0"/>
              </a:spcAft>
              <a:buSzPts val="1400"/>
              <a:buNone/>
              <a:defRPr b="1" sz="4000" cap="none"/>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58" name="Google Shape;58;p15"/>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noAutofit/>
          </a:bodyPr>
          <a:lstStyle>
            <a:lvl1pPr indent="-228600" lvl="0" marL="457200" algn="l">
              <a:spcBef>
                <a:spcPts val="200"/>
              </a:spcBef>
              <a:spcAft>
                <a:spcPts val="0"/>
              </a:spcAft>
              <a:buSzPts val="1500"/>
              <a:buNone/>
              <a:defRPr sz="2000"/>
            </a:lvl1pPr>
            <a:lvl2pPr indent="-228600" lvl="1" marL="914400" algn="l">
              <a:spcBef>
                <a:spcPts val="400"/>
              </a:spcBef>
              <a:spcAft>
                <a:spcPts val="0"/>
              </a:spcAft>
              <a:buSzPts val="1800"/>
              <a:buNone/>
              <a:defRPr sz="1800"/>
            </a:lvl2pPr>
            <a:lvl3pPr indent="-228600" lvl="2" marL="1371600" algn="l">
              <a:spcBef>
                <a:spcPts val="400"/>
              </a:spcBef>
              <a:spcAft>
                <a:spcPts val="0"/>
              </a:spcAft>
              <a:buSzPts val="1120"/>
              <a:buNone/>
              <a:defRPr sz="1600"/>
            </a:lvl3pPr>
            <a:lvl4pPr indent="-228600" lvl="3" marL="1828800" algn="l">
              <a:spcBef>
                <a:spcPts val="40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17" name="Google Shape;17;p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0" name="Shape 20"/>
        <p:cNvGrpSpPr/>
        <p:nvPr/>
      </p:nvGrpSpPr>
      <p:grpSpPr>
        <a:xfrm>
          <a:off x="0" y="0"/>
          <a:ext cx="0" cy="0"/>
          <a:chOff x="0" y="0"/>
          <a:chExt cx="0" cy="0"/>
        </a:xfrm>
      </p:grpSpPr>
      <p:sp>
        <p:nvSpPr>
          <p:cNvPr id="21" name="Google Shape;21;p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2" name="Shape 22"/>
        <p:cNvGrpSpPr/>
        <p:nvPr/>
      </p:nvGrpSpPr>
      <p:grpSpPr>
        <a:xfrm>
          <a:off x="0" y="0"/>
          <a:ext cx="0" cy="0"/>
          <a:chOff x="0" y="0"/>
          <a:chExt cx="0" cy="0"/>
        </a:xfrm>
      </p:grpSpPr>
      <p:sp>
        <p:nvSpPr>
          <p:cNvPr id="23" name="Google Shape;23;p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4" name="Google Shape;24;p6"/>
          <p:cNvSpPr txBox="1"/>
          <p:nvPr>
            <p:ph idx="1" type="body"/>
          </p:nvPr>
        </p:nvSpPr>
        <p:spPr>
          <a:xfrm>
            <a:off x="411163" y="1143000"/>
            <a:ext cx="4083050" cy="5181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6"/>
          <p:cNvSpPr txBox="1"/>
          <p:nvPr>
            <p:ph idx="2" type="body"/>
          </p:nvPr>
        </p:nvSpPr>
        <p:spPr>
          <a:xfrm>
            <a:off x="4646613" y="1143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6"/>
          <p:cNvSpPr txBox="1"/>
          <p:nvPr>
            <p:ph idx="3" type="body"/>
          </p:nvPr>
        </p:nvSpPr>
        <p:spPr>
          <a:xfrm>
            <a:off x="4646613" y="3810000"/>
            <a:ext cx="408305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27" name="Shape 27"/>
        <p:cNvGrpSpPr/>
        <p:nvPr/>
      </p:nvGrpSpPr>
      <p:grpSpPr>
        <a:xfrm>
          <a:off x="0" y="0"/>
          <a:ext cx="0" cy="0"/>
          <a:chOff x="0" y="0"/>
          <a:chExt cx="0" cy="0"/>
        </a:xfrm>
      </p:grpSpPr>
      <p:sp>
        <p:nvSpPr>
          <p:cNvPr id="28" name="Google Shape;28;p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29" name="Google Shape;29;p7"/>
          <p:cNvSpPr txBox="1"/>
          <p:nvPr>
            <p:ph idx="1" type="body"/>
          </p:nvPr>
        </p:nvSpPr>
        <p:spPr>
          <a:xfrm>
            <a:off x="411163" y="1143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7"/>
          <p:cNvSpPr txBox="1"/>
          <p:nvPr>
            <p:ph idx="2" type="body"/>
          </p:nvPr>
        </p:nvSpPr>
        <p:spPr>
          <a:xfrm>
            <a:off x="411163" y="3810000"/>
            <a:ext cx="8318500" cy="25146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8"/>
          <p:cNvSpPr txBox="1"/>
          <p:nvPr>
            <p:ph type="title"/>
          </p:nvPr>
        </p:nvSpPr>
        <p:spPr>
          <a:xfrm rot="5400000">
            <a:off x="4600576" y="2195513"/>
            <a:ext cx="6172200" cy="2085975"/>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3" name="Google Shape;33;p8"/>
          <p:cNvSpPr txBox="1"/>
          <p:nvPr>
            <p:ph idx="1" type="body"/>
          </p:nvPr>
        </p:nvSpPr>
        <p:spPr>
          <a:xfrm rot="5400000">
            <a:off x="350044" y="183356"/>
            <a:ext cx="6172200" cy="6110288"/>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algn="l">
              <a:lnSpc>
                <a:spcPct val="200000"/>
              </a:lnSpc>
              <a:spcBef>
                <a:spcPts val="0"/>
              </a:spcBef>
              <a:spcAft>
                <a:spcPts val="0"/>
              </a:spcAft>
              <a:buSzPts val="1400"/>
              <a:buNone/>
              <a:defRPr/>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6" name="Google Shape;36;p9"/>
          <p:cNvSpPr txBox="1"/>
          <p:nvPr>
            <p:ph idx="1" type="body"/>
          </p:nvPr>
        </p:nvSpPr>
        <p:spPr>
          <a:xfrm rot="5400000">
            <a:off x="1979612" y="-425450"/>
            <a:ext cx="5181600" cy="8318500"/>
          </a:xfrm>
          <a:prstGeom prst="rect">
            <a:avLst/>
          </a:prstGeom>
          <a:noFill/>
          <a:ln>
            <a:noFill/>
          </a:ln>
        </p:spPr>
        <p:txBody>
          <a:bodyPr anchorCtr="0" anchor="t" bIns="44450" lIns="90475" spcFirstLastPara="1" rIns="90475" wrap="square" tIns="44450">
            <a:noAutofit/>
          </a:bodyPr>
          <a:lstStyle>
            <a:lvl1pPr indent="-314325" lvl="0" marL="457200" algn="l">
              <a:spcBef>
                <a:spcPts val="180"/>
              </a:spcBef>
              <a:spcAft>
                <a:spcPts val="0"/>
              </a:spcAft>
              <a:buSzPts val="1350"/>
              <a:buChar char="●"/>
              <a:defRPr/>
            </a:lvl1pPr>
            <a:lvl2pPr indent="-342900" lvl="1" marL="914400" algn="l">
              <a:spcBef>
                <a:spcPts val="400"/>
              </a:spcBef>
              <a:spcAft>
                <a:spcPts val="0"/>
              </a:spcAft>
              <a:buSzPts val="1800"/>
              <a:buChar char="–"/>
              <a:defRPr/>
            </a:lvl2pPr>
            <a:lvl3pPr indent="-308610" lvl="2" marL="1371600" algn="l">
              <a:spcBef>
                <a:spcPts val="400"/>
              </a:spcBef>
              <a:spcAft>
                <a:spcPts val="0"/>
              </a:spcAft>
              <a:buSzPts val="1260"/>
              <a:buChar char="◆"/>
              <a:defRPr/>
            </a:lvl3pPr>
            <a:lvl4pPr indent="-342900" lvl="3" marL="1828800" algn="l">
              <a:spcBef>
                <a:spcPts val="40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0"/>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noAutofit/>
          </a:bodyPr>
          <a:lstStyle>
            <a:lvl1pPr lvl="0" algn="l">
              <a:lnSpc>
                <a:spcPct val="180000"/>
              </a:lnSpc>
              <a:spcBef>
                <a:spcPts val="0"/>
              </a:spcBef>
              <a:spcAft>
                <a:spcPts val="0"/>
              </a:spcAft>
              <a:buSzPts val="1400"/>
              <a:buNone/>
              <a:defRPr b="1" sz="2000"/>
            </a:lvl1pPr>
            <a:lvl2pPr lvl="1" algn="l">
              <a:lnSpc>
                <a:spcPct val="200000"/>
              </a:lnSpc>
              <a:spcBef>
                <a:spcPts val="0"/>
              </a:spcBef>
              <a:spcAft>
                <a:spcPts val="0"/>
              </a:spcAft>
              <a:buSzPts val="1400"/>
              <a:buNone/>
              <a:defRPr/>
            </a:lvl2pPr>
            <a:lvl3pPr lvl="2" algn="l">
              <a:lnSpc>
                <a:spcPct val="200000"/>
              </a:lnSpc>
              <a:spcBef>
                <a:spcPts val="0"/>
              </a:spcBef>
              <a:spcAft>
                <a:spcPts val="0"/>
              </a:spcAft>
              <a:buSzPts val="1400"/>
              <a:buNone/>
              <a:defRPr/>
            </a:lvl3pPr>
            <a:lvl4pPr lvl="3" algn="l">
              <a:lnSpc>
                <a:spcPct val="200000"/>
              </a:lnSpc>
              <a:spcBef>
                <a:spcPts val="0"/>
              </a:spcBef>
              <a:spcAft>
                <a:spcPts val="0"/>
              </a:spcAft>
              <a:buSzPts val="1400"/>
              <a:buNone/>
              <a:defRPr/>
            </a:lvl4pPr>
            <a:lvl5pPr lvl="4" algn="l">
              <a:lnSpc>
                <a:spcPct val="200000"/>
              </a:lnSpc>
              <a:spcBef>
                <a:spcPts val="0"/>
              </a:spcBef>
              <a:spcAft>
                <a:spcPts val="0"/>
              </a:spcAft>
              <a:buSzPts val="1400"/>
              <a:buNone/>
              <a:defRPr/>
            </a:lvl5pPr>
            <a:lvl6pPr lvl="5" algn="l">
              <a:lnSpc>
                <a:spcPct val="200000"/>
              </a:lnSpc>
              <a:spcBef>
                <a:spcPts val="0"/>
              </a:spcBef>
              <a:spcAft>
                <a:spcPts val="0"/>
              </a:spcAft>
              <a:buSzPts val="1400"/>
              <a:buNone/>
              <a:defRPr/>
            </a:lvl6pPr>
            <a:lvl7pPr lvl="6" algn="l">
              <a:lnSpc>
                <a:spcPct val="200000"/>
              </a:lnSpc>
              <a:spcBef>
                <a:spcPts val="0"/>
              </a:spcBef>
              <a:spcAft>
                <a:spcPts val="0"/>
              </a:spcAft>
              <a:buSzPts val="1400"/>
              <a:buNone/>
              <a:defRPr/>
            </a:lvl7pPr>
            <a:lvl8pPr lvl="7" algn="l">
              <a:lnSpc>
                <a:spcPct val="200000"/>
              </a:lnSpc>
              <a:spcBef>
                <a:spcPts val="0"/>
              </a:spcBef>
              <a:spcAft>
                <a:spcPts val="0"/>
              </a:spcAft>
              <a:buSzPts val="1400"/>
              <a:buNone/>
              <a:defRPr/>
            </a:lvl8pPr>
            <a:lvl9pPr lvl="8" algn="l">
              <a:lnSpc>
                <a:spcPct val="200000"/>
              </a:lnSpc>
              <a:spcBef>
                <a:spcPts val="0"/>
              </a:spcBef>
              <a:spcAft>
                <a:spcPts val="0"/>
              </a:spcAft>
              <a:buSzPts val="1400"/>
              <a:buNone/>
              <a:defRPr/>
            </a:lvl9pPr>
          </a:lstStyle>
          <a:p/>
        </p:txBody>
      </p:sp>
      <p:sp>
        <p:nvSpPr>
          <p:cNvPr id="39" name="Google Shape;39;p10"/>
          <p:cNvSpPr/>
          <p:nvPr>
            <p:ph idx="2" type="pic"/>
          </p:nvPr>
        </p:nvSpPr>
        <p:spPr>
          <a:xfrm>
            <a:off x="1792288" y="612775"/>
            <a:ext cx="5486400" cy="4114800"/>
          </a:xfrm>
          <a:prstGeom prst="rect">
            <a:avLst/>
          </a:prstGeom>
          <a:noFill/>
          <a:ln>
            <a:noFill/>
          </a:ln>
        </p:spPr>
      </p:sp>
      <p:sp>
        <p:nvSpPr>
          <p:cNvPr id="40" name="Google Shape;40;p10"/>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noAutofit/>
          </a:bodyPr>
          <a:lstStyle>
            <a:lvl1pPr indent="-228600" lvl="0" marL="457200" algn="l">
              <a:spcBef>
                <a:spcPts val="140"/>
              </a:spcBef>
              <a:spcAft>
                <a:spcPts val="0"/>
              </a:spcAft>
              <a:buSzPts val="1050"/>
              <a:buNone/>
              <a:defRPr sz="1400"/>
            </a:lvl1pPr>
            <a:lvl2pPr indent="-228600" lvl="1" marL="914400" algn="l">
              <a:spcBef>
                <a:spcPts val="400"/>
              </a:spcBef>
              <a:spcAft>
                <a:spcPts val="0"/>
              </a:spcAft>
              <a:buSzPts val="1200"/>
              <a:buNone/>
              <a:defRPr sz="1200"/>
            </a:lvl2pPr>
            <a:lvl3pPr indent="-228600" lvl="2" marL="1371600" algn="l">
              <a:spcBef>
                <a:spcPts val="400"/>
              </a:spcBef>
              <a:spcAft>
                <a:spcPts val="0"/>
              </a:spcAft>
              <a:buSzPts val="700"/>
              <a:buNone/>
              <a:defRPr sz="1000"/>
            </a:lvl3pPr>
            <a:lvl4pPr indent="-228600" lvl="3" marL="1828800" algn="l">
              <a:spcBef>
                <a:spcPts val="40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lvl1pPr lvl="0"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1pPr>
            <a:lvl2pPr lvl="1"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2pPr>
            <a:lvl3pPr lvl="2"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3pPr>
            <a:lvl4pPr lvl="3"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4pPr>
            <a:lvl5pPr lvl="4"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5pPr>
            <a:lvl6pPr lvl="5"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6pPr>
            <a:lvl7pPr lvl="6"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7pPr>
            <a:lvl8pPr lvl="7"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8pPr>
            <a:lvl9pPr lvl="8" marR="0" rtl="0" algn="l">
              <a:lnSpc>
                <a:spcPct val="112500"/>
              </a:lnSpc>
              <a:spcBef>
                <a:spcPts val="0"/>
              </a:spcBef>
              <a:spcAft>
                <a:spcPts val="0"/>
              </a:spcAft>
              <a:buSzPts val="1400"/>
              <a:buNone/>
              <a:defRPr b="1" i="0" sz="3200" u="none" cap="none" strike="noStrike">
                <a:solidFill>
                  <a:schemeClr val="dk1"/>
                </a:solidFill>
                <a:latin typeface="Tahoma"/>
                <a:ea typeface="Tahoma"/>
                <a:cs typeface="Tahoma"/>
                <a:sym typeface="Tahoma"/>
              </a:defRPr>
            </a:lvl9pPr>
          </a:lstStyle>
          <a:p/>
        </p:txBody>
      </p:sp>
      <p:sp>
        <p:nvSpPr>
          <p:cNvPr id="7" name="Google Shape;7;p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lvl1pPr indent="-361950" lvl="0" marL="457200" marR="0" rtl="0" algn="l">
              <a:spcBef>
                <a:spcPts val="280"/>
              </a:spcBef>
              <a:spcAft>
                <a:spcPts val="0"/>
              </a:spcAft>
              <a:buClr>
                <a:srgbClr val="0C7B9C"/>
              </a:buClr>
              <a:buSzPts val="2100"/>
              <a:buFont typeface="Arial"/>
              <a:buChar char="●"/>
              <a:defRPr b="0" i="0" sz="2800" u="none" cap="none" strike="noStrike">
                <a:solidFill>
                  <a:schemeClr val="dk1"/>
                </a:solidFill>
                <a:latin typeface="Arial"/>
                <a:ea typeface="Arial"/>
                <a:cs typeface="Arial"/>
                <a:sym typeface="Arial"/>
              </a:defRPr>
            </a:lvl1pPr>
            <a:lvl2pPr indent="-406400" lvl="1" marL="914400" marR="0" rtl="0" algn="l">
              <a:spcBef>
                <a:spcPts val="400"/>
              </a:spcBef>
              <a:spcAft>
                <a:spcPts val="0"/>
              </a:spcAft>
              <a:buClr>
                <a:srgbClr val="0C7B9C"/>
              </a:buClr>
              <a:buSzPts val="2800"/>
              <a:buFont typeface="Arial"/>
              <a:buChar char="–"/>
              <a:defRPr b="0" i="0" sz="2800" u="none" cap="none" strike="noStrike">
                <a:solidFill>
                  <a:schemeClr val="dk1"/>
                </a:solidFill>
                <a:latin typeface="Arial"/>
                <a:ea typeface="Arial"/>
                <a:cs typeface="Arial"/>
                <a:sym typeface="Arial"/>
              </a:defRPr>
            </a:lvl2pPr>
            <a:lvl3pPr indent="-335280" lvl="2" marL="1371600" marR="0" rtl="0" algn="l">
              <a:spcBef>
                <a:spcPts val="400"/>
              </a:spcBef>
              <a:spcAft>
                <a:spcPts val="0"/>
              </a:spcAft>
              <a:buClr>
                <a:srgbClr val="0C7B9C"/>
              </a:buClr>
              <a:buSzPts val="1680"/>
              <a:buFont typeface="Noto Sans Symbols"/>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grpSp>
        <p:nvGrpSpPr>
          <p:cNvPr id="8" name="Google Shape;8;p1"/>
          <p:cNvGrpSpPr/>
          <p:nvPr/>
        </p:nvGrpSpPr>
        <p:grpSpPr>
          <a:xfrm>
            <a:off x="304800" y="838200"/>
            <a:ext cx="8534400" cy="152400"/>
            <a:chOff x="264" y="788"/>
            <a:chExt cx="5232" cy="124"/>
          </a:xfrm>
        </p:grpSpPr>
        <p:sp>
          <p:nvSpPr>
            <p:cNvPr id="9" name="Google Shape;9;p1"/>
            <p:cNvSpPr txBox="1"/>
            <p:nvPr/>
          </p:nvSpPr>
          <p:spPr>
            <a:xfrm>
              <a:off x="264" y="788"/>
              <a:ext cx="5232" cy="61"/>
            </a:xfrm>
            <a:prstGeom prst="rect">
              <a:avLst/>
            </a:prstGeom>
            <a:gradFill>
              <a:gsLst>
                <a:gs pos="0">
                  <a:srgbClr val="0E9BBA"/>
                </a:gs>
                <a:gs pos="50000">
                  <a:srgbClr val="12C2E9"/>
                </a:gs>
                <a:gs pos="100000">
                  <a:srgbClr val="0E9BBA"/>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0" name="Google Shape;10;p1"/>
            <p:cNvSpPr txBox="1"/>
            <p:nvPr/>
          </p:nvSpPr>
          <p:spPr>
            <a:xfrm>
              <a:off x="264" y="881"/>
              <a:ext cx="5232" cy="31"/>
            </a:xfrm>
            <a:prstGeom prst="rect">
              <a:avLst/>
            </a:prstGeom>
            <a:gradFill>
              <a:gsLst>
                <a:gs pos="0">
                  <a:srgbClr val="B200B2"/>
                </a:gs>
                <a:gs pos="50000">
                  <a:srgbClr val="FF00FF"/>
                </a:gs>
                <a:gs pos="100000">
                  <a:srgbClr val="B200B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sp>
        <p:nvSpPr>
          <p:cNvPr id="11" name="Google Shape;11;p1"/>
          <p:cNvSpPr txBox="1"/>
          <p:nvPr/>
        </p:nvSpPr>
        <p:spPr>
          <a:xfrm>
            <a:off x="381000" y="6400800"/>
            <a:ext cx="8382000" cy="3048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6"/>
          <p:cNvSpPr txBox="1"/>
          <p:nvPr>
            <p:ph type="ctrTitle"/>
          </p:nvPr>
        </p:nvSpPr>
        <p:spPr>
          <a:xfrm>
            <a:off x="685800" y="2130425"/>
            <a:ext cx="7772400" cy="1470025"/>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problem</a:t>
            </a:r>
            <a:endParaRPr/>
          </a:p>
        </p:txBody>
      </p:sp>
      <p:sp>
        <p:nvSpPr>
          <p:cNvPr id="64" name="Google Shape;64;p16"/>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noAutofit/>
          </a:bodyPr>
          <a:lstStyle/>
          <a:p>
            <a:pPr indent="0" lvl="0" marL="0" rtl="0" algn="ctr">
              <a:lnSpc>
                <a:spcPct val="100000"/>
              </a:lnSpc>
              <a:spcBef>
                <a:spcPts val="0"/>
              </a:spcBef>
              <a:spcAft>
                <a:spcPts val="0"/>
              </a:spcAft>
              <a:buSzPts val="2100"/>
              <a:buNone/>
            </a:pPr>
            <a:r>
              <a:rPr b="0" i="0" lang="en-US" sz="2800" u="none">
                <a:solidFill>
                  <a:schemeClr val="dk1"/>
                </a:solidFill>
                <a:latin typeface="Arial"/>
                <a:ea typeface="Arial"/>
                <a:cs typeface="Arial"/>
                <a:sym typeface="Arial"/>
              </a:rPr>
              <a:t>Python for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a:t>
            </a:r>
            <a:endParaRPr/>
          </a:p>
        </p:txBody>
      </p:sp>
      <p:pic>
        <p:nvPicPr>
          <p:cNvPr id="187" name="Google Shape;187;p25"/>
          <p:cNvPicPr preferRelativeResize="0"/>
          <p:nvPr/>
        </p:nvPicPr>
        <p:blipFill rotWithShape="1">
          <a:blip r:embed="rId3">
            <a:alphaModFix/>
          </a:blip>
          <a:srcRect b="0" l="0" r="0" t="0"/>
          <a:stretch/>
        </p:blipFill>
        <p:spPr>
          <a:xfrm>
            <a:off x="609600" y="1066800"/>
            <a:ext cx="6096000" cy="4572000"/>
          </a:xfrm>
          <a:prstGeom prst="rect">
            <a:avLst/>
          </a:prstGeom>
          <a:noFill/>
          <a:ln>
            <a:noFill/>
          </a:ln>
        </p:spPr>
      </p:pic>
      <p:cxnSp>
        <p:nvCxnSpPr>
          <p:cNvPr id="188" name="Google Shape;188;p25"/>
          <p:cNvCxnSpPr/>
          <p:nvPr/>
        </p:nvCxnSpPr>
        <p:spPr>
          <a:xfrm>
            <a:off x="4267200" y="1219200"/>
            <a:ext cx="0" cy="4114800"/>
          </a:xfrm>
          <a:prstGeom prst="straightConnector1">
            <a:avLst/>
          </a:prstGeom>
          <a:noFill/>
          <a:ln cap="flat" cmpd="sng" w="25400">
            <a:solidFill>
              <a:srgbClr val="800000"/>
            </a:solidFill>
            <a:prstDash val="solid"/>
            <a:miter lim="800000"/>
            <a:headEnd len="med" w="med" type="none"/>
            <a:tailEnd len="med" w="med" type="none"/>
          </a:ln>
        </p:spPr>
      </p:cxnSp>
      <p:sp>
        <p:nvSpPr>
          <p:cNvPr id="189" name="Google Shape;189;p25"/>
          <p:cNvSpPr txBox="1"/>
          <p:nvPr/>
        </p:nvSpPr>
        <p:spPr>
          <a:xfrm>
            <a:off x="4343400" y="1447800"/>
            <a:ext cx="1600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Overfitting</a:t>
            </a:r>
            <a:endParaRPr/>
          </a:p>
        </p:txBody>
      </p:sp>
      <p:sp>
        <p:nvSpPr>
          <p:cNvPr id="190" name="Google Shape;190;p25"/>
          <p:cNvSpPr txBox="1"/>
          <p:nvPr/>
        </p:nvSpPr>
        <p:spPr>
          <a:xfrm>
            <a:off x="457200" y="5881687"/>
            <a:ext cx="845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Underfitting</a:t>
            </a:r>
            <a:r>
              <a:rPr b="0" i="0" lang="en-US" sz="1800" u="none">
                <a:solidFill>
                  <a:schemeClr val="dk1"/>
                </a:solidFill>
                <a:latin typeface="Arial"/>
                <a:ea typeface="Arial"/>
                <a:cs typeface="Arial"/>
                <a:sym typeface="Arial"/>
              </a:rPr>
              <a:t>: when model is too simple, both training and test errors are large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Noise </a:t>
            </a:r>
            <a:endParaRPr/>
          </a:p>
        </p:txBody>
      </p:sp>
      <p:pic>
        <p:nvPicPr>
          <p:cNvPr id="196" name="Google Shape;196;p26"/>
          <p:cNvPicPr preferRelativeResize="0"/>
          <p:nvPr/>
        </p:nvPicPr>
        <p:blipFill rotWithShape="1">
          <a:blip r:embed="rId3">
            <a:alphaModFix/>
          </a:blip>
          <a:srcRect b="3613" l="0" r="0" t="4818"/>
          <a:stretch/>
        </p:blipFill>
        <p:spPr>
          <a:xfrm>
            <a:off x="1295400" y="1066800"/>
            <a:ext cx="6324600" cy="4343400"/>
          </a:xfrm>
          <a:prstGeom prst="rect">
            <a:avLst/>
          </a:prstGeom>
          <a:noFill/>
          <a:ln>
            <a:noFill/>
          </a:ln>
        </p:spPr>
      </p:pic>
      <p:sp>
        <p:nvSpPr>
          <p:cNvPr id="197" name="Google Shape;197;p26"/>
          <p:cNvSpPr txBox="1"/>
          <p:nvPr/>
        </p:nvSpPr>
        <p:spPr>
          <a:xfrm>
            <a:off x="1676400" y="5715000"/>
            <a:ext cx="5791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Decision boundary is distorted by noise point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81000" y="152400"/>
            <a:ext cx="86106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Overfitting due to Insufficient Examples</a:t>
            </a:r>
            <a:endParaRPr/>
          </a:p>
        </p:txBody>
      </p:sp>
      <p:sp>
        <p:nvSpPr>
          <p:cNvPr id="203" name="Google Shape;203;p27"/>
          <p:cNvSpPr txBox="1"/>
          <p:nvPr/>
        </p:nvSpPr>
        <p:spPr>
          <a:xfrm>
            <a:off x="609600" y="4724400"/>
            <a:ext cx="7620000" cy="1603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Lack of data points in the lower half of the diagram makes it difficult to predict correctly the class labels of that region </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Insufficient number of training records in the region causes the decision tree to predict the test examples using other training records that are irrelevant to the classification task</a:t>
            </a:r>
            <a:endParaRPr/>
          </a:p>
        </p:txBody>
      </p:sp>
      <p:pic>
        <p:nvPicPr>
          <p:cNvPr id="204" name="Google Shape;204;p27"/>
          <p:cNvPicPr preferRelativeResize="0"/>
          <p:nvPr>
            <p:ph idx="1" type="body"/>
          </p:nvPr>
        </p:nvPicPr>
        <p:blipFill rotWithShape="1">
          <a:blip r:embed="rId3">
            <a:alphaModFix/>
          </a:blip>
          <a:srcRect b="4856" l="7071" r="5356" t="4856"/>
          <a:stretch/>
        </p:blipFill>
        <p:spPr>
          <a:xfrm>
            <a:off x="1828800" y="1117600"/>
            <a:ext cx="4470400" cy="345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Decision Boundary</a:t>
            </a:r>
            <a:endParaRPr/>
          </a:p>
        </p:txBody>
      </p:sp>
      <p:pic>
        <p:nvPicPr>
          <p:cNvPr id="210" name="Google Shape;210;p28"/>
          <p:cNvPicPr preferRelativeResize="0"/>
          <p:nvPr>
            <p:ph idx="1" type="body"/>
          </p:nvPr>
        </p:nvPicPr>
        <p:blipFill rotWithShape="1">
          <a:blip r:embed="rId3">
            <a:alphaModFix/>
          </a:blip>
          <a:srcRect b="0" l="0" r="0" t="0"/>
          <a:stretch/>
        </p:blipFill>
        <p:spPr>
          <a:xfrm>
            <a:off x="457200" y="1143000"/>
            <a:ext cx="8318500" cy="3573462"/>
          </a:xfrm>
          <a:prstGeom prst="rect">
            <a:avLst/>
          </a:prstGeom>
          <a:noFill/>
          <a:ln>
            <a:noFill/>
          </a:ln>
        </p:spPr>
      </p:pic>
      <p:sp>
        <p:nvSpPr>
          <p:cNvPr id="211" name="Google Shape;211;p28"/>
          <p:cNvSpPr txBox="1"/>
          <p:nvPr/>
        </p:nvSpPr>
        <p:spPr>
          <a:xfrm>
            <a:off x="533400" y="4876800"/>
            <a:ext cx="8001000" cy="1328737"/>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Border line between two neighboring regions of different classes is known as decision boundary</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Decision boundary is parallel to axes because test condition involves a single attribute at-a-time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Oblique Decision Trees</a:t>
            </a:r>
            <a:endParaRPr/>
          </a:p>
        </p:txBody>
      </p:sp>
      <p:pic>
        <p:nvPicPr>
          <p:cNvPr id="217" name="Google Shape;217;p29"/>
          <p:cNvPicPr preferRelativeResize="0"/>
          <p:nvPr/>
        </p:nvPicPr>
        <p:blipFill rotWithShape="1">
          <a:blip r:embed="rId3">
            <a:alphaModFix/>
          </a:blip>
          <a:srcRect b="5882" l="7352" r="7353" t="6653"/>
          <a:stretch/>
        </p:blipFill>
        <p:spPr>
          <a:xfrm>
            <a:off x="228600" y="1066800"/>
            <a:ext cx="4953000" cy="3810000"/>
          </a:xfrm>
          <a:prstGeom prst="rect">
            <a:avLst/>
          </a:prstGeom>
          <a:noFill/>
          <a:ln>
            <a:noFill/>
          </a:ln>
        </p:spPr>
      </p:pic>
      <p:grpSp>
        <p:nvGrpSpPr>
          <p:cNvPr id="218" name="Google Shape;218;p29"/>
          <p:cNvGrpSpPr/>
          <p:nvPr/>
        </p:nvGrpSpPr>
        <p:grpSpPr>
          <a:xfrm>
            <a:off x="5638800" y="1981200"/>
            <a:ext cx="3200400" cy="2286000"/>
            <a:chOff x="3552" y="1248"/>
            <a:chExt cx="2016" cy="1440"/>
          </a:xfrm>
        </p:grpSpPr>
        <p:sp>
          <p:nvSpPr>
            <p:cNvPr id="219" name="Google Shape;219;p29"/>
            <p:cNvSpPr/>
            <p:nvPr/>
          </p:nvSpPr>
          <p:spPr>
            <a:xfrm>
              <a:off x="4080" y="1248"/>
              <a:ext cx="1008" cy="480"/>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x + y &lt; 1</a:t>
              </a:r>
              <a:endParaRPr/>
            </a:p>
          </p:txBody>
        </p:sp>
        <p:cxnSp>
          <p:nvCxnSpPr>
            <p:cNvPr id="220" name="Google Shape;220;p29"/>
            <p:cNvCxnSpPr/>
            <p:nvPr/>
          </p:nvCxnSpPr>
          <p:spPr>
            <a:xfrm flipH="1">
              <a:off x="4032" y="1728"/>
              <a:ext cx="528" cy="480"/>
            </a:xfrm>
            <a:prstGeom prst="straightConnector1">
              <a:avLst/>
            </a:prstGeom>
            <a:noFill/>
            <a:ln cap="flat" cmpd="sng" w="12700">
              <a:solidFill>
                <a:schemeClr val="dk1"/>
              </a:solidFill>
              <a:prstDash val="solid"/>
              <a:miter lim="800000"/>
              <a:headEnd len="med" w="med" type="none"/>
              <a:tailEnd len="med" w="med" type="triangle"/>
            </a:ln>
          </p:spPr>
        </p:cxnSp>
        <p:cxnSp>
          <p:nvCxnSpPr>
            <p:cNvPr id="221" name="Google Shape;221;p29"/>
            <p:cNvCxnSpPr/>
            <p:nvPr/>
          </p:nvCxnSpPr>
          <p:spPr>
            <a:xfrm>
              <a:off x="4560" y="1728"/>
              <a:ext cx="624" cy="432"/>
            </a:xfrm>
            <a:prstGeom prst="straightConnector1">
              <a:avLst/>
            </a:prstGeom>
            <a:noFill/>
            <a:ln cap="flat" cmpd="sng" w="12700">
              <a:solidFill>
                <a:schemeClr val="dk1"/>
              </a:solidFill>
              <a:prstDash val="solid"/>
              <a:miter lim="800000"/>
              <a:headEnd len="med" w="med" type="none"/>
              <a:tailEnd len="med" w="med" type="triangle"/>
            </a:ln>
          </p:spPr>
        </p:cxnSp>
        <p:sp>
          <p:nvSpPr>
            <p:cNvPr id="222" name="Google Shape;222;p29"/>
            <p:cNvSpPr txBox="1"/>
            <p:nvPr/>
          </p:nvSpPr>
          <p:spPr>
            <a:xfrm>
              <a:off x="35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r>
                <a:rPr b="1" i="0" lang="en-US" sz="2400" u="none">
                  <a:solidFill>
                    <a:srgbClr val="FF0000"/>
                  </a:solidFill>
                  <a:latin typeface="Arial"/>
                  <a:ea typeface="Arial"/>
                  <a:cs typeface="Arial"/>
                  <a:sym typeface="Arial"/>
                </a:rPr>
                <a:t>+</a:t>
              </a:r>
              <a:r>
                <a:rPr b="1" i="0" lang="en-US" sz="1800" u="none">
                  <a:solidFill>
                    <a:schemeClr val="dk1"/>
                  </a:solidFill>
                  <a:latin typeface="Arial"/>
                  <a:ea typeface="Arial"/>
                  <a:cs typeface="Arial"/>
                  <a:sym typeface="Arial"/>
                </a:rPr>
                <a:t> </a:t>
              </a:r>
              <a:endParaRPr/>
            </a:p>
          </p:txBody>
        </p:sp>
        <p:sp>
          <p:nvSpPr>
            <p:cNvPr id="223" name="Google Shape;223;p29"/>
            <p:cNvSpPr txBox="1"/>
            <p:nvPr/>
          </p:nvSpPr>
          <p:spPr>
            <a:xfrm>
              <a:off x="4752" y="2208"/>
              <a:ext cx="816" cy="480"/>
            </a:xfrm>
            <a:prstGeom prst="rect">
              <a:avLst/>
            </a:prstGeom>
            <a:noFill/>
            <a:ln cap="flat" cmpd="sng" w="25400">
              <a:solidFill>
                <a:srgbClr val="1C5A6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Class =     </a:t>
              </a:r>
              <a:endParaRPr/>
            </a:p>
          </p:txBody>
        </p:sp>
        <p:sp>
          <p:nvSpPr>
            <p:cNvPr id="224" name="Google Shape;224;p29"/>
            <p:cNvSpPr/>
            <p:nvPr/>
          </p:nvSpPr>
          <p:spPr>
            <a:xfrm>
              <a:off x="5376" y="2400"/>
              <a:ext cx="96" cy="96"/>
            </a:xfrm>
            <a:prstGeom prst="ellipse">
              <a:avLst/>
            </a:prstGeom>
            <a:solidFill>
              <a:srgbClr val="0000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grpSp>
      <p:sp>
        <p:nvSpPr>
          <p:cNvPr id="225" name="Google Shape;225;p29"/>
          <p:cNvSpPr txBox="1"/>
          <p:nvPr/>
        </p:nvSpPr>
        <p:spPr>
          <a:xfrm>
            <a:off x="533400" y="5056187"/>
            <a:ext cx="8001000" cy="119221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Test condition may involve multiple attributes</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More expressive representation</a:t>
            </a:r>
            <a:endParaRPr/>
          </a:p>
          <a:p>
            <a:pPr indent="-114300" lvl="0" marL="0" marR="0" rtl="0" algn="l">
              <a:lnSpc>
                <a:spcPct val="100000"/>
              </a:lnSpc>
              <a:spcBef>
                <a:spcPts val="90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 Finding optimal test condition is computationally expensive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231" name="Google Shape;231;p3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Focus on the predictive capability of a model</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Rather than how fast it takes to classify or build models, scalability, etc.</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Confusion Matrix:</a:t>
            </a:r>
            <a:endParaRPr/>
          </a:p>
        </p:txBody>
      </p:sp>
      <p:graphicFrame>
        <p:nvGraphicFramePr>
          <p:cNvPr id="232" name="Google Shape;232;p30"/>
          <p:cNvGraphicFramePr/>
          <p:nvPr/>
        </p:nvGraphicFramePr>
        <p:xfrm>
          <a:off x="381000" y="3378200"/>
          <a:ext cx="3000000" cy="3000000"/>
        </p:xfrm>
        <a:graphic>
          <a:graphicData uri="http://schemas.openxmlformats.org/drawingml/2006/table">
            <a:tbl>
              <a:tblPr>
                <a:noFill/>
                <a:tableStyleId>{7DC74D17-ACBE-48B3-B9EF-D45AF24DE6F2}</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33" name="Google Shape;233;p30"/>
          <p:cNvSpPr txBox="1"/>
          <p:nvPr/>
        </p:nvSpPr>
        <p:spPr>
          <a:xfrm>
            <a:off x="6629400" y="4292600"/>
            <a:ext cx="2209800" cy="1262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 TP (true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b: FN (false negative)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c: FP (false positive)</a:t>
            </a:r>
            <a:endParaRPr/>
          </a:p>
          <a:p>
            <a:pPr indent="0" lvl="0" marL="0" marR="0" rtl="0" algn="l">
              <a:lnSpc>
                <a:spcPct val="100000"/>
              </a:lnSpc>
              <a:spcBef>
                <a:spcPts val="70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d: TN (true negative)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Metrics for Performance Evaluation…</a:t>
            </a:r>
            <a:endParaRPr/>
          </a:p>
        </p:txBody>
      </p:sp>
      <p:sp>
        <p:nvSpPr>
          <p:cNvPr id="239" name="Google Shape;239;p31"/>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158750" lvl="0" marL="292100" rtl="0" algn="l">
              <a:lnSpc>
                <a:spcPct val="100000"/>
              </a:lnSpc>
              <a:spcBef>
                <a:spcPts val="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Most widely-used metric:</a:t>
            </a:r>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graphicFrame>
        <p:nvGraphicFramePr>
          <p:cNvPr id="240" name="Google Shape;240;p31"/>
          <p:cNvGraphicFramePr/>
          <p:nvPr/>
        </p:nvGraphicFramePr>
        <p:xfrm>
          <a:off x="1524000" y="1219200"/>
          <a:ext cx="3000000" cy="3000000"/>
        </p:xfrm>
        <a:graphic>
          <a:graphicData uri="http://schemas.openxmlformats.org/drawingml/2006/table">
            <a:tbl>
              <a:tblPr>
                <a:noFill/>
                <a:tableStyleId>{7DC74D17-ACBE-48B3-B9EF-D45AF24DE6F2}</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(FP)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br>
                        <a:rPr b="0" i="0" lang="en-US" sz="2000" u="none">
                          <a:solidFill>
                            <a:schemeClr val="dk1"/>
                          </a:solidFill>
                          <a:latin typeface="Arial"/>
                          <a:ea typeface="Arial"/>
                          <a:cs typeface="Arial"/>
                          <a:sym typeface="Arial"/>
                        </a:rPr>
                      </a:br>
                      <a:r>
                        <a:rPr b="0" i="0" lang="en-US" sz="2000" u="none">
                          <a:solidFill>
                            <a:srgbClr val="FF0000"/>
                          </a:solidFill>
                          <a:latin typeface="Arial"/>
                          <a:ea typeface="Arial"/>
                          <a:cs typeface="Arial"/>
                          <a:sym typeface="Arial"/>
                        </a:rPr>
                        <a:t>(TN)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pic>
        <p:nvPicPr>
          <p:cNvPr id="241" name="Google Shape;241;p31"/>
          <p:cNvPicPr preferRelativeResize="0"/>
          <p:nvPr/>
        </p:nvPicPr>
        <p:blipFill rotWithShape="1">
          <a:blip r:embed="rId3">
            <a:alphaModFix/>
          </a:blip>
          <a:srcRect b="0" l="0" r="0" t="0"/>
          <a:stretch/>
        </p:blipFill>
        <p:spPr>
          <a:xfrm>
            <a:off x="2317750" y="5326062"/>
            <a:ext cx="4165600" cy="52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Limitation of Accuracy</a:t>
            </a:r>
            <a:endParaRPr/>
          </a:p>
        </p:txBody>
      </p:sp>
      <p:sp>
        <p:nvSpPr>
          <p:cNvPr id="247" name="Google Shape;247;p32"/>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Consider a 2-class problem</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0 examples = 9990</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Number of Class 1 examples = 10</a:t>
            </a:r>
            <a:endParaRPr/>
          </a:p>
          <a:p>
            <a:pPr indent="-165100" lvl="1" marL="800100" rtl="0" algn="l">
              <a:lnSpc>
                <a:spcPct val="100000"/>
              </a:lnSpc>
              <a:spcBef>
                <a:spcPts val="680"/>
              </a:spcBef>
              <a:spcAft>
                <a:spcPts val="0"/>
              </a:spcAft>
              <a:buClr>
                <a:srgbClr val="0C7B9C"/>
              </a:buClr>
              <a:buSzPts val="28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If model predicts everything to be class 0, accuracy is 9990/10000 = 99.9 %</a:t>
            </a:r>
            <a:endParaRPr/>
          </a:p>
          <a:p>
            <a:pPr indent="-342900" lvl="1" marL="800100" rtl="0" algn="l">
              <a:lnSpc>
                <a:spcPct val="100000"/>
              </a:lnSpc>
              <a:spcBef>
                <a:spcPts val="680"/>
              </a:spcBef>
              <a:spcAft>
                <a:spcPts val="0"/>
              </a:spcAft>
              <a:buClr>
                <a:srgbClr val="0C7B9C"/>
              </a:buClr>
              <a:buSzPts val="2800"/>
              <a:buFont typeface="Arial"/>
              <a:buChar char="–"/>
            </a:pPr>
            <a:r>
              <a:rPr b="0" i="0" lang="en-US" sz="2800" u="none">
                <a:solidFill>
                  <a:schemeClr val="dk1"/>
                </a:solidFill>
                <a:latin typeface="Arial"/>
                <a:ea typeface="Arial"/>
                <a:cs typeface="Arial"/>
                <a:sym typeface="Arial"/>
              </a:rPr>
              <a:t>Accuracy is misleading because model does not detect any class 1 example</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158750" lvl="0" marL="292100" rtl="0" algn="l">
              <a:spcBef>
                <a:spcPts val="68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Matrix</a:t>
            </a:r>
            <a:endParaRPr/>
          </a:p>
        </p:txBody>
      </p:sp>
      <p:graphicFrame>
        <p:nvGraphicFramePr>
          <p:cNvPr id="253" name="Google Shape;253;p33"/>
          <p:cNvGraphicFramePr/>
          <p:nvPr/>
        </p:nvGraphicFramePr>
        <p:xfrm>
          <a:off x="1447800" y="1625600"/>
          <a:ext cx="3000000" cy="3000000"/>
        </p:xfrm>
        <a:graphic>
          <a:graphicData uri="http://schemas.openxmlformats.org/drawingml/2006/table">
            <a:tbl>
              <a:tblPr>
                <a:noFill/>
                <a:tableStyleId>{7DC74D17-ACBE-48B3-B9EF-D45AF24DE6F2}</a:tableStyleId>
              </a:tblPr>
              <a:tblGrid>
                <a:gridCol w="1524000"/>
                <a:gridCol w="1524000"/>
                <a:gridCol w="1524000"/>
                <a:gridCol w="1524000"/>
              </a:tblGrid>
              <a:tr h="6604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68580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ACTUAL</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6731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C(No|Yes)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4700">
                <a:tc vMerge="1"/>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C(Yes|No)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C(No|No)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4" name="Google Shape;254;p33"/>
          <p:cNvSpPr txBox="1"/>
          <p:nvPr/>
        </p:nvSpPr>
        <p:spPr>
          <a:xfrm>
            <a:off x="685800" y="5105400"/>
            <a:ext cx="7848600" cy="9144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C(i|j): Cost of misclassifying class j example as class 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Computing Cost of Classification</a:t>
            </a:r>
            <a:endParaRPr/>
          </a:p>
        </p:txBody>
      </p:sp>
      <p:graphicFrame>
        <p:nvGraphicFramePr>
          <p:cNvPr id="260" name="Google Shape;260;p34"/>
          <p:cNvGraphicFramePr/>
          <p:nvPr/>
        </p:nvGraphicFramePr>
        <p:xfrm>
          <a:off x="2895600" y="1143000"/>
          <a:ext cx="3000000" cy="3000000"/>
        </p:xfrm>
        <a:graphic>
          <a:graphicData uri="http://schemas.openxmlformats.org/drawingml/2006/table">
            <a:tbl>
              <a:tblPr>
                <a:noFill/>
                <a:tableStyleId>{7DC74D17-ACBE-48B3-B9EF-D45AF24DE6F2}</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Cost Matrix</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C(i|j)</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61" name="Google Shape;261;p34"/>
          <p:cNvGraphicFramePr/>
          <p:nvPr/>
        </p:nvGraphicFramePr>
        <p:xfrm>
          <a:off x="685800" y="3276600"/>
          <a:ext cx="3000000" cy="3000000"/>
        </p:xfrm>
        <a:graphic>
          <a:graphicData uri="http://schemas.openxmlformats.org/drawingml/2006/table">
            <a:tbl>
              <a:tblPr>
                <a:noFill/>
                <a:tableStyleId>{7DC74D17-ACBE-48B3-B9EF-D45AF24DE6F2}</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1</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60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62" name="Google Shape;262;p34"/>
          <p:cNvGraphicFramePr/>
          <p:nvPr/>
        </p:nvGraphicFramePr>
        <p:xfrm>
          <a:off x="4953000" y="3276600"/>
          <a:ext cx="3000000" cy="3000000"/>
        </p:xfrm>
        <a:graphic>
          <a:graphicData uri="http://schemas.openxmlformats.org/drawingml/2006/table">
            <a:tbl>
              <a:tblPr>
                <a:noFill/>
                <a:tableStyleId>{7DC74D17-ACBE-48B3-B9EF-D45AF24DE6F2}</a:tableStyleId>
              </a:tblPr>
              <a:tblGrid>
                <a:gridCol w="1143000"/>
                <a:gridCol w="838200"/>
                <a:gridCol w="762000"/>
                <a:gridCol w="838200"/>
              </a:tblGrid>
              <a:tr h="639750">
                <a:tc>
                  <a:txBody>
                    <a:bodyPr/>
                    <a:lstStyle/>
                    <a:p>
                      <a:pPr indent="0" lvl="0" marL="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Arial"/>
                          <a:ea typeface="Arial"/>
                          <a:cs typeface="Arial"/>
                          <a:sym typeface="Arial"/>
                        </a:rPr>
                        <a:t>Model M</a:t>
                      </a:r>
                      <a:r>
                        <a:rPr b="0" baseline="-25000" i="0" lang="en-US" sz="1800" u="none">
                          <a:solidFill>
                            <a:srgbClr val="FF0000"/>
                          </a:solidFill>
                          <a:latin typeface="Arial"/>
                          <a:ea typeface="Arial"/>
                          <a:cs typeface="Arial"/>
                          <a:sym typeface="Arial"/>
                        </a:rPr>
                        <a:t>2</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396875">
                <a:tc rowSpan="3">
                  <a:txBody>
                    <a:bodyPr/>
                    <a:lstStyle/>
                    <a:p>
                      <a:pPr indent="0" lvl="0" marL="0" marR="0" rtl="0" algn="ctr">
                        <a:lnSpc>
                          <a:spcPct val="100000"/>
                        </a:lnSpc>
                        <a:spcBef>
                          <a:spcPts val="0"/>
                        </a:spcBef>
                        <a:spcAft>
                          <a:spcPts val="0"/>
                        </a:spcAft>
                        <a:buClr>
                          <a:schemeClr val="dk1"/>
                        </a:buClr>
                        <a:buSzPts val="2000"/>
                        <a:buFont typeface="Arial"/>
                        <a:buNone/>
                      </a:pPr>
                      <a:br>
                        <a:rPr b="0" i="0" lang="en-US" sz="20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95275">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250</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45</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8450">
                <a:tc vMerge="1"/>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200</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63" name="Google Shape;263;p34"/>
          <p:cNvSpPr txBox="1"/>
          <p:nvPr/>
        </p:nvSpPr>
        <p:spPr>
          <a:xfrm>
            <a:off x="7620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80%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3910</a:t>
            </a:r>
            <a:endParaRPr/>
          </a:p>
        </p:txBody>
      </p:sp>
      <p:sp>
        <p:nvSpPr>
          <p:cNvPr id="264" name="Google Shape;264;p34"/>
          <p:cNvSpPr txBox="1"/>
          <p:nvPr/>
        </p:nvSpPr>
        <p:spPr>
          <a:xfrm>
            <a:off x="5181600" y="5334000"/>
            <a:ext cx="3048000" cy="990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Accuracy = 90%</a:t>
            </a:r>
            <a:endParaRPr/>
          </a:p>
          <a:p>
            <a:pPr indent="-292100" lvl="0" marL="292100" marR="0" rtl="0" algn="l">
              <a:lnSpc>
                <a:spcPct val="100000"/>
              </a:lnSpc>
              <a:spcBef>
                <a:spcPts val="64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Cost = 4255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Definition</a:t>
            </a:r>
            <a:endParaRPr/>
          </a:p>
        </p:txBody>
      </p:sp>
      <p:sp>
        <p:nvSpPr>
          <p:cNvPr id="70" name="Google Shape;70;p17"/>
          <p:cNvSpPr txBox="1"/>
          <p:nvPr>
            <p:ph idx="1" type="body"/>
          </p:nvPr>
        </p:nvSpPr>
        <p:spPr>
          <a:xfrm>
            <a:off x="685800" y="1295400"/>
            <a:ext cx="7924800" cy="44196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Given a collection of records (</a:t>
            </a:r>
            <a:r>
              <a:rPr b="0" i="1" lang="en-US" sz="2800" u="none">
                <a:solidFill>
                  <a:srgbClr val="CC0000"/>
                </a:solidFill>
                <a:latin typeface="Arial"/>
                <a:ea typeface="Arial"/>
                <a:cs typeface="Arial"/>
                <a:sym typeface="Arial"/>
              </a:rPr>
              <a:t>training set </a:t>
            </a:r>
            <a:r>
              <a:rPr b="0" i="0" lang="en-US" sz="2800" u="none">
                <a:solidFill>
                  <a:schemeClr val="dk1"/>
                </a:solidFill>
                <a:latin typeface="Arial"/>
                <a:ea typeface="Arial"/>
                <a:cs typeface="Arial"/>
                <a:sym typeface="Arial"/>
              </a:rPr>
              <a:t>)</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Each record contains a set of </a:t>
            </a:r>
            <a:r>
              <a:rPr b="0" i="1" lang="en-US" sz="2400" u="none">
                <a:solidFill>
                  <a:srgbClr val="CC0000"/>
                </a:solidFill>
                <a:latin typeface="Arial"/>
                <a:ea typeface="Arial"/>
                <a:cs typeface="Arial"/>
                <a:sym typeface="Arial"/>
              </a:rPr>
              <a:t>attributes</a:t>
            </a:r>
            <a:r>
              <a:rPr b="0" i="0" lang="en-US" sz="2400" u="none">
                <a:solidFill>
                  <a:schemeClr val="dk1"/>
                </a:solidFill>
                <a:latin typeface="Arial"/>
                <a:ea typeface="Arial"/>
                <a:cs typeface="Arial"/>
                <a:sym typeface="Arial"/>
              </a:rPr>
              <a:t>, one of the attributes is the </a:t>
            </a:r>
            <a:r>
              <a:rPr b="0" i="1" lang="en-US" sz="2400" u="none">
                <a:solidFill>
                  <a:srgbClr val="CC0000"/>
                </a:solidFill>
                <a:latin typeface="Arial"/>
                <a:ea typeface="Arial"/>
                <a:cs typeface="Arial"/>
                <a:sym typeface="Arial"/>
              </a:rPr>
              <a:t>class</a:t>
            </a:r>
            <a:r>
              <a:rPr b="0" i="0" lang="en-US" sz="2400" u="none">
                <a:solidFill>
                  <a:schemeClr val="dk1"/>
                </a:solidFill>
                <a:latin typeface="Arial"/>
                <a:ea typeface="Arial"/>
                <a:cs typeface="Arial"/>
                <a:sym typeface="Arial"/>
              </a:rPr>
              <a:t>.</a:t>
            </a:r>
            <a:endParaRPr b="0" i="0" sz="2800" u="none">
              <a:solidFill>
                <a:schemeClr val="dk1"/>
              </a:solidFill>
              <a:latin typeface="Arial"/>
              <a:ea typeface="Arial"/>
              <a:cs typeface="Arial"/>
              <a:sym typeface="Arial"/>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Find a </a:t>
            </a:r>
            <a:r>
              <a:rPr b="0" i="1" lang="en-US" sz="2800" u="none">
                <a:solidFill>
                  <a:srgbClr val="CC0000"/>
                </a:solidFill>
                <a:latin typeface="Arial"/>
                <a:ea typeface="Arial"/>
                <a:cs typeface="Arial"/>
                <a:sym typeface="Arial"/>
              </a:rPr>
              <a:t>model</a:t>
            </a:r>
            <a:r>
              <a:rPr b="0" i="0" lang="en-US" sz="2800" u="none">
                <a:solidFill>
                  <a:schemeClr val="dk1"/>
                </a:solidFill>
                <a:latin typeface="Arial"/>
                <a:ea typeface="Arial"/>
                <a:cs typeface="Arial"/>
                <a:sym typeface="Arial"/>
              </a:rPr>
              <a:t>  for class attribute as a function of the values of other attributes.</a:t>
            </a:r>
            <a:endParaRPr/>
          </a:p>
          <a:p>
            <a:pPr indent="-342900" lvl="0" marL="342900" rtl="0" algn="l">
              <a:lnSpc>
                <a:spcPct val="9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Goal: </a:t>
            </a:r>
            <a:r>
              <a:rPr b="0" i="0" lang="en-US" sz="2800" u="sng">
                <a:solidFill>
                  <a:schemeClr val="dk1"/>
                </a:solidFill>
                <a:latin typeface="Arial"/>
                <a:ea typeface="Arial"/>
                <a:cs typeface="Arial"/>
                <a:sym typeface="Arial"/>
              </a:rPr>
              <a:t>previously unseen</a:t>
            </a:r>
            <a:r>
              <a:rPr b="0" i="0" lang="en-US" sz="2800" u="none">
                <a:solidFill>
                  <a:schemeClr val="dk1"/>
                </a:solidFill>
                <a:latin typeface="Arial"/>
                <a:ea typeface="Arial"/>
                <a:cs typeface="Arial"/>
                <a:sym typeface="Arial"/>
              </a:rPr>
              <a:t> records should be assigned a class as accurately as possible.</a:t>
            </a:r>
            <a:endParaRPr/>
          </a:p>
          <a:p>
            <a:pPr indent="-285750" lvl="1" marL="742950" rtl="0" algn="l">
              <a:lnSpc>
                <a:spcPct val="90000"/>
              </a:lnSpc>
              <a:spcBef>
                <a:spcPts val="640"/>
              </a:spcBef>
              <a:spcAft>
                <a:spcPts val="0"/>
              </a:spcAft>
              <a:buClr>
                <a:srgbClr val="0C7B9C"/>
              </a:buClr>
              <a:buSzPts val="2400"/>
              <a:buFont typeface="Arial"/>
              <a:buChar char="–"/>
            </a:pPr>
            <a:r>
              <a:rPr b="0" i="0" lang="en-US" sz="2400" u="none">
                <a:solidFill>
                  <a:schemeClr val="dk1"/>
                </a:solidFill>
                <a:latin typeface="Arial"/>
                <a:ea typeface="Arial"/>
                <a:cs typeface="Arial"/>
                <a:sym typeface="Arial"/>
              </a:rPr>
              <a:t>A </a:t>
            </a:r>
            <a:r>
              <a:rPr b="0" i="1" lang="en-US" sz="2400" u="none">
                <a:solidFill>
                  <a:srgbClr val="CC0000"/>
                </a:solidFill>
                <a:latin typeface="Arial"/>
                <a:ea typeface="Arial"/>
                <a:cs typeface="Arial"/>
                <a:sym typeface="Arial"/>
              </a:rPr>
              <a:t>test set</a:t>
            </a:r>
            <a:r>
              <a:rPr b="0" i="0" lang="en-US" sz="2400" u="none">
                <a:solidFill>
                  <a:schemeClr val="dk1"/>
                </a:solidFill>
                <a:latin typeface="Arial"/>
                <a:ea typeface="Arial"/>
                <a:cs typeface="Arial"/>
                <a:sym typeface="Arial"/>
              </a:rPr>
              <a:t> is used to determine the accuracy of the model. Usually, the given data set is divided into training and test sets, with training set used to build the model and test set used to validate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 vs Accuracy</a:t>
            </a:r>
            <a:endParaRPr/>
          </a:p>
        </p:txBody>
      </p:sp>
      <p:graphicFrame>
        <p:nvGraphicFramePr>
          <p:cNvPr id="270" name="Google Shape;270;p35"/>
          <p:cNvGraphicFramePr/>
          <p:nvPr/>
        </p:nvGraphicFramePr>
        <p:xfrm>
          <a:off x="411162" y="1143000"/>
          <a:ext cx="3000000" cy="3000000"/>
        </p:xfrm>
        <a:graphic>
          <a:graphicData uri="http://schemas.openxmlformats.org/drawingml/2006/table">
            <a:tbl>
              <a:tblPr>
                <a:noFill/>
                <a:tableStyleId>{7DC74D17-ACBE-48B3-B9EF-D45AF24DE6F2}</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Count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71" name="Google Shape;271;p35"/>
          <p:cNvGraphicFramePr/>
          <p:nvPr/>
        </p:nvGraphicFramePr>
        <p:xfrm>
          <a:off x="381000" y="3886200"/>
          <a:ext cx="3000000" cy="3000000"/>
        </p:xfrm>
        <a:graphic>
          <a:graphicData uri="http://schemas.openxmlformats.org/drawingml/2006/table">
            <a:tbl>
              <a:tblPr>
                <a:noFill/>
                <a:tableStyleId>{7DC74D17-ACBE-48B3-B9EF-D45AF24DE6F2}</a:tableStyleId>
              </a:tblPr>
              <a:tblGrid>
                <a:gridCol w="1096950"/>
                <a:gridCol w="1098550"/>
                <a:gridCol w="1096950"/>
                <a:gridCol w="1096950"/>
              </a:tblGrid>
              <a:tr h="457200">
                <a:tc>
                  <a:txBody>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Cost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PREDICTED CLASS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hMerge="1"/>
                <a:tc hMerge="1"/>
              </a:tr>
              <a:tr h="565150">
                <a:tc rowSpan="3">
                  <a:txBody>
                    <a:bodyPr/>
                    <a:lstStyle/>
                    <a:p>
                      <a:pPr indent="0" lvl="0" marL="0" marR="0" rtl="0" algn="ctr">
                        <a:lnSpc>
                          <a:spcPct val="100000"/>
                        </a:lnSpc>
                        <a:spcBef>
                          <a:spcPts val="0"/>
                        </a:spcBef>
                        <a:spcAft>
                          <a:spcPts val="0"/>
                        </a:spcAft>
                        <a:buClr>
                          <a:schemeClr val="dk1"/>
                        </a:buClr>
                        <a:buSzPts val="2400"/>
                        <a:buFont typeface="Arial"/>
                        <a:buNone/>
                      </a:pPr>
                      <a:br>
                        <a:rPr b="0" i="0" lang="en-US" sz="2400" u="none">
                          <a:solidFill>
                            <a:schemeClr val="dk1"/>
                          </a:solidFill>
                          <a:latin typeface="Arial"/>
                          <a:ea typeface="Arial"/>
                          <a:cs typeface="Arial"/>
                          <a:sym typeface="Arial"/>
                        </a:rPr>
                      </a:br>
                      <a:endParaRPr/>
                    </a:p>
                    <a:p>
                      <a:pPr indent="0" lvl="0" marL="0" marR="0" rtl="0" algn="ctr">
                        <a:lnSpc>
                          <a:spcPct val="100000"/>
                        </a:lnSpc>
                        <a:spcBef>
                          <a:spcPts val="58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ACTUAL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CLASS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5150">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Class=Yes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55625">
                <a:tc vMerge="1"/>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Class=No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q</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72" name="Google Shape;272;p35"/>
          <p:cNvGrpSpPr/>
          <p:nvPr/>
        </p:nvGrpSpPr>
        <p:grpSpPr>
          <a:xfrm>
            <a:off x="5105400" y="1143000"/>
            <a:ext cx="3733800" cy="4964112"/>
            <a:chOff x="3216" y="720"/>
            <a:chExt cx="2352" cy="3127"/>
          </a:xfrm>
        </p:grpSpPr>
        <p:sp>
          <p:nvSpPr>
            <p:cNvPr id="273" name="Google Shape;273;p35"/>
            <p:cNvSpPr txBox="1"/>
            <p:nvPr/>
          </p:nvSpPr>
          <p:spPr>
            <a:xfrm>
              <a:off x="3264" y="1536"/>
              <a:ext cx="2256" cy="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 = a + b + c + d</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 (a + d)/N</a:t>
              </a:r>
              <a:endParaRPr/>
            </a:p>
            <a:p>
              <a:pPr indent="0" lvl="0" marL="0" marR="0" rtl="0" algn="l">
                <a:lnSpc>
                  <a:spcPct val="100000"/>
                </a:lnSpc>
                <a:spcBef>
                  <a:spcPts val="90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Cost = p (a + d) + q (b + c)</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p (a + d) + q (N – 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q N – (q – p)(a + d)</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N [q – (q-p) × Accuracy]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5"/>
            <p:cNvSpPr txBox="1"/>
            <p:nvPr/>
          </p:nvSpPr>
          <p:spPr>
            <a:xfrm>
              <a:off x="3216" y="720"/>
              <a:ext cx="2352" cy="5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Accuracy is proportional to cost if</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1. C(Yes|No)=C(No|Yes) = q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2. C(Yes|Yes)=C(No|No) = p</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Cost-Sensitive Measures</a:t>
            </a:r>
            <a:endParaRPr/>
          </a:p>
        </p:txBody>
      </p:sp>
      <p:pic>
        <p:nvPicPr>
          <p:cNvPr id="280" name="Google Shape;280;p36"/>
          <p:cNvPicPr preferRelativeResize="0"/>
          <p:nvPr/>
        </p:nvPicPr>
        <p:blipFill rotWithShape="1">
          <a:blip r:embed="rId3">
            <a:alphaModFix/>
          </a:blip>
          <a:srcRect b="0" l="0" r="0" t="0"/>
          <a:stretch/>
        </p:blipFill>
        <p:spPr>
          <a:xfrm>
            <a:off x="2133600" y="990600"/>
            <a:ext cx="4800600" cy="2716212"/>
          </a:xfrm>
          <a:prstGeom prst="rect">
            <a:avLst/>
          </a:prstGeom>
          <a:noFill/>
          <a:ln>
            <a:noFill/>
          </a:ln>
        </p:spPr>
      </p:pic>
      <p:sp>
        <p:nvSpPr>
          <p:cNvPr id="281" name="Google Shape;281;p36"/>
          <p:cNvSpPr txBox="1"/>
          <p:nvPr/>
        </p:nvSpPr>
        <p:spPr>
          <a:xfrm>
            <a:off x="152400" y="3962400"/>
            <a:ext cx="8839200" cy="2133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Precision is biased towards C(Yes|Yes) &amp; C(Yes|No)</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Recall is biased towards C(Yes|Yes) &amp; C(No|Yes)</a:t>
            </a:r>
            <a:endParaRPr/>
          </a:p>
          <a:p>
            <a:pPr indent="-292100" lvl="0" marL="292100" marR="0" rtl="0" algn="l">
              <a:lnSpc>
                <a:spcPct val="100000"/>
              </a:lnSpc>
              <a:spcBef>
                <a:spcPts val="640"/>
              </a:spcBef>
              <a:spcAft>
                <a:spcPts val="0"/>
              </a:spcAft>
              <a:buClr>
                <a:srgbClr val="0C7B9C"/>
              </a:buClr>
              <a:buSzPts val="1800"/>
              <a:buFont typeface="Arial"/>
              <a:buChar char="●"/>
            </a:pPr>
            <a:r>
              <a:rPr b="0" i="0" lang="en-US" sz="2400" u="none">
                <a:solidFill>
                  <a:schemeClr val="dk1"/>
                </a:solidFill>
                <a:latin typeface="Arial"/>
                <a:ea typeface="Arial"/>
                <a:cs typeface="Arial"/>
                <a:sym typeface="Arial"/>
              </a:rPr>
              <a:t>F-measure is biased towards all except C(No|No)</a:t>
            </a:r>
            <a:endParaRPr/>
          </a:p>
        </p:txBody>
      </p:sp>
      <p:pic>
        <p:nvPicPr>
          <p:cNvPr id="282" name="Google Shape;282;p36"/>
          <p:cNvPicPr preferRelativeResize="0"/>
          <p:nvPr/>
        </p:nvPicPr>
        <p:blipFill rotWithShape="1">
          <a:blip r:embed="rId4">
            <a:alphaModFix/>
          </a:blip>
          <a:srcRect b="0" l="0" r="0" t="0"/>
          <a:stretch/>
        </p:blipFill>
        <p:spPr>
          <a:xfrm>
            <a:off x="1371600" y="5410200"/>
            <a:ext cx="6019800"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and code</a:t>
            </a:r>
            <a:endParaRPr/>
          </a:p>
        </p:txBody>
      </p:sp>
      <p:sp>
        <p:nvSpPr>
          <p:cNvPr id="288" name="Google Shape;288;p37"/>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marR="0" rtl="0" algn="l">
              <a:lnSpc>
                <a:spcPct val="100000"/>
              </a:lnSpc>
              <a:spcBef>
                <a:spcPts val="0"/>
              </a:spcBef>
              <a:spcAft>
                <a:spcPts val="0"/>
              </a:spcAft>
              <a:buClr>
                <a:srgbClr val="0C7B9C"/>
              </a:buClr>
              <a:buSzPts val="2100"/>
              <a:buFont typeface="Arial"/>
              <a:buChar char="●"/>
            </a:pPr>
            <a:r>
              <a:rPr b="0" i="0" lang="en-US" sz="2800" u="none" cap="none" strike="noStrike">
                <a:solidFill>
                  <a:schemeClr val="dk1"/>
                </a:solidFill>
                <a:latin typeface="Arial"/>
                <a:ea typeface="Arial"/>
                <a:cs typeface="Arial"/>
                <a:sym typeface="Arial"/>
              </a:rPr>
              <a:t>Download code in the classroom</a:t>
            </a:r>
            <a:endParaRPr/>
          </a:p>
          <a:p>
            <a:pPr indent="-292100" lvl="0" marL="292100" marR="0" rtl="0" algn="l">
              <a:lnSpc>
                <a:spcPct val="100000"/>
              </a:lnSpc>
              <a:spcBef>
                <a:spcPts val="680"/>
              </a:spcBef>
              <a:spcAft>
                <a:spcPts val="0"/>
              </a:spcAft>
              <a:buClr>
                <a:srgbClr val="0C7B9C"/>
              </a:buClr>
              <a:buSzPts val="2100"/>
              <a:buFont typeface="Arial"/>
              <a:buChar char="●"/>
            </a:pPr>
            <a:r>
              <a:rPr b="0" i="0" lang="en-US" sz="2800" u="none" cap="none" strike="noStrike">
                <a:solidFill>
                  <a:schemeClr val="dk1"/>
                </a:solidFill>
                <a:latin typeface="Arial"/>
                <a:ea typeface="Arial"/>
                <a:cs typeface="Arial"/>
                <a:sym typeface="Arial"/>
              </a:rPr>
              <a:t>On class: follow a step by step tutorial</a:t>
            </a:r>
            <a:endParaRPr/>
          </a:p>
        </p:txBody>
      </p:sp>
      <p:sp>
        <p:nvSpPr>
          <p:cNvPr id="289" name="Google Shape;289;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1" i="0" lang="en-US" sz="1200" u="none">
                <a:solidFill>
                  <a:srgbClr val="89898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Illustrating Classification Task</a:t>
            </a:r>
            <a:endParaRPr/>
          </a:p>
        </p:txBody>
      </p:sp>
      <p:pic>
        <p:nvPicPr>
          <p:cNvPr id="76" name="Google Shape;76;p18"/>
          <p:cNvPicPr preferRelativeResize="0"/>
          <p:nvPr>
            <p:ph idx="1" type="body"/>
          </p:nvPr>
        </p:nvPicPr>
        <p:blipFill rotWithShape="1">
          <a:blip r:embed="rId3">
            <a:alphaModFix/>
          </a:blip>
          <a:srcRect b="0" l="0" r="0" t="0"/>
          <a:stretch/>
        </p:blipFill>
        <p:spPr>
          <a:xfrm>
            <a:off x="1093787" y="1143000"/>
            <a:ext cx="6951662" cy="5181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9"/>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Examples of Classification Task</a:t>
            </a:r>
            <a:endParaRPr/>
          </a:p>
        </p:txBody>
      </p:sp>
      <p:sp>
        <p:nvSpPr>
          <p:cNvPr id="82" name="Google Shape;82;p19"/>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Predicting tumor cells as benign or malignant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credit card transactions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legitimate or fraudulent</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Classifying secondary structures of protein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as alpha-helix, beta-sheet, or random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coil</a:t>
            </a:r>
            <a:endParaRPr/>
          </a:p>
          <a:p>
            <a:pPr indent="-101600" lvl="4" marL="2057400" rtl="0" algn="l">
              <a:lnSpc>
                <a:spcPct val="100000"/>
              </a:lnSpc>
              <a:spcBef>
                <a:spcPts val="8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292100" lvl="0" marL="292100" rtl="0" algn="l">
              <a:lnSpc>
                <a:spcPct val="100000"/>
              </a:lnSpc>
              <a:spcBef>
                <a:spcPts val="2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Categorizing news stories as finance, </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weather, entertainment, sports, etc</a:t>
            </a:r>
            <a:endParaRPr/>
          </a:p>
        </p:txBody>
      </p:sp>
      <p:grpSp>
        <p:nvGrpSpPr>
          <p:cNvPr id="83" name="Google Shape;83;p19"/>
          <p:cNvGrpSpPr/>
          <p:nvPr/>
        </p:nvGrpSpPr>
        <p:grpSpPr>
          <a:xfrm>
            <a:off x="6629400" y="1828800"/>
            <a:ext cx="2057400" cy="1417637"/>
            <a:chOff x="3360" y="768"/>
            <a:chExt cx="1296" cy="893"/>
          </a:xfrm>
        </p:grpSpPr>
        <p:pic>
          <p:nvPicPr>
            <p:cNvPr descr="story-3dimensional-2" id="84" name="Google Shape;84;p19"/>
            <p:cNvPicPr preferRelativeResize="0"/>
            <p:nvPr/>
          </p:nvPicPr>
          <p:blipFill rotWithShape="1">
            <a:blip r:embed="rId3">
              <a:alphaModFix/>
            </a:blip>
            <a:srcRect b="0" l="0" r="0" t="0"/>
            <a:stretch/>
          </p:blipFill>
          <p:spPr>
            <a:xfrm>
              <a:off x="3418" y="768"/>
              <a:ext cx="1238" cy="893"/>
            </a:xfrm>
            <a:prstGeom prst="rect">
              <a:avLst/>
            </a:prstGeom>
            <a:noFill/>
            <a:ln>
              <a:noFill/>
            </a:ln>
          </p:spPr>
        </p:pic>
        <p:pic>
          <p:nvPicPr>
            <p:cNvPr id="85" name="Google Shape;85;p19"/>
            <p:cNvPicPr preferRelativeResize="0"/>
            <p:nvPr/>
          </p:nvPicPr>
          <p:blipFill rotWithShape="1">
            <a:blip r:embed="rId4">
              <a:alphaModFix/>
            </a:blip>
            <a:srcRect b="0" l="0" r="0" t="0"/>
            <a:stretch/>
          </p:blipFill>
          <p:spPr>
            <a:xfrm>
              <a:off x="3370" y="1155"/>
              <a:ext cx="432" cy="429"/>
            </a:xfrm>
            <a:prstGeom prst="rect">
              <a:avLst/>
            </a:prstGeom>
            <a:noFill/>
            <a:ln>
              <a:noFill/>
            </a:ln>
          </p:spPr>
        </p:pic>
        <p:pic>
          <p:nvPicPr>
            <p:cNvPr id="86" name="Google Shape;86;p19"/>
            <p:cNvPicPr preferRelativeResize="0"/>
            <p:nvPr/>
          </p:nvPicPr>
          <p:blipFill rotWithShape="1">
            <a:blip r:embed="rId5">
              <a:alphaModFix/>
            </a:blip>
            <a:srcRect b="0" l="0" r="0" t="0"/>
            <a:stretch/>
          </p:blipFill>
          <p:spPr>
            <a:xfrm>
              <a:off x="3360" y="912"/>
              <a:ext cx="432" cy="355"/>
            </a:xfrm>
            <a:prstGeom prst="rect">
              <a:avLst/>
            </a:prstGeom>
            <a:noFill/>
            <a:ln>
              <a:noFill/>
            </a:ln>
          </p:spPr>
        </p:pic>
      </p:grpSp>
      <p:pic>
        <p:nvPicPr>
          <p:cNvPr descr="pro" id="87" name="Google Shape;87;p19"/>
          <p:cNvPicPr preferRelativeResize="0"/>
          <p:nvPr/>
        </p:nvPicPr>
        <p:blipFill rotWithShape="1">
          <a:blip r:embed="rId6">
            <a:alphaModFix/>
          </a:blip>
          <a:srcRect b="0" l="0" r="0" t="0"/>
          <a:stretch/>
        </p:blipFill>
        <p:spPr>
          <a:xfrm>
            <a:off x="7075487" y="3886200"/>
            <a:ext cx="1535112" cy="23193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Classification Techniques</a:t>
            </a:r>
            <a:endParaRPr/>
          </a:p>
        </p:txBody>
      </p:sp>
      <p:sp>
        <p:nvSpPr>
          <p:cNvPr id="93" name="Google Shape;93;p20"/>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Decision Tree 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Rule-based Methods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Memory based reasoning</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Neural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Naïve Bayes and Bayesian Belief Networks</a:t>
            </a:r>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Support Vector Machines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Example of a Decision Tree</a:t>
            </a:r>
            <a:endParaRPr/>
          </a:p>
        </p:txBody>
      </p:sp>
      <p:grpSp>
        <p:nvGrpSpPr>
          <p:cNvPr id="99" name="Google Shape;99;p21"/>
          <p:cNvGrpSpPr/>
          <p:nvPr/>
        </p:nvGrpSpPr>
        <p:grpSpPr>
          <a:xfrm>
            <a:off x="228600" y="993675"/>
            <a:ext cx="3613259" cy="4689575"/>
            <a:chOff x="288" y="713"/>
            <a:chExt cx="2276" cy="2954"/>
          </a:xfrm>
        </p:grpSpPr>
        <p:pic>
          <p:nvPicPr>
            <p:cNvPr id="100" name="Google Shape;100;p21"/>
            <p:cNvPicPr preferRelativeResize="0"/>
            <p:nvPr/>
          </p:nvPicPr>
          <p:blipFill rotWithShape="1">
            <a:blip r:embed="rId3">
              <a:alphaModFix/>
            </a:blip>
            <a:srcRect b="0" l="0" r="0" t="0"/>
            <a:stretch/>
          </p:blipFill>
          <p:spPr>
            <a:xfrm>
              <a:off x="288" y="1344"/>
              <a:ext cx="2246" cy="2323"/>
            </a:xfrm>
            <a:prstGeom prst="rect">
              <a:avLst/>
            </a:prstGeom>
            <a:noFill/>
            <a:ln>
              <a:noFill/>
            </a:ln>
          </p:spPr>
        </p:pic>
        <p:sp>
          <p:nvSpPr>
            <p:cNvPr id="101" name="Google Shape;101;p21"/>
            <p:cNvSpPr txBox="1"/>
            <p:nvPr/>
          </p:nvSpPr>
          <p:spPr>
            <a:xfrm rot="-2460000">
              <a:off x="672"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02" name="Google Shape;102;p21"/>
            <p:cNvSpPr txBox="1"/>
            <p:nvPr/>
          </p:nvSpPr>
          <p:spPr>
            <a:xfrm rot="-2460000">
              <a:off x="1104" y="951"/>
              <a:ext cx="792"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03" name="Google Shape;103;p21"/>
            <p:cNvSpPr txBox="1"/>
            <p:nvPr/>
          </p:nvSpPr>
          <p:spPr>
            <a:xfrm rot="-2460000">
              <a:off x="1632" y="951"/>
              <a:ext cx="805"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04" name="Google Shape;104;p21"/>
            <p:cNvSpPr txBox="1"/>
            <p:nvPr/>
          </p:nvSpPr>
          <p:spPr>
            <a:xfrm rot="-2460000">
              <a:off x="2112" y="1047"/>
              <a:ext cx="436"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grpSp>
      <p:cxnSp>
        <p:nvCxnSpPr>
          <p:cNvPr id="105" name="Google Shape;105;p21"/>
          <p:cNvCxnSpPr/>
          <p:nvPr/>
        </p:nvCxnSpPr>
        <p:spPr>
          <a:xfrm>
            <a:off x="6965950" y="4505325"/>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06" name="Google Shape;106;p21"/>
          <p:cNvCxnSpPr/>
          <p:nvPr/>
        </p:nvCxnSpPr>
        <p:spPr>
          <a:xfrm flipH="1">
            <a:off x="5835650" y="4505325"/>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07" name="Google Shape;107;p21"/>
          <p:cNvCxnSpPr/>
          <p:nvPr/>
        </p:nvCxnSpPr>
        <p:spPr>
          <a:xfrm flipH="1">
            <a:off x="6481762" y="37115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08" name="Google Shape;108;p21"/>
          <p:cNvCxnSpPr/>
          <p:nvPr/>
        </p:nvCxnSpPr>
        <p:spPr>
          <a:xfrm>
            <a:off x="7693025" y="37115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09" name="Google Shape;109;p21"/>
          <p:cNvCxnSpPr/>
          <p:nvPr/>
        </p:nvCxnSpPr>
        <p:spPr>
          <a:xfrm>
            <a:off x="6643687"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10" name="Google Shape;110;p21"/>
          <p:cNvCxnSpPr/>
          <p:nvPr/>
        </p:nvCxnSpPr>
        <p:spPr>
          <a:xfrm flipH="1">
            <a:off x="5270500" y="29845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11" name="Google Shape;111;p21"/>
          <p:cNvSpPr txBox="1"/>
          <p:nvPr/>
        </p:nvSpPr>
        <p:spPr>
          <a:xfrm>
            <a:off x="5788025" y="27209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12" name="Google Shape;112;p21"/>
          <p:cNvSpPr txBox="1"/>
          <p:nvPr/>
        </p:nvSpPr>
        <p:spPr>
          <a:xfrm>
            <a:off x="6804025" y="34480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13" name="Google Shape;113;p21"/>
          <p:cNvSpPr txBox="1"/>
          <p:nvPr/>
        </p:nvSpPr>
        <p:spPr>
          <a:xfrm>
            <a:off x="6078537" y="4240212"/>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14" name="Google Shape;114;p21"/>
          <p:cNvSpPr/>
          <p:nvPr/>
        </p:nvSpPr>
        <p:spPr>
          <a:xfrm>
            <a:off x="7005637" y="5029200"/>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15" name="Google Shape;115;p21"/>
          <p:cNvSpPr txBox="1"/>
          <p:nvPr/>
        </p:nvSpPr>
        <p:spPr>
          <a:xfrm>
            <a:off x="6929437" y="5029200"/>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16" name="Google Shape;116;p21"/>
          <p:cNvSpPr/>
          <p:nvPr/>
        </p:nvSpPr>
        <p:spPr>
          <a:xfrm>
            <a:off x="5513387" y="5046662"/>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17" name="Google Shape;117;p21"/>
          <p:cNvSpPr txBox="1"/>
          <p:nvPr/>
        </p:nvSpPr>
        <p:spPr>
          <a:xfrm>
            <a:off x="5610225" y="5032375"/>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18" name="Google Shape;118;p21"/>
          <p:cNvSpPr/>
          <p:nvPr/>
        </p:nvSpPr>
        <p:spPr>
          <a:xfrm>
            <a:off x="4948237" y="34623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19" name="Google Shape;119;p21"/>
          <p:cNvSpPr txBox="1"/>
          <p:nvPr/>
        </p:nvSpPr>
        <p:spPr>
          <a:xfrm>
            <a:off x="5043487" y="34480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20" name="Google Shape;120;p21"/>
          <p:cNvSpPr/>
          <p:nvPr/>
        </p:nvSpPr>
        <p:spPr>
          <a:xfrm>
            <a:off x="7843837" y="4267200"/>
            <a:ext cx="685800" cy="38100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21" name="Google Shape;121;p21"/>
          <p:cNvSpPr txBox="1"/>
          <p:nvPr/>
        </p:nvSpPr>
        <p:spPr>
          <a:xfrm>
            <a:off x="7920037" y="426720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22" name="Google Shape;122;p21"/>
          <p:cNvSpPr txBox="1"/>
          <p:nvPr/>
        </p:nvSpPr>
        <p:spPr>
          <a:xfrm>
            <a:off x="5060950" y="298450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23" name="Google Shape;123;p21"/>
          <p:cNvSpPr txBox="1"/>
          <p:nvPr/>
        </p:nvSpPr>
        <p:spPr>
          <a:xfrm>
            <a:off x="6926262" y="298450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24" name="Google Shape;124;p21"/>
          <p:cNvSpPr txBox="1"/>
          <p:nvPr/>
        </p:nvSpPr>
        <p:spPr>
          <a:xfrm>
            <a:off x="7908925" y="3749675"/>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25" name="Google Shape;125;p21"/>
          <p:cNvSpPr txBox="1"/>
          <p:nvPr/>
        </p:nvSpPr>
        <p:spPr>
          <a:xfrm>
            <a:off x="5692775" y="3778250"/>
            <a:ext cx="16605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126" name="Google Shape;126;p21"/>
          <p:cNvSpPr txBox="1"/>
          <p:nvPr/>
        </p:nvSpPr>
        <p:spPr>
          <a:xfrm>
            <a:off x="5313362"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27" name="Google Shape;127;p21"/>
          <p:cNvSpPr txBox="1"/>
          <p:nvPr/>
        </p:nvSpPr>
        <p:spPr>
          <a:xfrm>
            <a:off x="7088187" y="4570412"/>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128" name="Google Shape;128;p21"/>
          <p:cNvSpPr txBox="1"/>
          <p:nvPr/>
        </p:nvSpPr>
        <p:spPr>
          <a:xfrm>
            <a:off x="6427787" y="1766887"/>
            <a:ext cx="2241550" cy="366712"/>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rgbClr val="FF0000"/>
              </a:buClr>
              <a:buSzPts val="1800"/>
              <a:buFont typeface="Arial"/>
              <a:buNone/>
            </a:pPr>
            <a:r>
              <a:rPr b="1" i="1" lang="en-US" sz="1800" u="none">
                <a:solidFill>
                  <a:srgbClr val="FF0000"/>
                </a:solidFill>
                <a:latin typeface="Arial"/>
                <a:ea typeface="Arial"/>
                <a:cs typeface="Arial"/>
                <a:sym typeface="Arial"/>
              </a:rPr>
              <a:t>Splitting Attributes</a:t>
            </a:r>
            <a:endParaRPr/>
          </a:p>
        </p:txBody>
      </p:sp>
      <p:cxnSp>
        <p:nvCxnSpPr>
          <p:cNvPr id="129" name="Google Shape;129;p21"/>
          <p:cNvCxnSpPr/>
          <p:nvPr/>
        </p:nvCxnSpPr>
        <p:spPr>
          <a:xfrm flipH="1">
            <a:off x="6805612" y="2147887"/>
            <a:ext cx="536575" cy="534987"/>
          </a:xfrm>
          <a:prstGeom prst="straightConnector1">
            <a:avLst/>
          </a:prstGeom>
          <a:noFill/>
          <a:ln cap="flat" cmpd="sng" w="15875">
            <a:solidFill>
              <a:srgbClr val="FF0000"/>
            </a:solidFill>
            <a:prstDash val="solid"/>
            <a:miter lim="800000"/>
            <a:headEnd len="med" w="med" type="none"/>
            <a:tailEnd len="med" w="med" type="triangle"/>
          </a:ln>
        </p:spPr>
      </p:cxnSp>
      <p:sp>
        <p:nvSpPr>
          <p:cNvPr id="130" name="Google Shape;130;p21"/>
          <p:cNvSpPr/>
          <p:nvPr/>
        </p:nvSpPr>
        <p:spPr>
          <a:xfrm>
            <a:off x="3810000" y="3810000"/>
            <a:ext cx="914400" cy="293687"/>
          </a:xfrm>
          <a:prstGeom prst="rightArrow">
            <a:avLst>
              <a:gd fmla="val 50000" name="adj1"/>
              <a:gd fmla="val 50000" name="adj2"/>
            </a:avLst>
          </a:prstGeom>
          <a:solidFill>
            <a:srgbClr val="CC0000"/>
          </a:solidFill>
          <a:ln cap="flat" cmpd="sng" w="1270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cxnSp>
        <p:nvCxnSpPr>
          <p:cNvPr id="131" name="Google Shape;131;p21"/>
          <p:cNvCxnSpPr/>
          <p:nvPr/>
        </p:nvCxnSpPr>
        <p:spPr>
          <a:xfrm>
            <a:off x="7418387" y="2147887"/>
            <a:ext cx="76200" cy="1144587"/>
          </a:xfrm>
          <a:prstGeom prst="straightConnector1">
            <a:avLst/>
          </a:prstGeom>
          <a:noFill/>
          <a:ln cap="flat" cmpd="sng" w="15875">
            <a:solidFill>
              <a:srgbClr val="FF0000"/>
            </a:solidFill>
            <a:prstDash val="solid"/>
            <a:miter lim="800000"/>
            <a:headEnd len="med" w="med" type="none"/>
            <a:tailEnd len="med" w="med" type="triangle"/>
          </a:ln>
        </p:spPr>
      </p:cxnSp>
      <p:sp>
        <p:nvSpPr>
          <p:cNvPr id="132" name="Google Shape;132;p21"/>
          <p:cNvSpPr txBox="1"/>
          <p:nvPr/>
        </p:nvSpPr>
        <p:spPr>
          <a:xfrm>
            <a:off x="762000" y="5867400"/>
            <a:ext cx="25146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Training Data</a:t>
            </a:r>
            <a:endParaRPr/>
          </a:p>
        </p:txBody>
      </p:sp>
      <p:sp>
        <p:nvSpPr>
          <p:cNvPr id="133" name="Google Shape;133;p21"/>
          <p:cNvSpPr txBox="1"/>
          <p:nvPr/>
        </p:nvSpPr>
        <p:spPr>
          <a:xfrm>
            <a:off x="5029200" y="5835650"/>
            <a:ext cx="31242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chemeClr val="dk2"/>
              </a:buClr>
              <a:buSzPts val="2000"/>
              <a:buFont typeface="Arial"/>
              <a:buNone/>
            </a:pPr>
            <a:r>
              <a:rPr b="1" i="0" lang="en-US" sz="2000" u="none">
                <a:solidFill>
                  <a:schemeClr val="dk2"/>
                </a:solidFill>
                <a:latin typeface="Arial"/>
                <a:ea typeface="Arial"/>
                <a:cs typeface="Arial"/>
                <a:sym typeface="Arial"/>
              </a:rPr>
              <a:t>Model:  Decision Tree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Another Example of Decision Tree</a:t>
            </a:r>
            <a:endParaRPr/>
          </a:p>
        </p:txBody>
      </p:sp>
      <p:pic>
        <p:nvPicPr>
          <p:cNvPr id="139" name="Google Shape;139;p22"/>
          <p:cNvPicPr preferRelativeResize="0"/>
          <p:nvPr/>
        </p:nvPicPr>
        <p:blipFill rotWithShape="1">
          <a:blip r:embed="rId3">
            <a:alphaModFix/>
          </a:blip>
          <a:srcRect b="0" l="0" r="0" t="0"/>
          <a:stretch/>
        </p:blipFill>
        <p:spPr>
          <a:xfrm>
            <a:off x="457200" y="2133600"/>
            <a:ext cx="3565525" cy="3687762"/>
          </a:xfrm>
          <a:prstGeom prst="rect">
            <a:avLst/>
          </a:prstGeom>
          <a:noFill/>
          <a:ln>
            <a:noFill/>
          </a:ln>
        </p:spPr>
      </p:pic>
      <p:sp>
        <p:nvSpPr>
          <p:cNvPr id="140" name="Google Shape;140;p22"/>
          <p:cNvSpPr txBox="1"/>
          <p:nvPr/>
        </p:nvSpPr>
        <p:spPr>
          <a:xfrm rot="-2460000">
            <a:off x="10668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41" name="Google Shape;141;p22"/>
          <p:cNvSpPr txBox="1"/>
          <p:nvPr/>
        </p:nvSpPr>
        <p:spPr>
          <a:xfrm rot="-2460000">
            <a:off x="1752600" y="1509712"/>
            <a:ext cx="12573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categorical</a:t>
            </a:r>
            <a:endParaRPr/>
          </a:p>
        </p:txBody>
      </p:sp>
      <p:sp>
        <p:nvSpPr>
          <p:cNvPr id="142" name="Google Shape;142;p22"/>
          <p:cNvSpPr txBox="1"/>
          <p:nvPr/>
        </p:nvSpPr>
        <p:spPr>
          <a:xfrm rot="-2460000">
            <a:off x="2590800" y="1509712"/>
            <a:ext cx="1277937"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continuous</a:t>
            </a:r>
            <a:endParaRPr/>
          </a:p>
        </p:txBody>
      </p:sp>
      <p:sp>
        <p:nvSpPr>
          <p:cNvPr id="143" name="Google Shape;143;p22"/>
          <p:cNvSpPr txBox="1"/>
          <p:nvPr/>
        </p:nvSpPr>
        <p:spPr>
          <a:xfrm rot="-2460000">
            <a:off x="3352800" y="1662112"/>
            <a:ext cx="6921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006600"/>
              </a:buClr>
              <a:buSzPts val="1600"/>
              <a:buFont typeface="Arial"/>
              <a:buNone/>
            </a:pPr>
            <a:r>
              <a:rPr b="1" i="0" lang="en-US" sz="1600" u="none">
                <a:solidFill>
                  <a:srgbClr val="006600"/>
                </a:solidFill>
                <a:latin typeface="Arial"/>
                <a:ea typeface="Arial"/>
                <a:cs typeface="Arial"/>
                <a:sym typeface="Arial"/>
              </a:rPr>
              <a:t>class</a:t>
            </a:r>
            <a:endParaRPr/>
          </a:p>
        </p:txBody>
      </p:sp>
      <p:cxnSp>
        <p:nvCxnSpPr>
          <p:cNvPr id="144" name="Google Shape;144;p22"/>
          <p:cNvCxnSpPr/>
          <p:nvPr/>
        </p:nvCxnSpPr>
        <p:spPr>
          <a:xfrm>
            <a:off x="8005762" y="3497262"/>
            <a:ext cx="242887"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45" name="Google Shape;145;p22"/>
          <p:cNvCxnSpPr/>
          <p:nvPr/>
        </p:nvCxnSpPr>
        <p:spPr>
          <a:xfrm flipH="1">
            <a:off x="6875462" y="3497262"/>
            <a:ext cx="323850" cy="5270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46" name="Google Shape;146;p22"/>
          <p:cNvCxnSpPr/>
          <p:nvPr/>
        </p:nvCxnSpPr>
        <p:spPr>
          <a:xfrm flipH="1">
            <a:off x="5881687" y="2733675"/>
            <a:ext cx="403225"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47" name="Google Shape;147;p22"/>
          <p:cNvCxnSpPr/>
          <p:nvPr/>
        </p:nvCxnSpPr>
        <p:spPr>
          <a:xfrm>
            <a:off x="7092950" y="2733675"/>
            <a:ext cx="484187" cy="528637"/>
          </a:xfrm>
          <a:prstGeom prst="straightConnector1">
            <a:avLst/>
          </a:prstGeom>
          <a:noFill/>
          <a:ln cap="flat" cmpd="sng" w="12700">
            <a:solidFill>
              <a:srgbClr val="000000"/>
            </a:solidFill>
            <a:prstDash val="solid"/>
            <a:miter lim="800000"/>
            <a:headEnd len="med" w="med" type="none"/>
            <a:tailEnd len="med" w="med" type="triangle"/>
          </a:ln>
        </p:spPr>
      </p:cxnSp>
      <p:cxnSp>
        <p:nvCxnSpPr>
          <p:cNvPr id="148" name="Google Shape;148;p22"/>
          <p:cNvCxnSpPr/>
          <p:nvPr/>
        </p:nvCxnSpPr>
        <p:spPr>
          <a:xfrm>
            <a:off x="6043612"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cxnSp>
        <p:nvCxnSpPr>
          <p:cNvPr id="149" name="Google Shape;149;p22"/>
          <p:cNvCxnSpPr/>
          <p:nvPr/>
        </p:nvCxnSpPr>
        <p:spPr>
          <a:xfrm flipH="1">
            <a:off x="4670425" y="2006600"/>
            <a:ext cx="565150" cy="463550"/>
          </a:xfrm>
          <a:prstGeom prst="straightConnector1">
            <a:avLst/>
          </a:prstGeom>
          <a:noFill/>
          <a:ln cap="flat" cmpd="sng" w="12700">
            <a:solidFill>
              <a:srgbClr val="000000"/>
            </a:solidFill>
            <a:prstDash val="solid"/>
            <a:miter lim="800000"/>
            <a:headEnd len="med" w="med" type="none"/>
            <a:tailEnd len="med" w="med" type="triangle"/>
          </a:ln>
        </p:spPr>
      </p:cxnSp>
      <p:sp>
        <p:nvSpPr>
          <p:cNvPr id="150" name="Google Shape;150;p22"/>
          <p:cNvSpPr txBox="1"/>
          <p:nvPr/>
        </p:nvSpPr>
        <p:spPr>
          <a:xfrm>
            <a:off x="5187950" y="1743075"/>
            <a:ext cx="93662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MarSt</a:t>
            </a:r>
            <a:endParaRPr/>
          </a:p>
        </p:txBody>
      </p:sp>
      <p:sp>
        <p:nvSpPr>
          <p:cNvPr id="151" name="Google Shape;151;p22"/>
          <p:cNvSpPr txBox="1"/>
          <p:nvPr/>
        </p:nvSpPr>
        <p:spPr>
          <a:xfrm>
            <a:off x="6203950" y="2470150"/>
            <a:ext cx="935037"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Refund</a:t>
            </a:r>
            <a:endParaRPr/>
          </a:p>
        </p:txBody>
      </p:sp>
      <p:sp>
        <p:nvSpPr>
          <p:cNvPr id="152" name="Google Shape;152;p22"/>
          <p:cNvSpPr txBox="1"/>
          <p:nvPr/>
        </p:nvSpPr>
        <p:spPr>
          <a:xfrm>
            <a:off x="7118350" y="3232150"/>
            <a:ext cx="968375" cy="349250"/>
          </a:xfrm>
          <a:prstGeom prst="rect">
            <a:avLst/>
          </a:prstGeom>
          <a:solidFill>
            <a:srgbClr val="FFFF00"/>
          </a:solid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2D1993"/>
              </a:buClr>
              <a:buSzPts val="1600"/>
              <a:buFont typeface="Arial"/>
              <a:buNone/>
            </a:pPr>
            <a:r>
              <a:rPr b="1" i="0" lang="en-US" sz="1600" u="none">
                <a:solidFill>
                  <a:srgbClr val="2D1993"/>
                </a:solidFill>
                <a:latin typeface="Arial"/>
                <a:ea typeface="Arial"/>
                <a:cs typeface="Arial"/>
                <a:sym typeface="Arial"/>
              </a:rPr>
              <a:t>TaxInc</a:t>
            </a:r>
            <a:endParaRPr/>
          </a:p>
        </p:txBody>
      </p:sp>
      <p:sp>
        <p:nvSpPr>
          <p:cNvPr id="153" name="Google Shape;153;p22"/>
          <p:cNvSpPr/>
          <p:nvPr/>
        </p:nvSpPr>
        <p:spPr>
          <a:xfrm>
            <a:off x="8045450" y="4021137"/>
            <a:ext cx="627062" cy="366712"/>
          </a:xfrm>
          <a:prstGeom prst="roundRect">
            <a:avLst>
              <a:gd fmla="val 3622"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54" name="Google Shape;154;p22"/>
          <p:cNvSpPr txBox="1"/>
          <p:nvPr/>
        </p:nvSpPr>
        <p:spPr>
          <a:xfrm>
            <a:off x="7969250" y="4021137"/>
            <a:ext cx="68580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YES</a:t>
            </a:r>
            <a:endParaRPr/>
          </a:p>
        </p:txBody>
      </p:sp>
      <p:sp>
        <p:nvSpPr>
          <p:cNvPr id="155" name="Google Shape;155;p22"/>
          <p:cNvSpPr/>
          <p:nvPr/>
        </p:nvSpPr>
        <p:spPr>
          <a:xfrm>
            <a:off x="6553200" y="4038600"/>
            <a:ext cx="654050" cy="363537"/>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56" name="Google Shape;156;p22"/>
          <p:cNvSpPr txBox="1"/>
          <p:nvPr/>
        </p:nvSpPr>
        <p:spPr>
          <a:xfrm>
            <a:off x="6650037" y="4024312"/>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sp>
        <p:nvSpPr>
          <p:cNvPr id="157" name="Google Shape;157;p22"/>
          <p:cNvSpPr/>
          <p:nvPr/>
        </p:nvSpPr>
        <p:spPr>
          <a:xfrm>
            <a:off x="4348162" y="2484437"/>
            <a:ext cx="685800" cy="347662"/>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58" name="Google Shape;158;p22"/>
          <p:cNvSpPr txBox="1"/>
          <p:nvPr/>
        </p:nvSpPr>
        <p:spPr>
          <a:xfrm>
            <a:off x="4443412" y="2470150"/>
            <a:ext cx="488950" cy="336550"/>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nvGrpSpPr>
          <p:cNvPr id="159" name="Google Shape;159;p22"/>
          <p:cNvGrpSpPr/>
          <p:nvPr/>
        </p:nvGrpSpPr>
        <p:grpSpPr>
          <a:xfrm>
            <a:off x="5594350" y="3232150"/>
            <a:ext cx="685800" cy="381000"/>
            <a:chOff x="4927" y="2340"/>
            <a:chExt cx="432" cy="240"/>
          </a:xfrm>
        </p:grpSpPr>
        <p:sp>
          <p:nvSpPr>
            <p:cNvPr id="160" name="Google Shape;160;p22"/>
            <p:cNvSpPr/>
            <p:nvPr/>
          </p:nvSpPr>
          <p:spPr>
            <a:xfrm>
              <a:off x="4927" y="2340"/>
              <a:ext cx="432" cy="240"/>
            </a:xfrm>
            <a:prstGeom prst="roundRect">
              <a:avLst>
                <a:gd fmla="val 16667" name="adj"/>
              </a:avLst>
            </a:prstGeom>
            <a:solidFill>
              <a:srgbClr val="33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a:solidFill>
                  <a:schemeClr val="dk1"/>
                </a:solidFill>
                <a:latin typeface="Arial"/>
                <a:ea typeface="Arial"/>
                <a:cs typeface="Arial"/>
                <a:sym typeface="Arial"/>
              </a:endParaRPr>
            </a:p>
          </p:txBody>
        </p:sp>
        <p:sp>
          <p:nvSpPr>
            <p:cNvPr id="161" name="Google Shape;161;p22"/>
            <p:cNvSpPr txBox="1"/>
            <p:nvPr/>
          </p:nvSpPr>
          <p:spPr>
            <a:xfrm>
              <a:off x="4975" y="2340"/>
              <a:ext cx="308" cy="212"/>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100000"/>
                </a:lnSpc>
                <a:spcBef>
                  <a:spcPts val="0"/>
                </a:spcBef>
                <a:spcAft>
                  <a:spcPts val="0"/>
                </a:spcAft>
                <a:buClr>
                  <a:srgbClr val="800000"/>
                </a:buClr>
                <a:buSzPts val="1600"/>
                <a:buFont typeface="Arial"/>
                <a:buNone/>
              </a:pPr>
              <a:r>
                <a:rPr b="1" i="0" lang="en-US" sz="1600" u="none">
                  <a:solidFill>
                    <a:srgbClr val="800000"/>
                  </a:solidFill>
                  <a:latin typeface="Arial"/>
                  <a:ea typeface="Arial"/>
                  <a:cs typeface="Arial"/>
                  <a:sym typeface="Arial"/>
                </a:rPr>
                <a:t>NO</a:t>
              </a:r>
              <a:endParaRPr/>
            </a:p>
          </p:txBody>
        </p:sp>
      </p:grpSp>
      <p:sp>
        <p:nvSpPr>
          <p:cNvPr id="162" name="Google Shape;162;p22"/>
          <p:cNvSpPr txBox="1"/>
          <p:nvPr/>
        </p:nvSpPr>
        <p:spPr>
          <a:xfrm>
            <a:off x="5518150" y="2774950"/>
            <a:ext cx="533400"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Yes</a:t>
            </a:r>
            <a:endParaRPr/>
          </a:p>
        </p:txBody>
      </p:sp>
      <p:sp>
        <p:nvSpPr>
          <p:cNvPr id="163" name="Google Shape;163;p22"/>
          <p:cNvSpPr txBox="1"/>
          <p:nvPr/>
        </p:nvSpPr>
        <p:spPr>
          <a:xfrm>
            <a:off x="7270750" y="2698750"/>
            <a:ext cx="442912"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No</a:t>
            </a:r>
            <a:endParaRPr/>
          </a:p>
        </p:txBody>
      </p:sp>
      <p:sp>
        <p:nvSpPr>
          <p:cNvPr id="164" name="Google Shape;164;p22"/>
          <p:cNvSpPr txBox="1"/>
          <p:nvPr/>
        </p:nvSpPr>
        <p:spPr>
          <a:xfrm>
            <a:off x="4146550" y="1936750"/>
            <a:ext cx="93027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Married</a:t>
            </a:r>
            <a:r>
              <a:rPr b="0" i="0" lang="en-US" sz="1600" u="none">
                <a:solidFill>
                  <a:schemeClr val="lt2"/>
                </a:solidFill>
                <a:latin typeface="Arial"/>
                <a:ea typeface="Arial"/>
                <a:cs typeface="Arial"/>
                <a:sym typeface="Arial"/>
              </a:rPr>
              <a:t> </a:t>
            </a:r>
            <a:endParaRPr/>
          </a:p>
        </p:txBody>
      </p:sp>
      <p:sp>
        <p:nvSpPr>
          <p:cNvPr id="165" name="Google Shape;165;p22"/>
          <p:cNvSpPr txBox="1"/>
          <p:nvPr/>
        </p:nvSpPr>
        <p:spPr>
          <a:xfrm>
            <a:off x="5746750" y="1708150"/>
            <a:ext cx="1398587" cy="581025"/>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Single, Divorced</a:t>
            </a:r>
            <a:endParaRPr/>
          </a:p>
        </p:txBody>
      </p:sp>
      <p:sp>
        <p:nvSpPr>
          <p:cNvPr id="166" name="Google Shape;166;p22"/>
          <p:cNvSpPr txBox="1"/>
          <p:nvPr/>
        </p:nvSpPr>
        <p:spPr>
          <a:xfrm>
            <a:off x="6353175"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&lt; 80K</a:t>
            </a:r>
            <a:endParaRPr/>
          </a:p>
        </p:txBody>
      </p:sp>
      <p:sp>
        <p:nvSpPr>
          <p:cNvPr id="167" name="Google Shape;167;p22"/>
          <p:cNvSpPr txBox="1"/>
          <p:nvPr/>
        </p:nvSpPr>
        <p:spPr>
          <a:xfrm>
            <a:off x="8128000" y="3562350"/>
            <a:ext cx="720725" cy="336550"/>
          </a:xfrm>
          <a:prstGeom prst="rect">
            <a:avLst/>
          </a:prstGeom>
          <a:noFill/>
          <a:ln>
            <a:noFill/>
          </a:ln>
        </p:spPr>
        <p:txBody>
          <a:bodyPr anchorCtr="0" anchor="t" bIns="45700" lIns="91425" spcFirstLastPara="1" rIns="91425" wrap="square" tIns="45700">
            <a:spAutoFit/>
          </a:bodyPr>
          <a:lstStyle/>
          <a:p>
            <a:pPr indent="-342900" lvl="0" marL="342900" marR="0" rtl="0" algn="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&gt; 80K</a:t>
            </a:r>
            <a:endParaRPr/>
          </a:p>
        </p:txBody>
      </p:sp>
      <p:sp>
        <p:nvSpPr>
          <p:cNvPr id="168" name="Google Shape;168;p22"/>
          <p:cNvSpPr txBox="1"/>
          <p:nvPr/>
        </p:nvSpPr>
        <p:spPr>
          <a:xfrm>
            <a:off x="4343400" y="5029200"/>
            <a:ext cx="44196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3300"/>
              </a:buClr>
              <a:buSzPts val="1800"/>
              <a:buFont typeface="Arial"/>
              <a:buNone/>
            </a:pPr>
            <a:r>
              <a:rPr b="1" i="0" lang="en-US" sz="1800" u="none">
                <a:solidFill>
                  <a:srgbClr val="CC3300"/>
                </a:solidFill>
                <a:latin typeface="Arial"/>
                <a:ea typeface="Arial"/>
                <a:cs typeface="Arial"/>
                <a:sym typeface="Arial"/>
              </a:rPr>
              <a:t>There could be more than one tree that fits the same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Practical Issues of Classification</a:t>
            </a:r>
            <a:endParaRPr/>
          </a:p>
        </p:txBody>
      </p:sp>
      <p:sp>
        <p:nvSpPr>
          <p:cNvPr id="174" name="Google Shape;174;p23"/>
          <p:cNvSpPr txBox="1"/>
          <p:nvPr>
            <p:ph idx="1" type="body"/>
          </p:nvPr>
        </p:nvSpPr>
        <p:spPr>
          <a:xfrm>
            <a:off x="411162" y="1143000"/>
            <a:ext cx="8318500" cy="5181600"/>
          </a:xfrm>
          <a:prstGeom prst="rect">
            <a:avLst/>
          </a:prstGeom>
          <a:noFill/>
          <a:ln>
            <a:noFill/>
          </a:ln>
        </p:spPr>
        <p:txBody>
          <a:bodyPr anchorCtr="0" anchor="t" bIns="44450" lIns="90475" spcFirstLastPara="1" rIns="90475" wrap="square" tIns="44450">
            <a:noAutofit/>
          </a:bodyPr>
          <a:lstStyle/>
          <a:p>
            <a:pPr indent="-292100" lvl="0" marL="292100" rtl="0" algn="l">
              <a:lnSpc>
                <a:spcPct val="100000"/>
              </a:lnSpc>
              <a:spcBef>
                <a:spcPts val="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Underfitting and Overfitting</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Missing Values</a:t>
            </a:r>
            <a:endParaRPr/>
          </a:p>
          <a:p>
            <a:pPr indent="-158750" lvl="0" marL="292100" rtl="0" algn="l">
              <a:lnSpc>
                <a:spcPct val="100000"/>
              </a:lnSpc>
              <a:spcBef>
                <a:spcPts val="680"/>
              </a:spcBef>
              <a:spcAft>
                <a:spcPts val="0"/>
              </a:spcAft>
              <a:buClr>
                <a:srgbClr val="0C7B9C"/>
              </a:buClr>
              <a:buSzPts val="2100"/>
              <a:buFont typeface="Arial"/>
              <a:buNone/>
            </a:pPr>
            <a:r>
              <a:t/>
            </a:r>
            <a:endParaRPr b="0" i="0" sz="2800" u="none">
              <a:solidFill>
                <a:schemeClr val="dk1"/>
              </a:solidFill>
              <a:latin typeface="Arial"/>
              <a:ea typeface="Arial"/>
              <a:cs typeface="Arial"/>
              <a:sym typeface="Arial"/>
            </a:endParaRPr>
          </a:p>
          <a:p>
            <a:pPr indent="-292100" lvl="0" marL="292100" rtl="0" algn="l">
              <a:lnSpc>
                <a:spcPct val="100000"/>
              </a:lnSpc>
              <a:spcBef>
                <a:spcPts val="680"/>
              </a:spcBef>
              <a:spcAft>
                <a:spcPts val="0"/>
              </a:spcAft>
              <a:buClr>
                <a:srgbClr val="0C7B9C"/>
              </a:buClr>
              <a:buSzPts val="2100"/>
              <a:buFont typeface="Arial"/>
              <a:buChar char="●"/>
            </a:pPr>
            <a:r>
              <a:rPr b="0" i="0" lang="en-US" sz="2800" u="none">
                <a:solidFill>
                  <a:schemeClr val="dk1"/>
                </a:solidFill>
                <a:latin typeface="Arial"/>
                <a:ea typeface="Arial"/>
                <a:cs typeface="Arial"/>
                <a:sym typeface="Arial"/>
              </a:rPr>
              <a:t>Costs of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81000" y="152400"/>
            <a:ext cx="8280400" cy="533400"/>
          </a:xfrm>
          <a:prstGeom prst="rect">
            <a:avLst/>
          </a:prstGeom>
          <a:noFill/>
          <a:ln>
            <a:noFill/>
          </a:ln>
        </p:spPr>
        <p:txBody>
          <a:bodyPr anchorCtr="0" anchor="b" bIns="44450" lIns="90475" spcFirstLastPara="1" rIns="90475" wrap="square" tIns="44450">
            <a:noAutofit/>
          </a:bodyPr>
          <a:lstStyle/>
          <a:p>
            <a:pPr indent="0" lvl="0" marL="0" rtl="0" algn="l">
              <a:lnSpc>
                <a:spcPct val="1125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Underfitting and Overfitting (Example)</a:t>
            </a:r>
            <a:endParaRPr/>
          </a:p>
        </p:txBody>
      </p:sp>
      <p:pic>
        <p:nvPicPr>
          <p:cNvPr id="180" name="Google Shape;180;p24"/>
          <p:cNvPicPr preferRelativeResize="0"/>
          <p:nvPr/>
        </p:nvPicPr>
        <p:blipFill rotWithShape="1">
          <a:blip r:embed="rId3">
            <a:alphaModFix/>
          </a:blip>
          <a:srcRect b="5804" l="8139" r="5813" t="5306"/>
          <a:stretch/>
        </p:blipFill>
        <p:spPr>
          <a:xfrm>
            <a:off x="304800" y="1143000"/>
            <a:ext cx="5638800" cy="5105400"/>
          </a:xfrm>
          <a:prstGeom prst="rect">
            <a:avLst/>
          </a:prstGeom>
          <a:noFill/>
          <a:ln>
            <a:noFill/>
          </a:ln>
        </p:spPr>
      </p:pic>
      <p:sp>
        <p:nvSpPr>
          <p:cNvPr id="181" name="Google Shape;181;p24"/>
          <p:cNvSpPr txBox="1"/>
          <p:nvPr/>
        </p:nvSpPr>
        <p:spPr>
          <a:xfrm>
            <a:off x="6172200" y="1905000"/>
            <a:ext cx="2743200" cy="353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500 circular and 500 triangular data points.</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Circular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0.5 ≤ 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 1</a:t>
            </a:r>
            <a:endParaRPr/>
          </a:p>
          <a:p>
            <a:pPr indent="0" lvl="0" marL="0" marR="0" rtl="0" algn="l">
              <a:lnSpc>
                <a:spcPct val="100000"/>
              </a:lnSpc>
              <a:spcBef>
                <a:spcPts val="90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Triangular points:</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&gt; 0.5 or</a:t>
            </a:r>
            <a:endParaRPr/>
          </a:p>
          <a:p>
            <a:pPr indent="0" lvl="0" marL="0" marR="0" rtl="0" algn="l">
              <a:lnSpc>
                <a:spcPct val="100000"/>
              </a:lnSpc>
              <a:spcBef>
                <a:spcPts val="9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sqrt(x</a:t>
            </a:r>
            <a:r>
              <a:rPr b="1" baseline="-25000" i="0" lang="en-US" sz="1800" u="none">
                <a:solidFill>
                  <a:schemeClr val="dk1"/>
                </a:solidFill>
                <a:latin typeface="Arial"/>
                <a:ea typeface="Arial"/>
                <a:cs typeface="Arial"/>
                <a:sym typeface="Arial"/>
              </a:rPr>
              <a:t>1</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+x</a:t>
            </a:r>
            <a:r>
              <a:rPr b="1" baseline="-25000" i="0" lang="en-US" sz="1800" u="none">
                <a:solidFill>
                  <a:schemeClr val="dk1"/>
                </a:solidFill>
                <a:latin typeface="Arial"/>
                <a:ea typeface="Arial"/>
                <a:cs typeface="Arial"/>
                <a:sym typeface="Arial"/>
              </a:rPr>
              <a:t>2</a:t>
            </a:r>
            <a:r>
              <a:rPr b="1" baseline="30000" i="0" lang="en-US" sz="1800" u="none">
                <a:solidFill>
                  <a:schemeClr val="dk1"/>
                </a:solidFill>
                <a:latin typeface="Arial"/>
                <a:ea typeface="Arial"/>
                <a:cs typeface="Arial"/>
                <a:sym typeface="Arial"/>
              </a:rPr>
              <a:t>2</a:t>
            </a:r>
            <a:r>
              <a:rPr b="1" i="0" lang="en-US" sz="1800" u="none">
                <a:solidFill>
                  <a:schemeClr val="dk1"/>
                </a:solidFill>
                <a:latin typeface="Arial"/>
                <a:ea typeface="Arial"/>
                <a:cs typeface="Arial"/>
                <a:sym typeface="Arial"/>
              </a:rPr>
              <a:t>) &lt; 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