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7" r:id="rId6"/>
    <p:sldId id="263" r:id="rId7"/>
    <p:sldId id="264" r:id="rId8"/>
    <p:sldId id="268" r:id="rId9"/>
    <p:sldId id="260" r:id="rId10"/>
    <p:sldId id="261" r:id="rId11"/>
    <p:sldId id="266" r:id="rId12"/>
    <p:sldId id="262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FFC9F0-380B-4836-B484-B7E1886CF47D}" type="datetime1">
              <a:rPr lang="sv-SE" smtClean="0"/>
              <a:t>2015-12-17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3450" y="412407"/>
            <a:ext cx="8825658" cy="784249"/>
          </a:xfrm>
        </p:spPr>
        <p:txBody>
          <a:bodyPr>
            <a:normAutofit/>
          </a:bodyPr>
          <a:lstStyle/>
          <a:p>
            <a:pPr algn="ctr"/>
            <a:r>
              <a:rPr lang="sv-SE" b="1" dirty="0" smtClean="0"/>
              <a:t>Mr.Robot</a:t>
            </a:r>
            <a:endParaRPr lang="sv-SE" b="1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951712" y="4726077"/>
            <a:ext cx="10058400" cy="1143000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4100" name="Picture 4" descr="C:\Users\HT\Desktop\mr.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71" y="1157340"/>
            <a:ext cx="466725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objekt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>Användning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	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Kod: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3" descr="C:\Users\Student\Desktop\gui bil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631" y="1858234"/>
            <a:ext cx="7657752" cy="419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Jobbar inifrån ut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Lösning av problem:</a:t>
            </a:r>
            <a:br>
              <a:rPr lang="sv-SE" dirty="0" smtClean="0"/>
            </a:br>
            <a:r>
              <a:rPr lang="sv-SE" dirty="0" smtClean="0"/>
              <a:t>	analysera</a:t>
            </a:r>
            <a:br>
              <a:rPr lang="sv-SE" dirty="0" smtClean="0"/>
            </a:br>
            <a:r>
              <a:rPr lang="sv-SE" dirty="0" smtClean="0"/>
              <a:t>	brainstorm</a:t>
            </a:r>
            <a:br>
              <a:rPr lang="sv-SE" dirty="0" smtClean="0"/>
            </a:br>
            <a:r>
              <a:rPr lang="sv-SE" dirty="0" smtClean="0"/>
              <a:t>	åtgärda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sz="3600" dirty="0" smtClean="0"/>
              <a:t>Testa, testa, testa!</a:t>
            </a:r>
            <a:endParaRPr lang="sv-S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Resultat:</a:t>
            </a:r>
            <a:br>
              <a:rPr lang="sv-SE" dirty="0" smtClean="0"/>
            </a:br>
            <a:r>
              <a:rPr lang="sv-SE" dirty="0" smtClean="0"/>
              <a:t>	fungerande robot inom tidsram</a:t>
            </a:r>
            <a:br>
              <a:rPr lang="sv-SE" dirty="0" smtClean="0"/>
            </a:br>
            <a:r>
              <a:rPr lang="sv-SE" dirty="0" smtClean="0"/>
              <a:t>	inga vidare problem alls</a:t>
            </a:r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Vidareutveckling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Vidareutveckling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	Kan bli även större och bättre!</a:t>
            </a:r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oss?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 smtClean="0"/>
              <a:t>Varför </a:t>
            </a:r>
            <a:r>
              <a:rPr lang="sv-SE" dirty="0"/>
              <a:t>oss?</a:t>
            </a:r>
          </a:p>
          <a:p>
            <a:pPr marL="137160" indent="0">
              <a:buNone/>
            </a:pPr>
            <a:r>
              <a:rPr lang="sv-SE" dirty="0"/>
              <a:t> 	potential, genomtänkt, ambitiös</a:t>
            </a:r>
          </a:p>
          <a:p>
            <a:pPr marL="137160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sv-SE" sz="8800" dirty="0" smtClean="0"/>
          </a:p>
          <a:p>
            <a:pPr marL="137160" indent="0">
              <a:buNone/>
            </a:pPr>
            <a:r>
              <a:rPr lang="sv-SE" sz="8800" dirty="0"/>
              <a:t>	</a:t>
            </a:r>
            <a:r>
              <a:rPr lang="sv-SE" sz="8800" dirty="0" smtClean="0"/>
              <a:t>			</a:t>
            </a:r>
            <a:endParaRPr lang="sv-SE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15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2322836" y="2940169"/>
            <a:ext cx="7668000" cy="104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Frågor?</a:t>
            </a:r>
            <a:endParaRPr lang="sv-S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81244"/>
              </p:ext>
            </p:extLst>
          </p:nvPr>
        </p:nvGraphicFramePr>
        <p:xfrm>
          <a:off x="609600" y="1600200"/>
          <a:ext cx="1097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273"/>
                <a:gridCol w="679853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Namn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Johan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Projektledare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Per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Mattias Ulmstedt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Joacim Stålberg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Tor Utterborn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Dokumentationsansvarig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Hans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Tchou</a:t>
                      </a:r>
                      <a:r>
                        <a:rPr lang="sv-SE" baseline="0" dirty="0" smtClean="0"/>
                        <a:t> 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</a:tbl>
          </a:graphicData>
        </a:graphic>
      </p:graphicFrame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  <p:pic>
        <p:nvPicPr>
          <p:cNvPr id="11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38506"/>
            <a:ext cx="10972800" cy="48708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 smtClean="0"/>
              <a:t>Bakgrund:</a:t>
            </a:r>
            <a:br>
              <a:rPr lang="sv-SE" dirty="0" smtClean="0"/>
            </a:br>
            <a:r>
              <a:rPr lang="sv-SE" dirty="0" smtClean="0"/>
              <a:t>	TSEA29</a:t>
            </a:r>
            <a:br>
              <a:rPr lang="sv-SE" dirty="0" smtClean="0"/>
            </a:br>
            <a:r>
              <a:rPr lang="sv-SE" dirty="0" smtClean="0"/>
              <a:t>	6 medlemmar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Syfte:</a:t>
            </a:r>
            <a:br>
              <a:rPr lang="sv-SE" dirty="0" smtClean="0"/>
            </a:br>
            <a:r>
              <a:rPr lang="sv-SE" dirty="0" smtClean="0"/>
              <a:t>	Lära oss mer om microprocessorer</a:t>
            </a:r>
            <a:br>
              <a:rPr lang="sv-SE" dirty="0" smtClean="0"/>
            </a:br>
            <a:r>
              <a:rPr lang="sv-SE" dirty="0" smtClean="0"/>
              <a:t>	arbeta i större projekt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Uppdrag:</a:t>
            </a:r>
            <a:br>
              <a:rPr lang="sv-SE" dirty="0" smtClean="0"/>
            </a:br>
            <a:r>
              <a:rPr lang="sv-SE" dirty="0" smtClean="0"/>
              <a:t>	Konstruera en kamprobot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Budget:</a:t>
            </a:r>
            <a:br>
              <a:rPr lang="sv-SE" dirty="0" smtClean="0"/>
            </a:br>
            <a:r>
              <a:rPr lang="sv-SE" dirty="0" smtClean="0"/>
              <a:t>	960 timmar sammanlagt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Ingående i produkt</a:t>
            </a:r>
            <a:r>
              <a:rPr lang="sv-SE" dirty="0" smtClean="0"/>
              <a:t>:</a:t>
            </a:r>
            <a:endParaRPr lang="sv-SE" dirty="0"/>
          </a:p>
          <a:p>
            <a:pPr lvl="1"/>
            <a:r>
              <a:rPr lang="sv-SE" dirty="0" smtClean="0"/>
              <a:t>Autonom kamprobot</a:t>
            </a:r>
          </a:p>
          <a:p>
            <a:pPr lvl="1"/>
            <a:r>
              <a:rPr lang="sv-SE" dirty="0" smtClean="0"/>
              <a:t>Teknisk dokumentation</a:t>
            </a:r>
          </a:p>
          <a:p>
            <a:pPr lvl="1"/>
            <a:r>
              <a:rPr lang="sv-SE" dirty="0" smtClean="0"/>
              <a:t>Användarmanual</a:t>
            </a:r>
          </a:p>
          <a:p>
            <a:pPr lvl="1"/>
            <a:r>
              <a:rPr lang="sv-SE" dirty="0" smtClean="0"/>
              <a:t>Mjukvara till PC</a:t>
            </a:r>
          </a:p>
          <a:p>
            <a:pPr marL="13716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Vad kan roboten göra?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2741" y="1320308"/>
            <a:ext cx="53748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Hur </a:t>
            </a:r>
            <a:r>
              <a:rPr lang="sv-SE" sz="2800" dirty="0" smtClean="0"/>
              <a:t>används roboten?</a:t>
            </a:r>
            <a:endParaRPr lang="sv-SE" sz="2800" dirty="0"/>
          </a:p>
          <a:p>
            <a:endParaRPr lang="sv-SE" dirty="0"/>
          </a:p>
        </p:txBody>
      </p:sp>
      <p:pic>
        <p:nvPicPr>
          <p:cNvPr id="11" name="Bildobjekt 2" descr="C:\Users\Tor\AppData\Local\Microsoft\Windows\INetCache\Content.Word\knappbil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05" y="2120527"/>
            <a:ext cx="6166623" cy="4188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Systemöversikt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Tre delsystem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5</a:t>
            </a:fld>
            <a:endParaRPr lang="sv-SE"/>
          </a:p>
        </p:txBody>
      </p:sp>
      <p:pic>
        <p:nvPicPr>
          <p:cNvPr id="5" name="Picture 4" descr="C:\Users\hantc350\Desktop\TSEA29 bilder uppdaterad\simpelbildöversystem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21" y="3334214"/>
            <a:ext cx="6471951" cy="282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609600" y="2123420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UART</a:t>
            </a:r>
            <a:endParaRPr lang="sv-SE" sz="2800" dirty="0"/>
          </a:p>
        </p:txBody>
      </p:sp>
      <p:sp>
        <p:nvSpPr>
          <p:cNvPr id="8" name="textruta 7"/>
          <p:cNvSpPr txBox="1"/>
          <p:nvPr/>
        </p:nvSpPr>
        <p:spPr>
          <a:xfrm>
            <a:off x="609599" y="2659011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Bluetooth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740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Sensorenheten – ”sinnena”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Ingående komponenter:</a:t>
            </a:r>
            <a:br>
              <a:rPr lang="sv-SE" dirty="0" smtClean="0"/>
            </a:br>
            <a:r>
              <a:rPr lang="sv-SE" dirty="0" smtClean="0"/>
              <a:t>	Ultraljudssensor</a:t>
            </a:r>
            <a:br>
              <a:rPr lang="sv-SE" dirty="0" smtClean="0"/>
            </a:br>
            <a:r>
              <a:rPr lang="sv-SE" dirty="0" smtClean="0"/>
              <a:t>	Lasersensor</a:t>
            </a:r>
            <a:br>
              <a:rPr lang="sv-SE" dirty="0" smtClean="0"/>
            </a:br>
            <a:r>
              <a:rPr lang="sv-SE" dirty="0" smtClean="0"/>
              <a:t>	IR-sensor</a:t>
            </a:r>
            <a:br>
              <a:rPr lang="sv-SE" dirty="0" smtClean="0"/>
            </a:br>
            <a:r>
              <a:rPr lang="sv-SE" dirty="0" smtClean="0"/>
              <a:t>	Tejpsensor x 2</a:t>
            </a:r>
            <a:br>
              <a:rPr lang="sv-SE" dirty="0" smtClean="0"/>
            </a:br>
            <a:r>
              <a:rPr lang="sv-SE" dirty="0" smtClean="0"/>
              <a:t>	Gyro</a:t>
            </a:r>
            <a:br>
              <a:rPr lang="sv-SE" dirty="0" smtClean="0"/>
            </a:b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Hämtar rådata från sensormoduler</a:t>
            </a:r>
          </a:p>
          <a:p>
            <a:pPr marL="0" indent="0">
              <a:buNone/>
            </a:pPr>
            <a:r>
              <a:rPr lang="sv-SE" dirty="0" smtClean="0"/>
              <a:t>Skickar data till målsökningsenheten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555802"/>
            <a:ext cx="10972800" cy="1375742"/>
          </a:xfrm>
        </p:spPr>
        <p:txBody>
          <a:bodyPr/>
          <a:lstStyle/>
          <a:p>
            <a:r>
              <a:rPr lang="sv-SE" dirty="0" smtClean="0"/>
              <a:t>Målsökningsenheten – ”hjärnan”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3405"/>
            <a:ext cx="10972800" cy="4435954"/>
          </a:xfrm>
        </p:spPr>
        <p:txBody>
          <a:bodyPr/>
          <a:lstStyle/>
          <a:p>
            <a:pPr marL="137160" indent="0">
              <a:buNone/>
            </a:pPr>
            <a:r>
              <a:rPr lang="sv-SE" dirty="0" smtClean="0"/>
              <a:t>”Utför all logik”</a:t>
            </a:r>
          </a:p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Skickar order till styrenheten</a:t>
            </a:r>
          </a:p>
          <a:p>
            <a:endParaRPr lang="sv-SE" dirty="0"/>
          </a:p>
          <a:p>
            <a:pPr marL="137160" indent="0">
              <a:buNone/>
            </a:pPr>
            <a:r>
              <a:rPr lang="sv-SE" dirty="0"/>
              <a:t>AI – 2 olika lägen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 -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8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09" y="1417638"/>
            <a:ext cx="7047037" cy="5364163"/>
          </a:xfrm>
        </p:spPr>
      </p:pic>
    </p:spTree>
    <p:extLst>
      <p:ext uri="{BB962C8B-B14F-4D97-AF65-F5344CB8AC3E}">
        <p14:creationId xmlns:p14="http://schemas.microsoft.com/office/powerpoint/2010/main" val="137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>Tar emot order från målsökningsenheten</a:t>
            </a:r>
          </a:p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Bluetooth </a:t>
            </a:r>
            <a:r>
              <a:rPr lang="sv-SE" dirty="0"/>
              <a:t>– </a:t>
            </a:r>
            <a:r>
              <a:rPr lang="sv-SE" dirty="0" smtClean="0"/>
              <a:t>enkelriktad</a:t>
            </a:r>
            <a:br>
              <a:rPr lang="sv-SE" dirty="0" smtClean="0"/>
            </a:b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Styrkomponenter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smtClean="0"/>
              <a:t>	Servomotorer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r>
              <a:rPr lang="sv-SE" dirty="0" smtClean="0"/>
              <a:t>IR-sändare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r>
              <a:rPr lang="sv-SE" dirty="0" smtClean="0"/>
              <a:t>Lasermodul</a:t>
            </a:r>
            <a:br>
              <a:rPr lang="sv-SE" dirty="0" smtClean="0"/>
            </a:br>
            <a:r>
              <a:rPr lang="sv-SE" dirty="0" smtClean="0"/>
              <a:t>	Lysdiod x5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751</TotalTime>
  <Words>122</Words>
  <Application>Microsoft Office PowerPoint</Application>
  <PresentationFormat>Bredbild</PresentationFormat>
  <Paragraphs>77</Paragraphs>
  <Slides>15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Calibri</vt:lpstr>
      <vt:lpstr>Lucida Sans</vt:lpstr>
      <vt:lpstr>Wingdings</vt:lpstr>
      <vt:lpstr>Wingdings 2</vt:lpstr>
      <vt:lpstr>Wingdings 3</vt:lpstr>
      <vt:lpstr>Apex</vt:lpstr>
      <vt:lpstr>Mr.Robot</vt:lpstr>
      <vt:lpstr>INTRODUKTION</vt:lpstr>
      <vt:lpstr>Inledning</vt:lpstr>
      <vt:lpstr>PRODUKT</vt:lpstr>
      <vt:lpstr>Systemöversikt</vt:lpstr>
      <vt:lpstr>Sensorenheten – ”sinnena”</vt:lpstr>
      <vt:lpstr>Målsökningsenheten – ”hjärnan”</vt:lpstr>
      <vt:lpstr>AI -</vt:lpstr>
      <vt:lpstr>Styrenheten – ”slaven”</vt:lpstr>
      <vt:lpstr>GUI</vt:lpstr>
      <vt:lpstr>Arbetsmetod</vt:lpstr>
      <vt:lpstr>Resultat</vt:lpstr>
      <vt:lpstr>Vidareutveckling</vt:lpstr>
      <vt:lpstr>Varför oss?</vt:lpstr>
      <vt:lpstr>Avslut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Student</cp:lastModifiedBy>
  <cp:revision>45</cp:revision>
  <dcterms:created xsi:type="dcterms:W3CDTF">2015-12-09T17:05:59Z</dcterms:created>
  <dcterms:modified xsi:type="dcterms:W3CDTF">2015-12-17T13:23:18Z</dcterms:modified>
</cp:coreProperties>
</file>