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8" r:id="rId9"/>
    <p:sldId id="260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-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johol009@student.liu.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100" name="Picture 4" descr="C:\Users\HT\Desktop\mr.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1" y="1157340"/>
            <a:ext cx="46672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Användning:</a:t>
            </a:r>
            <a:br>
              <a:rPr lang="sv-SE" dirty="0" smtClean="0"/>
            </a:br>
            <a:r>
              <a:rPr lang="sv-SE" dirty="0" smtClean="0"/>
              <a:t>	analys </a:t>
            </a:r>
            <a:r>
              <a:rPr lang="sv-SE" dirty="0"/>
              <a:t>för </a:t>
            </a:r>
            <a:r>
              <a:rPr lang="sv-SE" dirty="0" smtClean="0"/>
              <a:t>debug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3" descr="C:\Users\Student\Desktop\gui bil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58" y="2330372"/>
            <a:ext cx="7657752" cy="41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Jobbar inifrån ut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Lösning av problem:</a:t>
            </a:r>
            <a:br>
              <a:rPr lang="sv-SE" dirty="0" smtClean="0"/>
            </a:br>
            <a:r>
              <a:rPr lang="sv-SE" dirty="0" smtClean="0"/>
              <a:t>	analysera</a:t>
            </a:r>
            <a:br>
              <a:rPr lang="sv-SE" dirty="0" smtClean="0"/>
            </a:br>
            <a:r>
              <a:rPr lang="sv-SE" dirty="0" smtClean="0"/>
              <a:t>	brainstorm</a:t>
            </a:r>
            <a:br>
              <a:rPr lang="sv-SE" dirty="0" smtClean="0"/>
            </a:br>
            <a:r>
              <a:rPr lang="sv-SE" dirty="0" smtClean="0"/>
              <a:t>	åtgärda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dirty="0" smtClean="0"/>
              <a:t>Resultat:</a:t>
            </a:r>
            <a:br>
              <a:rPr lang="sv-SE" dirty="0" smtClean="0"/>
            </a:br>
            <a:r>
              <a:rPr lang="sv-SE" dirty="0" smtClean="0"/>
              <a:t>	fungerande robot inom tidsram</a:t>
            </a:r>
            <a:br>
              <a:rPr lang="sv-SE" dirty="0" smtClean="0"/>
            </a:br>
            <a:r>
              <a:rPr lang="sv-SE" dirty="0" smtClean="0"/>
              <a:t>	inga vidare problem alls</a:t>
            </a:r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Vidareutveckling:</a:t>
            </a:r>
            <a:br>
              <a:rPr lang="sv-SE" dirty="0" smtClean="0"/>
            </a:br>
            <a:r>
              <a:rPr lang="sv-SE" dirty="0" smtClean="0"/>
              <a:t>	Kan bli även större och bättre!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Varför oss?</a:t>
            </a:r>
          </a:p>
          <a:p>
            <a:pPr marL="137160" indent="0">
              <a:buNone/>
            </a:pPr>
            <a:r>
              <a:rPr lang="sv-SE" dirty="0" smtClean="0"/>
              <a:t> 	potential, genomtänkt, ambitiös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sz="4400" b="1" dirty="0" smtClean="0"/>
              <a:t>							Frågor? </a:t>
            </a:r>
            <a:endParaRPr lang="sv-SE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Picture 2" descr="Johan O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253" y="478801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49230"/>
              </p:ext>
            </p:extLst>
          </p:nvPr>
        </p:nvGraphicFramePr>
        <p:xfrm>
          <a:off x="609600" y="1600200"/>
          <a:ext cx="1097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Ulmtstedt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Ståhlberg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Tchou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2050" name="Picture 2" descr="Johan O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4" y="444232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2907" y="4604163"/>
            <a:ext cx="356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Namn:	Johan Olin</a:t>
            </a:r>
            <a:br>
              <a:rPr lang="sv-SE" dirty="0" smtClean="0"/>
            </a:br>
            <a:r>
              <a:rPr lang="sv-SE" dirty="0" smtClean="0"/>
              <a:t>Tel:	073-1337 101</a:t>
            </a:r>
            <a:br>
              <a:rPr lang="sv-SE" dirty="0" smtClean="0"/>
            </a:br>
            <a:r>
              <a:rPr lang="sv-SE" dirty="0" smtClean="0"/>
              <a:t>E-post:	</a:t>
            </a:r>
            <a:r>
              <a:rPr lang="sv-SE" dirty="0" smtClean="0">
                <a:hlinkClick r:id="rId4"/>
              </a:rPr>
              <a:t>johol009@student.liu.se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Org:	</a:t>
            </a:r>
            <a:r>
              <a:rPr lang="sv-SE" dirty="0" smtClean="0"/>
              <a:t>LiU</a:t>
            </a:r>
          </a:p>
          <a:p>
            <a:r>
              <a:rPr lang="sv-SE" dirty="0" smtClean="0"/>
              <a:t>Status:	Okänd</a:t>
            </a:r>
            <a:endParaRPr lang="sv-SE" dirty="0" smtClean="0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Bakgrund:</a:t>
            </a:r>
            <a:br>
              <a:rPr lang="sv-SE" dirty="0" smtClean="0"/>
            </a:br>
            <a:r>
              <a:rPr lang="sv-SE" dirty="0" smtClean="0"/>
              <a:t>	TSEA29</a:t>
            </a:r>
            <a:br>
              <a:rPr lang="sv-SE" dirty="0" smtClean="0"/>
            </a:br>
            <a:r>
              <a:rPr lang="sv-SE" dirty="0" smtClean="0"/>
              <a:t>	6 medlemmar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Syfte:</a:t>
            </a:r>
            <a:br>
              <a:rPr lang="sv-SE" dirty="0" smtClean="0"/>
            </a:br>
            <a:r>
              <a:rPr lang="sv-SE" dirty="0" smtClean="0"/>
              <a:t>	Lära oss mer om microprocessorer</a:t>
            </a:r>
            <a:br>
              <a:rPr lang="sv-SE" dirty="0" smtClean="0"/>
            </a:br>
            <a:r>
              <a:rPr lang="sv-SE" dirty="0" smtClean="0"/>
              <a:t>	arbeta med större projekt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Uppdrag:</a:t>
            </a:r>
            <a:br>
              <a:rPr lang="sv-SE" dirty="0" smtClean="0"/>
            </a:br>
            <a:r>
              <a:rPr lang="sv-SE" dirty="0" smtClean="0"/>
              <a:t>	Konstruera en robot enligt kundens krav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Budget:</a:t>
            </a:r>
            <a:br>
              <a:rPr lang="sv-SE" dirty="0" smtClean="0"/>
            </a:br>
            <a:r>
              <a:rPr lang="sv-SE" dirty="0" smtClean="0"/>
              <a:t>	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Beskrivning av produkt:</a:t>
            </a:r>
            <a:br>
              <a:rPr lang="sv-SE" dirty="0" smtClean="0"/>
            </a:br>
            <a:r>
              <a:rPr lang="sv-SE" dirty="0" smtClean="0"/>
              <a:t>	kort och koncist</a:t>
            </a:r>
            <a:br>
              <a:rPr lang="sv-SE" dirty="0" smtClean="0"/>
            </a:br>
            <a:r>
              <a:rPr lang="sv-SE" dirty="0" smtClean="0"/>
              <a:t>	detaljer kommer efteråt</a:t>
            </a:r>
          </a:p>
          <a:p>
            <a:pPr marL="137160" indent="0">
              <a:buNone/>
            </a:pPr>
            <a:r>
              <a:rPr lang="sv-SE" dirty="0" smtClean="0"/>
              <a:t>Ingående i produkt:</a:t>
            </a:r>
            <a:br>
              <a:rPr lang="sv-SE" dirty="0" smtClean="0"/>
            </a:br>
            <a:r>
              <a:rPr lang="sv-SE" dirty="0" smtClean="0"/>
              <a:t>	autonom kamprobot</a:t>
            </a:r>
            <a:br>
              <a:rPr lang="sv-SE" dirty="0" smtClean="0"/>
            </a:br>
            <a:r>
              <a:rPr lang="sv-SE" dirty="0" smtClean="0"/>
              <a:t>	användarmanual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sz="2800" dirty="0" smtClean="0"/>
              <a:t>teknisk dokumentation</a:t>
            </a:r>
          </a:p>
          <a:p>
            <a:pPr lvl="1"/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2741" y="1320308"/>
            <a:ext cx="53748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Hur fungerar roboten:</a:t>
            </a:r>
            <a:br>
              <a:rPr lang="sv-SE" sz="2800" dirty="0"/>
            </a:br>
            <a:r>
              <a:rPr lang="sv-SE" sz="2800" dirty="0"/>
              <a:t>	</a:t>
            </a:r>
            <a:r>
              <a:rPr lang="sv-SE" sz="2800" dirty="0" smtClean="0"/>
              <a:t>Kallibrera</a:t>
            </a:r>
            <a:br>
              <a:rPr lang="sv-SE" sz="2800" dirty="0" smtClean="0"/>
            </a:br>
            <a:r>
              <a:rPr lang="sv-SE" sz="2800" dirty="0" smtClean="0"/>
              <a:t>	Sätt läge</a:t>
            </a:r>
            <a:br>
              <a:rPr lang="sv-SE" sz="2800" dirty="0" smtClean="0"/>
            </a:br>
            <a:r>
              <a:rPr lang="sv-SE" sz="2800" dirty="0" smtClean="0"/>
              <a:t>	Kör!</a:t>
            </a:r>
            <a:endParaRPr lang="sv-SE" sz="2800" dirty="0"/>
          </a:p>
          <a:p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22049" y="4655860"/>
            <a:ext cx="353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Användning:</a:t>
            </a:r>
            <a:br>
              <a:rPr lang="sv-SE" sz="2800" dirty="0"/>
            </a:br>
            <a:r>
              <a:rPr lang="sv-SE" sz="2800" dirty="0"/>
              <a:t>	kamp</a:t>
            </a:r>
            <a:br>
              <a:rPr lang="sv-SE" sz="2800" dirty="0"/>
            </a:br>
            <a:r>
              <a:rPr lang="sv-SE" sz="2800" dirty="0"/>
              <a:t>	bantyp</a:t>
            </a:r>
          </a:p>
          <a:p>
            <a:endParaRPr lang="sv-SE" dirty="0"/>
          </a:p>
        </p:txBody>
      </p:sp>
      <p:pic>
        <p:nvPicPr>
          <p:cNvPr id="11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59" y="3497737"/>
            <a:ext cx="3742814" cy="2820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3 delsystem =&gt; Atmega 1284P  x3</a:t>
            </a:r>
            <a:br>
              <a:rPr lang="sv-SE" dirty="0" smtClean="0"/>
            </a:br>
            <a:r>
              <a:rPr lang="sv-SE" dirty="0" smtClean="0"/>
              <a:t>Skickas via UART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Kod språk - C</a:t>
            </a:r>
            <a:r>
              <a:rPr lang="sv-SE" dirty="0" smtClean="0"/>
              <a:t>++ </a:t>
            </a:r>
            <a:r>
              <a:rPr lang="sv-SE" dirty="0"/>
              <a:t>i Atmel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1" y="3334214"/>
            <a:ext cx="6471951" cy="282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”sinnet”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Ingående komponenter:</a:t>
            </a:r>
            <a:br>
              <a:rPr lang="sv-SE" dirty="0" smtClean="0"/>
            </a:br>
            <a:r>
              <a:rPr lang="sv-SE" dirty="0" smtClean="0"/>
              <a:t>	Ultraljudssensor</a:t>
            </a:r>
            <a:br>
              <a:rPr lang="sv-SE" dirty="0" smtClean="0"/>
            </a:br>
            <a:r>
              <a:rPr lang="sv-SE" dirty="0" smtClean="0"/>
              <a:t>	Lasersensor</a:t>
            </a:r>
            <a:br>
              <a:rPr lang="sv-SE" dirty="0" smtClean="0"/>
            </a:br>
            <a:r>
              <a:rPr lang="sv-SE" dirty="0" smtClean="0"/>
              <a:t>	IR-sensor</a:t>
            </a:r>
            <a:br>
              <a:rPr lang="sv-SE" dirty="0" smtClean="0"/>
            </a:br>
            <a:r>
              <a:rPr lang="sv-SE" dirty="0" smtClean="0"/>
              <a:t>	Tejpsensor x2</a:t>
            </a:r>
            <a:br>
              <a:rPr lang="sv-SE" dirty="0" smtClean="0"/>
            </a:b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Hämtar rådata från sensormoduler</a:t>
            </a:r>
          </a:p>
          <a:p>
            <a:pPr marL="0" indent="0">
              <a:buNone/>
            </a:pPr>
            <a:r>
              <a:rPr lang="sv-SE" dirty="0" smtClean="0"/>
              <a:t>Skickar data till målsökningsenheten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 marL="137160" indent="0">
              <a:buNone/>
            </a:pPr>
            <a:r>
              <a:rPr lang="sv-SE" dirty="0" smtClean="0"/>
              <a:t>”Utför all logik”</a:t>
            </a:r>
          </a:p>
          <a:p>
            <a:pPr marL="137160" indent="0">
              <a:buNone/>
            </a:pPr>
            <a:r>
              <a:rPr lang="sv-SE" dirty="0" smtClean="0"/>
              <a:t>AI – 2 olika lägen</a:t>
            </a:r>
            <a:br>
              <a:rPr lang="sv-SE" dirty="0" smtClean="0"/>
            </a:b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Komponenter: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	1 </a:t>
            </a:r>
            <a:r>
              <a:rPr lang="sv-SE" dirty="0"/>
              <a:t>reglage</a:t>
            </a:r>
            <a:br>
              <a:rPr lang="sv-SE" dirty="0"/>
            </a:br>
            <a:r>
              <a:rPr lang="sv-SE" dirty="0"/>
              <a:t>	3 </a:t>
            </a:r>
            <a:r>
              <a:rPr lang="sv-SE" dirty="0" smtClean="0"/>
              <a:t>knappar</a:t>
            </a:r>
            <a:br>
              <a:rPr lang="sv-SE" dirty="0" smtClean="0"/>
            </a:b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Skickar order till styrenheten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365" y="2180753"/>
            <a:ext cx="3854328" cy="29265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11" descr="C:\Users\Student\Downloads\tävlingskod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8" y="507381"/>
            <a:ext cx="8974856" cy="635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Tar emot order från målsökningsenheten</a:t>
            </a:r>
          </a:p>
          <a:p>
            <a:pPr marL="137160" indent="0">
              <a:buNone/>
            </a:pPr>
            <a:r>
              <a:rPr lang="sv-SE" dirty="0"/>
              <a:t>Bluetooth – </a:t>
            </a:r>
            <a:r>
              <a:rPr lang="sv-SE" dirty="0" smtClean="0"/>
              <a:t>enkelriktad</a:t>
            </a:r>
            <a:br>
              <a:rPr lang="sv-SE" dirty="0" smtClean="0"/>
            </a:b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Styrkomponenter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smtClean="0"/>
              <a:t>	Servomotorer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IR-sändare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Lasermodul</a:t>
            </a:r>
            <a:br>
              <a:rPr lang="sv-SE" dirty="0" smtClean="0"/>
            </a:br>
            <a:r>
              <a:rPr lang="sv-SE" dirty="0" smtClean="0"/>
              <a:t>	Lysdiod x5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606</TotalTime>
  <Words>101</Words>
  <Application>Microsoft Office PowerPoint</Application>
  <PresentationFormat>Custom</PresentationFormat>
  <Paragraphs>63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Mr.Robot</vt:lpstr>
      <vt:lpstr>INTRODUKTION</vt:lpstr>
      <vt:lpstr>Inledning</vt:lpstr>
      <vt:lpstr>PRODUKT</vt:lpstr>
      <vt:lpstr>Systemöversikt</vt:lpstr>
      <vt:lpstr>Sensorenheten – ”sinnet”</vt:lpstr>
      <vt:lpstr>Målsökningsenheten – ”hjärnan”</vt:lpstr>
      <vt:lpstr>AI -</vt:lpstr>
      <vt:lpstr>Styrenheten – ”slaven”</vt:lpstr>
      <vt:lpstr>GUI</vt:lpstr>
      <vt:lpstr>Arbetsmetod</vt:lpstr>
      <vt:lpstr>AVSLUT</vt:lpstr>
    </vt:vector>
  </TitlesOfParts>
  <Company>Linköpings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cool_hans93@hotmail.com</cp:lastModifiedBy>
  <cp:revision>32</cp:revision>
  <dcterms:created xsi:type="dcterms:W3CDTF">2015-12-09T17:05:59Z</dcterms:created>
  <dcterms:modified xsi:type="dcterms:W3CDTF">2015-12-11T16:52:58Z</dcterms:modified>
</cp:coreProperties>
</file>