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6" r:id="rId6"/>
    <p:sldId id="267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64" r:id="rId15"/>
    <p:sldId id="268" r:id="rId16"/>
    <p:sldId id="260" r:id="rId17"/>
    <p:sldId id="281" r:id="rId18"/>
    <p:sldId id="282" r:id="rId19"/>
    <p:sldId id="283" r:id="rId20"/>
    <p:sldId id="284" r:id="rId21"/>
    <p:sldId id="285" r:id="rId22"/>
    <p:sldId id="261" r:id="rId23"/>
    <p:sldId id="266" r:id="rId24"/>
    <p:sldId id="262" r:id="rId25"/>
    <p:sldId id="288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pic>
        <p:nvPicPr>
          <p:cNvPr id="8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9" y="14557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8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Tejpsensor</a:t>
            </a:r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Gyro</a:t>
            </a:r>
            <a:endParaRPr lang="sv-SE" dirty="0"/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Sensorenheten – </a:t>
            </a:r>
            <a:r>
              <a:rPr lang="sv-SE" dirty="0" smtClean="0"/>
              <a:t>”Sinnena</a:t>
            </a:r>
            <a:r>
              <a:rPr lang="sv-SE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Hämtar </a:t>
            </a:r>
            <a:r>
              <a:rPr lang="sv-SE" dirty="0"/>
              <a:t>rådata från sensormoduler</a:t>
            </a:r>
          </a:p>
          <a:p>
            <a:pPr marL="0" indent="0">
              <a:buNone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Skickar data till målsökningsenheten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</a:t>
            </a:r>
            <a:r>
              <a:rPr lang="sv-SE" dirty="0" smtClean="0"/>
              <a:t>”Hjärnan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”Utför all logik”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Skickar order till styrenheten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AI – 2 olika lägen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15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1026" name="Picture 2" descr="tävlings flow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40" y="1417638"/>
            <a:ext cx="6667919" cy="50730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</a:t>
            </a:r>
            <a:r>
              <a:rPr lang="sv-SE" dirty="0" smtClean="0"/>
              <a:t>”Slaven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sv-SE" u="sng" dirty="0"/>
              <a:t>Styrkomponenter</a:t>
            </a:r>
            <a:r>
              <a:rPr lang="sv-SE" u="sng" dirty="0" smtClean="0"/>
              <a:t>:</a:t>
            </a:r>
          </a:p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Två par Servomotorer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IR-sändare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Laserkanon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Lysdiod x 5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IR-sändare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08" y="1517817"/>
            <a:ext cx="2741583" cy="48739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856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Laserkanon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67" y="1952711"/>
            <a:ext cx="7118465" cy="40041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88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Lysdioder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31" y="1383030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24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915098"/>
              </p:ext>
            </p:extLst>
          </p:nvPr>
        </p:nvGraphicFramePr>
        <p:xfrm>
          <a:off x="609600" y="1600200"/>
          <a:ext cx="10972804" cy="401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Ulmstedt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Stålberg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Tchou</a:t>
                      </a:r>
                      <a:r>
                        <a:rPr lang="sv-SE" baseline="0" dirty="0" smtClean="0"/>
                        <a:t> 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Bluetooth - </a:t>
            </a:r>
            <a:r>
              <a:rPr lang="sv-SE" dirty="0" err="1" smtClean="0"/>
              <a:t>Firefly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86" y="1586865"/>
            <a:ext cx="5251228" cy="47358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83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Bluetooth – enkelriktad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Tar emot order från målsökningsenheten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518423"/>
            <a:ext cx="10972800" cy="47091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Användning</a:t>
            </a:r>
            <a:br>
              <a:rPr lang="sv-SE" dirty="0" smtClean="0"/>
            </a:b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Kod</a:t>
            </a:r>
            <a:r>
              <a:rPr lang="sv-SE" dirty="0" smtClean="0"/>
              <a:t>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56" y="1417638"/>
            <a:ext cx="8652213" cy="46208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mtClean="0"/>
              <a:t>Nerifrån och upp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u="sng" dirty="0" smtClean="0"/>
              <a:t>Lösning av problem: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Analysera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Brainstorm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Åtgärda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 smtClean="0"/>
              <a:t>Testa</a:t>
            </a:r>
            <a:r>
              <a:rPr lang="sv-SE" sz="3600" dirty="0" smtClean="0"/>
              <a:t>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En färdig produkt som uppfyller kravbild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Leverans inom </a:t>
            </a:r>
            <a:r>
              <a:rPr lang="sv-SE" dirty="0" smtClean="0"/>
              <a:t>tidsram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Som grupp mer</a:t>
            </a:r>
            <a:r>
              <a:rPr lang="sv-SE" dirty="0" smtClean="0"/>
              <a:t> erfarna och nöjda med produkte</a:t>
            </a:r>
            <a:r>
              <a:rPr lang="sv-SE" dirty="0" smtClean="0"/>
              <a:t>n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video-1450366554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8129" y="421287"/>
            <a:ext cx="10632994" cy="6113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25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46" y="593690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Vidareutveckling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	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 smtClean="0"/>
              <a:t>Modulär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Fjärrstyrning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Oändliga möjligheter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oss?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Potential (</a:t>
            </a:r>
            <a:r>
              <a:rPr lang="sv-SE" dirty="0" err="1"/>
              <a:t>First</a:t>
            </a:r>
            <a:r>
              <a:rPr lang="sv-SE" dirty="0"/>
              <a:t>!!111</a:t>
            </a:r>
            <a:r>
              <a:rPr lang="sv-SE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Genomtänkt</a:t>
            </a:r>
          </a:p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Ambitiöst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sz="8800" dirty="0" smtClean="0"/>
          </a:p>
          <a:p>
            <a:pPr marL="13716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			</a:t>
            </a:r>
            <a:endParaRPr lang="sv-SE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22836" y="2940169"/>
            <a:ext cx="7668000" cy="104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Frågor?</a:t>
            </a:r>
            <a:endParaRPr lang="sv-S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u="sng" dirty="0" smtClean="0"/>
              <a:t>Bakgrund</a:t>
            </a:r>
            <a:r>
              <a:rPr lang="sv-SE" u="sng" dirty="0" smtClean="0"/>
              <a:t>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TSEA29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- 6 gruppmedlemmar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smtClean="0"/>
              <a:t>Syfte</a:t>
            </a:r>
            <a:r>
              <a:rPr lang="sv-SE" u="sng" dirty="0" smtClean="0"/>
              <a:t>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Lära </a:t>
            </a:r>
            <a:r>
              <a:rPr lang="sv-SE" dirty="0" smtClean="0"/>
              <a:t>oss mer om </a:t>
            </a:r>
            <a:r>
              <a:rPr lang="sv-SE" dirty="0" smtClean="0"/>
              <a:t>mikroprocessorer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A</a:t>
            </a:r>
            <a:r>
              <a:rPr lang="sv-SE" dirty="0" smtClean="0"/>
              <a:t>rbeta </a:t>
            </a:r>
            <a:r>
              <a:rPr lang="sv-SE" dirty="0" smtClean="0"/>
              <a:t>i större </a:t>
            </a:r>
            <a:r>
              <a:rPr lang="sv-SE" dirty="0" smtClean="0"/>
              <a:t>projekt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smtClean="0"/>
              <a:t>Uppdrag</a:t>
            </a:r>
            <a:r>
              <a:rPr lang="sv-SE" u="sng" dirty="0" smtClean="0"/>
              <a:t>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</a:t>
            </a:r>
            <a:r>
              <a:rPr lang="sv-SE" dirty="0" smtClean="0"/>
              <a:t>Konstruera </a:t>
            </a:r>
            <a:r>
              <a:rPr lang="sv-SE" dirty="0" smtClean="0"/>
              <a:t>en kamprobot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u="sng" dirty="0" smtClean="0"/>
              <a:t>Budget</a:t>
            </a:r>
            <a:r>
              <a:rPr lang="sv-SE" u="sng" dirty="0" smtClean="0"/>
              <a:t>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- 960 </a:t>
            </a:r>
            <a:r>
              <a:rPr lang="sv-SE" dirty="0" smtClean="0"/>
              <a:t>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u="sng" dirty="0"/>
              <a:t>Ingående i produkt</a:t>
            </a:r>
            <a:r>
              <a:rPr lang="sv-SE" u="sng" dirty="0" smtClean="0"/>
              <a:t>:</a:t>
            </a:r>
          </a:p>
          <a:p>
            <a:pPr marL="137160" indent="0">
              <a:buNone/>
            </a:pPr>
            <a:endParaRPr lang="sv-SE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Autonom </a:t>
            </a:r>
            <a:r>
              <a:rPr lang="sv-SE" dirty="0" smtClean="0"/>
              <a:t>kamprobot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Teknisk </a:t>
            </a:r>
            <a:r>
              <a:rPr lang="sv-SE" dirty="0" smtClean="0"/>
              <a:t>dokumentation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Användarmanual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Mjukvara till PC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Kamprobot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sv-SE" u="sng" dirty="0" smtClean="0"/>
              <a:t>Vad kan roboten göra?</a:t>
            </a:r>
          </a:p>
          <a:p>
            <a:pPr marL="137160" indent="0">
              <a:buNone/>
            </a:pPr>
            <a:endParaRPr lang="sv-SE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Åka runt i en bana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Skanna ett område efter fiender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Skjuta på fiender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Skicka sensordata till PC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Kollisionssäker </a:t>
            </a:r>
          </a:p>
          <a:p>
            <a:pPr lvl="1"/>
            <a:endParaRPr lang="sv-SE" dirty="0" smtClean="0"/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image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6774" y="1594035"/>
            <a:ext cx="4459857" cy="45374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2577"/>
            <a:ext cx="10972800" cy="47091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5" y="2543198"/>
            <a:ext cx="6471951" cy="28231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609599" y="2383787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v-SE" sz="2800" dirty="0" smtClean="0"/>
              <a:t>UART</a:t>
            </a:r>
            <a:endParaRPr lang="sv-SE" sz="2800" dirty="0"/>
          </a:p>
        </p:txBody>
      </p:sp>
      <p:sp>
        <p:nvSpPr>
          <p:cNvPr id="8" name="textruta 7"/>
          <p:cNvSpPr txBox="1"/>
          <p:nvPr/>
        </p:nvSpPr>
        <p:spPr>
          <a:xfrm>
            <a:off x="609599" y="3184900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/>
              <a:t>Bluetooth</a:t>
            </a:r>
            <a:endParaRPr lang="sv-SE" sz="2800" dirty="0"/>
          </a:p>
        </p:txBody>
      </p:sp>
      <p:sp>
        <p:nvSpPr>
          <p:cNvPr id="9" name="textruta 8"/>
          <p:cNvSpPr txBox="1"/>
          <p:nvPr/>
        </p:nvSpPr>
        <p:spPr>
          <a:xfrm>
            <a:off x="609598" y="1582674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v-SE" sz="2800" dirty="0" smtClean="0"/>
              <a:t>Tre delsystem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</a:t>
            </a:r>
            <a:r>
              <a:rPr lang="sv-SE" dirty="0" smtClean="0"/>
              <a:t>”Sinnena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u="sng" dirty="0" smtClean="0"/>
              <a:t>Ingående komponenter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Ultraljudssensor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Lasersensor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IR-sensor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Tejpsensor x </a:t>
            </a:r>
            <a:r>
              <a:rPr lang="sv-SE" dirty="0" smtClean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Gyro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30" y="2463488"/>
            <a:ext cx="5302370" cy="29825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Ultraljudssensor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557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0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8" name="Platshållare för innehåll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27" y="1626079"/>
            <a:ext cx="2648545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217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892</TotalTime>
  <Words>200</Words>
  <Application>Microsoft Office PowerPoint</Application>
  <PresentationFormat>Bredbild</PresentationFormat>
  <Paragraphs>171</Paragraphs>
  <Slides>28</Slides>
  <Notes>2</Notes>
  <HiddenSlides>0</HiddenSlides>
  <MMClips>1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6" baseType="lpstr">
      <vt:lpstr>Arial</vt:lpstr>
      <vt:lpstr>Book Antiqua</vt:lpstr>
      <vt:lpstr>Calibri</vt:lpstr>
      <vt:lpstr>Lucida Sans</vt:lpstr>
      <vt:lpstr>Wingdings</vt:lpstr>
      <vt:lpstr>Wingdings 2</vt:lpstr>
      <vt:lpstr>Wingdings 3</vt:lpstr>
      <vt:lpstr>Apex</vt:lpstr>
      <vt:lpstr>Mr.Robot</vt:lpstr>
      <vt:lpstr>INTRODUKTION</vt:lpstr>
      <vt:lpstr>Inledning</vt:lpstr>
      <vt:lpstr>PRODUKT</vt:lpstr>
      <vt:lpstr>Kamprobot</vt:lpstr>
      <vt:lpstr>Systemöversikt</vt:lpstr>
      <vt:lpstr>Sensorenheten – ”Sinnena”</vt:lpstr>
      <vt:lpstr>Ultraljudssensor</vt:lpstr>
      <vt:lpstr>Lasersensor</vt:lpstr>
      <vt:lpstr>IR-sensor</vt:lpstr>
      <vt:lpstr>Tejpsensor</vt:lpstr>
      <vt:lpstr>Gyro</vt:lpstr>
      <vt:lpstr>Sensorenheten – ”Sinnena”</vt:lpstr>
      <vt:lpstr>Målsökningsenheten – ”Hjärnan”</vt:lpstr>
      <vt:lpstr>AI -</vt:lpstr>
      <vt:lpstr>Styrenheten – ”Slaven”</vt:lpstr>
      <vt:lpstr>IR-sändare</vt:lpstr>
      <vt:lpstr>Laserkanon</vt:lpstr>
      <vt:lpstr>Lysdioder</vt:lpstr>
      <vt:lpstr>Bluetooth - Firefly</vt:lpstr>
      <vt:lpstr>Styrenheten – ”slaven”</vt:lpstr>
      <vt:lpstr>GUI</vt:lpstr>
      <vt:lpstr>Arbetsmetod</vt:lpstr>
      <vt:lpstr>Resultat</vt:lpstr>
      <vt:lpstr>PowerPoint-presentation</vt:lpstr>
      <vt:lpstr>Vidareutveckling</vt:lpstr>
      <vt:lpstr>Varför oss?</vt:lpstr>
      <vt:lpstr>Avslut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Tor</cp:lastModifiedBy>
  <cp:revision>70</cp:revision>
  <dcterms:created xsi:type="dcterms:W3CDTF">2015-12-09T17:05:59Z</dcterms:created>
  <dcterms:modified xsi:type="dcterms:W3CDTF">2015-12-17T16:35:03Z</dcterms:modified>
</cp:coreProperties>
</file>