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funkar detta´+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06B37-F95E-459A-92E2-3A3D95FFBC5E}" type="datetime1">
              <a:rPr lang="sv-SE" smtClean="0"/>
              <a:t>2015-12-09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82CF0-09B7-44EF-A430-51D4245F19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9575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funkar detta´+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52A02-AEA1-43A1-B1E1-23388C03635E}" type="datetime1">
              <a:rPr lang="sv-SE" smtClean="0"/>
              <a:t>2015-12-09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6A375-A4A6-4120-80CB-D3DAE9F3C6A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726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8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760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D755-25AA-453F-BE65-95EB6072C472}" type="datetime1">
              <a:rPr lang="sv-SE" smtClean="0"/>
              <a:t>2015-12-09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19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B8EB-34D5-450F-B048-89AA0782CEDF}" type="datetime1">
              <a:rPr lang="sv-SE" smtClean="0"/>
              <a:t>2015-12-09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987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1407-D174-4F1A-9E3F-2B3077D11B37}" type="datetime1">
              <a:rPr lang="sv-SE" smtClean="0"/>
              <a:t>2015-12-09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275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1D09-3500-4D74-A2E4-00CD955B4D21}" type="datetime1">
              <a:rPr lang="sv-SE" smtClean="0"/>
              <a:t>2015-12-09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647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9D8A-6772-4BF1-B276-4CD13FFA491D}" type="datetime1">
              <a:rPr lang="sv-SE" smtClean="0"/>
              <a:t>2015-12-09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8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4516-0710-4671-99A3-9837650343D5}" type="datetime1">
              <a:rPr lang="sv-SE" smtClean="0"/>
              <a:t>2015-12-09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306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8767-C671-4F8E-840B-419C2BE9CC01}" type="datetime1">
              <a:rPr lang="sv-SE" smtClean="0"/>
              <a:t>2015-12-09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867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3673-55DD-4B6A-BA44-DB03A4ADF804}" type="datetime1">
              <a:rPr lang="sv-SE" smtClean="0"/>
              <a:t>2015-12-09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773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05FC-F3BB-4E71-A440-E7BF99E8317C}" type="datetime1">
              <a:rPr lang="sv-SE" smtClean="0"/>
              <a:t>2015-12-09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112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4C85EE-4BCB-4F0A-BADA-A6A3B9C1E963}" type="datetime1">
              <a:rPr lang="sv-SE" smtClean="0"/>
              <a:t>2015-12-09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91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E178-5717-47F2-B349-F0211A6FB483}" type="datetime1">
              <a:rPr lang="sv-SE" smtClean="0"/>
              <a:t>2015-12-09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655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CB5D9A-74CA-4A63-B86F-1B9B73AE61B2}" type="datetime1">
              <a:rPr lang="sv-SE" smtClean="0"/>
              <a:t>2015-12-09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81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665720" y="1679877"/>
            <a:ext cx="8825658" cy="1081825"/>
          </a:xfrm>
        </p:spPr>
        <p:txBody>
          <a:bodyPr>
            <a:normAutofit fontScale="90000"/>
          </a:bodyPr>
          <a:lstStyle/>
          <a:p>
            <a:r>
              <a:rPr lang="sv-SE" dirty="0" err="1" smtClean="0"/>
              <a:t>Mr.Robot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951712" y="4726077"/>
            <a:ext cx="10058400" cy="1143000"/>
          </a:xfrm>
        </p:spPr>
        <p:txBody>
          <a:bodyPr/>
          <a:lstStyle/>
          <a:p>
            <a:r>
              <a:rPr lang="sv-SE" dirty="0" smtClean="0"/>
              <a:t>LÄGG BILD PÅ ROBOT</a:t>
            </a:r>
            <a:endParaRPr lang="sv-SE" dirty="0"/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551" y="221265"/>
            <a:ext cx="1581371" cy="504895"/>
          </a:xfrm>
          <a:prstGeom prst="rect">
            <a:avLst/>
          </a:prstGeom>
        </p:spPr>
      </p:pic>
      <p:sp>
        <p:nvSpPr>
          <p:cNvPr id="11" name="Platshållare för bild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59521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INTRODUKTION HÄR AV MEDLEMMAR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57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74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61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fterhand">
  <a:themeElements>
    <a:clrScheme name="Efterhand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Efterhand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fterhan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</TotalTime>
  <Words>13</Words>
  <Application>Microsoft Office PowerPoint</Application>
  <PresentationFormat>Bredbild</PresentationFormat>
  <Paragraphs>7</Paragraphs>
  <Slides>4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Efterhand</vt:lpstr>
      <vt:lpstr>Mr.Robot</vt:lpstr>
      <vt:lpstr>INTRODUKTION HÄR AV MEDLEMMAR</vt:lpstr>
      <vt:lpstr>PowerPoint-presentation</vt:lpstr>
      <vt:lpstr>PowerPoint-presentation</vt:lpstr>
    </vt:vector>
  </TitlesOfParts>
  <Company>Linköpings universitet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Mr.Robot</dc:title>
  <dc:creator>Student</dc:creator>
  <cp:lastModifiedBy>Student</cp:lastModifiedBy>
  <cp:revision>4</cp:revision>
  <dcterms:created xsi:type="dcterms:W3CDTF">2015-12-09T17:05:59Z</dcterms:created>
  <dcterms:modified xsi:type="dcterms:W3CDTF">2015-12-09T18:32:31Z</dcterms:modified>
</cp:coreProperties>
</file>