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86" r:id="rId6"/>
    <p:sldId id="267" r:id="rId7"/>
    <p:sldId id="263" r:id="rId8"/>
    <p:sldId id="274" r:id="rId9"/>
    <p:sldId id="275" r:id="rId10"/>
    <p:sldId id="276" r:id="rId11"/>
    <p:sldId id="277" r:id="rId12"/>
    <p:sldId id="278" r:id="rId13"/>
    <p:sldId id="279" r:id="rId14"/>
    <p:sldId id="264" r:id="rId15"/>
    <p:sldId id="268" r:id="rId16"/>
    <p:sldId id="260" r:id="rId17"/>
    <p:sldId id="281" r:id="rId18"/>
    <p:sldId id="282" r:id="rId19"/>
    <p:sldId id="283" r:id="rId20"/>
    <p:sldId id="284" r:id="rId21"/>
    <p:sldId id="285" r:id="rId22"/>
    <p:sldId id="261" r:id="rId23"/>
    <p:sldId id="266" r:id="rId24"/>
    <p:sldId id="262" r:id="rId25"/>
    <p:sldId id="288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6B37-F95E-459A-92E2-3A3D95FFBC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2CF0-09B7-44EF-A430-51D4245F1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957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2A02-AEA1-43A1-B1E1-23388C0363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A375-A4A6-4120-80CB-D3DAE9F3C6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72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8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760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63450" y="412407"/>
            <a:ext cx="8825658" cy="784249"/>
          </a:xfrm>
        </p:spPr>
        <p:txBody>
          <a:bodyPr>
            <a:normAutofit/>
          </a:bodyPr>
          <a:lstStyle/>
          <a:p>
            <a:pPr algn="ctr"/>
            <a:r>
              <a:rPr lang="sv-SE" b="1" dirty="0" smtClean="0"/>
              <a:t>Mr.Robot</a:t>
            </a:r>
            <a:endParaRPr lang="sv-SE" b="1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</a:t>
            </a:fld>
            <a:endParaRPr lang="sv-SE"/>
          </a:p>
        </p:txBody>
      </p:sp>
      <p:pic>
        <p:nvPicPr>
          <p:cNvPr id="8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79" y="14557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25952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r>
              <a:rPr lang="sv-SE" dirty="0" smtClean="0"/>
              <a:t>	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76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8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Tejpsensor</a:t>
            </a:r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Gyro</a:t>
            </a:r>
            <a:endParaRPr lang="sv-SE" dirty="0"/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Sensorenheten – </a:t>
            </a:r>
            <a:r>
              <a:rPr lang="sv-SE" dirty="0" smtClean="0"/>
              <a:t>”Sinnena</a:t>
            </a:r>
            <a:r>
              <a:rPr lang="sv-SE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Hämtar </a:t>
            </a:r>
            <a:r>
              <a:rPr lang="sv-SE" dirty="0"/>
              <a:t>rådata från sensormoduler</a:t>
            </a:r>
          </a:p>
          <a:p>
            <a:pPr marL="0" indent="0">
              <a:buNone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Skickar data till målsökningsenheten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9" y="555802"/>
            <a:ext cx="10972800" cy="1375742"/>
          </a:xfrm>
        </p:spPr>
        <p:txBody>
          <a:bodyPr/>
          <a:lstStyle/>
          <a:p>
            <a:r>
              <a:rPr lang="sv-SE" dirty="0" smtClean="0"/>
              <a:t>Målsökningsenheten – ”Hjärnan”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3405"/>
            <a:ext cx="10972800" cy="44359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”Utför all logik”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Skickar order till styrenheten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AI – 2 olika lägen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 -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15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1026" name="Picture 2" descr="tävlings flow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40" y="1417638"/>
            <a:ext cx="6667919" cy="50730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sv-SE" u="sng" dirty="0"/>
              <a:t>Styrkomponenter</a:t>
            </a:r>
            <a:r>
              <a:rPr lang="sv-SE" u="sng" dirty="0" smtClean="0"/>
              <a:t>:</a:t>
            </a:r>
          </a:p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Två </a:t>
            </a:r>
            <a:r>
              <a:rPr lang="sv-SE" smtClean="0"/>
              <a:t>par motorer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IR-sändare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Laserkanon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Lysdiod x 5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IR-sändare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08" y="1517817"/>
            <a:ext cx="2741583" cy="48739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856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Laserkanon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67" y="1952711"/>
            <a:ext cx="7118465" cy="40041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88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Lysdioder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31" y="1383030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224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915098"/>
              </p:ext>
            </p:extLst>
          </p:nvPr>
        </p:nvGraphicFramePr>
        <p:xfrm>
          <a:off x="609600" y="1600200"/>
          <a:ext cx="10972804" cy="401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273"/>
                <a:gridCol w="6798531"/>
              </a:tblGrid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Namn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Ansvar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Johan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Projektledare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Per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Mattias Ulmstedt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Joacim Stålberg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Tor Utterborn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Dokumentationsansvarig</a:t>
                      </a:r>
                      <a:endParaRPr lang="sv-SE" dirty="0"/>
                    </a:p>
                  </a:txBody>
                  <a:tcPr marL="99754" marR="99754"/>
                </a:tc>
              </a:tr>
              <a:tr h="573657">
                <a:tc>
                  <a:txBody>
                    <a:bodyPr/>
                    <a:lstStyle/>
                    <a:p>
                      <a:r>
                        <a:rPr lang="sv-SE" dirty="0" smtClean="0"/>
                        <a:t>Hans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Tchou</a:t>
                      </a:r>
                      <a:r>
                        <a:rPr lang="sv-SE" baseline="0" dirty="0" smtClean="0"/>
                        <a:t> 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</a:tbl>
          </a:graphicData>
        </a:graphic>
      </p:graphicFrame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</a:t>
            </a:fld>
            <a:endParaRPr lang="sv-SE"/>
          </a:p>
        </p:txBody>
      </p:sp>
      <p:pic>
        <p:nvPicPr>
          <p:cNvPr id="11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Bluetooth - </a:t>
            </a:r>
            <a:r>
              <a:rPr lang="sv-SE" dirty="0" err="1" smtClean="0"/>
              <a:t>Firefly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86" y="1586865"/>
            <a:ext cx="5251228" cy="47358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583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Bluetooth – enkelriktad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Tar emot order från målsökningsenheten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518423"/>
            <a:ext cx="10972800" cy="47091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Användning</a:t>
            </a:r>
            <a:br>
              <a:rPr lang="sv-SE" dirty="0" smtClean="0"/>
            </a:b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Kod: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56" y="1417638"/>
            <a:ext cx="8652213" cy="46208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22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mtClean="0"/>
              <a:t>Nerifrån och upp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u="sng" dirty="0" smtClean="0"/>
              <a:t>Lösning av problem: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Analysera</a:t>
            </a:r>
            <a:br>
              <a:rPr lang="sv-SE" dirty="0" smtClean="0"/>
            </a:br>
            <a:r>
              <a:rPr lang="sv-SE" dirty="0" smtClean="0"/>
              <a:t>	- Brainstorm</a:t>
            </a:r>
            <a:br>
              <a:rPr lang="sv-SE" dirty="0" smtClean="0"/>
            </a:br>
            <a:r>
              <a:rPr lang="sv-SE" dirty="0" smtClean="0"/>
              <a:t>	- Åtgärda</a:t>
            </a: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600" dirty="0" smtClean="0"/>
              <a:t>Testa, testa, testa!</a:t>
            </a:r>
            <a:endParaRPr lang="sv-S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En färdig produkt som uppfyller kravbild</a:t>
            </a:r>
            <a:br>
              <a:rPr lang="sv-SE" dirty="0" smtClean="0"/>
            </a:b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Leverans inom tidsram</a:t>
            </a:r>
            <a:br>
              <a:rPr lang="sv-SE" dirty="0" smtClean="0"/>
            </a:br>
            <a:r>
              <a:rPr lang="sv-SE" dirty="0" smtClean="0"/>
              <a:t>	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Som grupp mer erfarna och nöjda med produkten</a:t>
            </a:r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video-1450366554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8129" y="421287"/>
            <a:ext cx="10632994" cy="6113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25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46" y="593690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Vidareutveckling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/>
              <a:t>	</a:t>
            </a: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err="1" smtClean="0"/>
              <a:t>Modulär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Fjärrstyrning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Oändliga möjligheter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oss?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Potential (</a:t>
            </a:r>
            <a:r>
              <a:rPr lang="sv-SE" dirty="0" err="1"/>
              <a:t>First</a:t>
            </a:r>
            <a:r>
              <a:rPr lang="sv-SE" dirty="0"/>
              <a:t>!!111</a:t>
            </a:r>
            <a:r>
              <a:rPr lang="sv-SE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Genomtänkt</a:t>
            </a:r>
          </a:p>
          <a:p>
            <a:pPr marL="137160" indent="0">
              <a:buNone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Ambitiöst</a:t>
            </a:r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Avslut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sv-SE" sz="8800" dirty="0" smtClean="0"/>
          </a:p>
          <a:p>
            <a:pPr marL="13716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			</a:t>
            </a:r>
            <a:endParaRPr lang="sv-SE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322836" y="2940169"/>
            <a:ext cx="7668000" cy="104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Frågor?</a:t>
            </a:r>
            <a:endParaRPr lang="sv-S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4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38506"/>
            <a:ext cx="10972800" cy="48708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u="sng" dirty="0" smtClean="0"/>
              <a:t>Bakgrund: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TSEA29</a:t>
            </a:r>
            <a:br>
              <a:rPr lang="sv-SE" dirty="0" smtClean="0"/>
            </a:br>
            <a:r>
              <a:rPr lang="sv-SE" dirty="0" smtClean="0"/>
              <a:t>	- 6 gruppmedlemmar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u="sng" dirty="0" smtClean="0"/>
              <a:t>Syfte: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Lära oss mer om mikroprocessorer</a:t>
            </a:r>
            <a:br>
              <a:rPr lang="sv-SE" dirty="0" smtClean="0"/>
            </a:br>
            <a:r>
              <a:rPr lang="sv-SE" dirty="0" smtClean="0"/>
              <a:t>	- Arbeta i större projekt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u="sng" dirty="0" smtClean="0"/>
              <a:t>Uppdrag: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Konstruera en kamprobot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u="sng" dirty="0" smtClean="0"/>
              <a:t>Budget: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- 960 timmar sammanlagt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u="sng" dirty="0"/>
              <a:t>Ingående i produkt</a:t>
            </a:r>
            <a:r>
              <a:rPr lang="sv-SE" u="sng" dirty="0" smtClean="0"/>
              <a:t>:</a:t>
            </a:r>
          </a:p>
          <a:p>
            <a:pPr marL="137160" indent="0">
              <a:buNone/>
            </a:pPr>
            <a:endParaRPr lang="sv-SE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Autonom kamprobot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Teknisk dokumentation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Användarmanual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Mjukvara </a:t>
            </a:r>
            <a:r>
              <a:rPr lang="sv-SE" smtClean="0"/>
              <a:t>till </a:t>
            </a:r>
            <a:r>
              <a:rPr lang="sv-SE" smtClean="0"/>
              <a:t>persondator</a:t>
            </a:r>
            <a:endParaRPr lang="sv-SE" dirty="0" smtClean="0"/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Kamprobot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sv-SE" u="sng" dirty="0" smtClean="0"/>
              <a:t>Vad kan roboten göra?</a:t>
            </a:r>
          </a:p>
          <a:p>
            <a:pPr marL="137160" indent="0">
              <a:buNone/>
            </a:pPr>
            <a:endParaRPr lang="sv-SE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Åka runt i en bana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Skanna ett område efter fiender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Skjuta på fiender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Skicka sensordata till PC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 smtClean="0"/>
              <a:t>Kollisionssäker </a:t>
            </a:r>
          </a:p>
          <a:p>
            <a:pPr lvl="1"/>
            <a:endParaRPr lang="sv-SE" dirty="0" smtClean="0"/>
          </a:p>
          <a:p>
            <a:pPr marL="137160" indent="0">
              <a:buNone/>
            </a:pPr>
            <a:endParaRPr lang="sv-SE" dirty="0"/>
          </a:p>
          <a:p>
            <a:pPr marL="137160" indent="0">
              <a:buNone/>
            </a:pP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5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image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6774" y="1594035"/>
            <a:ext cx="4459857" cy="45374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4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Systemöversikt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2577"/>
            <a:ext cx="10972800" cy="47091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6</a:t>
            </a:fld>
            <a:endParaRPr lang="sv-SE"/>
          </a:p>
        </p:txBody>
      </p:sp>
      <p:pic>
        <p:nvPicPr>
          <p:cNvPr id="5" name="Picture 4" descr="C:\Users\hantc350\Desktop\TSEA29 bilder uppdaterad\simpelbildöversystem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65" y="2543198"/>
            <a:ext cx="6471951" cy="28231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609599" y="2383787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sv-SE" sz="2800" dirty="0" smtClean="0"/>
              <a:t>UART</a:t>
            </a:r>
            <a:endParaRPr lang="sv-SE" sz="2800" dirty="0"/>
          </a:p>
        </p:txBody>
      </p:sp>
      <p:sp>
        <p:nvSpPr>
          <p:cNvPr id="8" name="textruta 7"/>
          <p:cNvSpPr txBox="1"/>
          <p:nvPr/>
        </p:nvSpPr>
        <p:spPr>
          <a:xfrm>
            <a:off x="609599" y="3184900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/>
              <a:t>Bluetooth</a:t>
            </a:r>
            <a:endParaRPr lang="sv-SE" sz="2800" dirty="0"/>
          </a:p>
        </p:txBody>
      </p:sp>
      <p:sp>
        <p:nvSpPr>
          <p:cNvPr id="9" name="textruta 8"/>
          <p:cNvSpPr txBox="1"/>
          <p:nvPr/>
        </p:nvSpPr>
        <p:spPr>
          <a:xfrm>
            <a:off x="609598" y="1582674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sv-SE" sz="2800" dirty="0" smtClean="0"/>
              <a:t>Tre delsystem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5740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Sensorenheten – ”Sinnena”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u="sng" dirty="0" smtClean="0"/>
              <a:t>Ingående komponenter</a:t>
            </a:r>
            <a:r>
              <a:rPr lang="sv-SE" dirty="0" smtClean="0"/>
              <a:t>:</a:t>
            </a:r>
          </a:p>
          <a:p>
            <a:pPr marL="0" indent="0">
              <a:buNone/>
            </a:pP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Ultraljudssensor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Lasersensor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</a:t>
            </a:r>
            <a:r>
              <a:rPr lang="sv-SE" dirty="0" smtClean="0"/>
              <a:t>IR-sensor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Tejpsensor x </a:t>
            </a:r>
            <a:r>
              <a:rPr lang="sv-SE" dirty="0" smtClean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	Gyro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30" y="2463488"/>
            <a:ext cx="5302370" cy="29825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28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Ultraljudssensor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8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55738"/>
            <a:ext cx="9144000" cy="5143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0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Lasersensor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8" name="Platshållare för innehåll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27" y="1626079"/>
            <a:ext cx="2648545" cy="47085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217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894</TotalTime>
  <Words>200</Words>
  <Application>Microsoft Office PowerPoint</Application>
  <PresentationFormat>Bredbild</PresentationFormat>
  <Paragraphs>171</Paragraphs>
  <Slides>28</Slides>
  <Notes>2</Notes>
  <HiddenSlides>0</HiddenSlides>
  <MMClips>1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36" baseType="lpstr">
      <vt:lpstr>Arial</vt:lpstr>
      <vt:lpstr>Book Antiqua</vt:lpstr>
      <vt:lpstr>Calibri</vt:lpstr>
      <vt:lpstr>Lucida Sans</vt:lpstr>
      <vt:lpstr>Wingdings</vt:lpstr>
      <vt:lpstr>Wingdings 2</vt:lpstr>
      <vt:lpstr>Wingdings 3</vt:lpstr>
      <vt:lpstr>Apex</vt:lpstr>
      <vt:lpstr>Mr.Robot</vt:lpstr>
      <vt:lpstr>INTRODUKTION</vt:lpstr>
      <vt:lpstr>Inledning</vt:lpstr>
      <vt:lpstr>PRODUKT</vt:lpstr>
      <vt:lpstr>Kamprobot</vt:lpstr>
      <vt:lpstr>Systemöversikt</vt:lpstr>
      <vt:lpstr>Sensorenheten – ”Sinnena”</vt:lpstr>
      <vt:lpstr>Ultraljudssensor</vt:lpstr>
      <vt:lpstr>Lasersensor</vt:lpstr>
      <vt:lpstr>IR-sensor</vt:lpstr>
      <vt:lpstr>Tejpsensor</vt:lpstr>
      <vt:lpstr>Gyro</vt:lpstr>
      <vt:lpstr>Sensorenheten – ”Sinnena”</vt:lpstr>
      <vt:lpstr>Målsökningsenheten – ”Hjärnan”</vt:lpstr>
      <vt:lpstr>AI -</vt:lpstr>
      <vt:lpstr>Styrenheten – ”Slaven”</vt:lpstr>
      <vt:lpstr>IR-sändare</vt:lpstr>
      <vt:lpstr>Laserkanon</vt:lpstr>
      <vt:lpstr>Lysdioder</vt:lpstr>
      <vt:lpstr>Bluetooth - Firefly</vt:lpstr>
      <vt:lpstr>Styrenheten – ”slaven”</vt:lpstr>
      <vt:lpstr>GUI</vt:lpstr>
      <vt:lpstr>Arbetsmetod</vt:lpstr>
      <vt:lpstr>Resultat</vt:lpstr>
      <vt:lpstr>PowerPoint-presentation</vt:lpstr>
      <vt:lpstr>Vidareutveckling</vt:lpstr>
      <vt:lpstr>Varför oss?</vt:lpstr>
      <vt:lpstr>Avslut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Mr.Robot</dc:title>
  <dc:creator>Student</dc:creator>
  <cp:lastModifiedBy>Johan Olin</cp:lastModifiedBy>
  <cp:revision>72</cp:revision>
  <dcterms:created xsi:type="dcterms:W3CDTF">2015-12-09T17:05:59Z</dcterms:created>
  <dcterms:modified xsi:type="dcterms:W3CDTF">2015-12-17T19:15:41Z</dcterms:modified>
</cp:coreProperties>
</file>