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3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7" r:id="rId6"/>
    <p:sldId id="263" r:id="rId7"/>
    <p:sldId id="264" r:id="rId8"/>
    <p:sldId id="268" r:id="rId9"/>
    <p:sldId id="260" r:id="rId10"/>
    <p:sldId id="261" r:id="rId11"/>
    <p:sldId id="266" r:id="rId12"/>
    <p:sldId id="262" r:id="rId1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v-SE" smtClean="0"/>
              <a:t>funkar detta´+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06B37-F95E-459A-92E2-3A3D95FFBC5E}" type="datetime1">
              <a:rPr lang="sv-SE" smtClean="0"/>
              <a:t>2015-12-15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82CF0-09B7-44EF-A430-51D4245F19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9575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v-SE" smtClean="0"/>
              <a:t>funkar detta´+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52A02-AEA1-43A1-B1E1-23388C03635E}" type="datetime1">
              <a:rPr lang="sv-SE" smtClean="0"/>
              <a:t>2015-12-15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6A375-A4A6-4120-80CB-D3DAE9F3C6A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726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684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7603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2015-12-15</a:t>
            </a:fld>
            <a:endParaRPr lang="sv-S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C9F0-380B-4836-B484-B7E1886CF47D}" type="datetime1">
              <a:rPr lang="sv-SE" smtClean="0"/>
              <a:t>2015-12-15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1FFC9F0-380B-4836-B484-B7E1886CF47D}" type="datetime1">
              <a:rPr lang="sv-SE" smtClean="0"/>
              <a:t>2015-12-15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A411B19-8391-4D6C-9DE5-9EB0D5950738}" type="slidenum">
              <a:rPr lang="sv-SE" smtClean="0"/>
              <a:t>‹#›</a:t>
            </a:fld>
            <a:endParaRPr lang="sv-S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6" r:id="rId3"/>
    <p:sldLayoutId id="2147484367" r:id="rId4"/>
    <p:sldLayoutId id="2147484368" r:id="rId5"/>
    <p:sldLayoutId id="2147484369" r:id="rId6"/>
    <p:sldLayoutId id="2147484370" r:id="rId7"/>
    <p:sldLayoutId id="2147484371" r:id="rId8"/>
    <p:sldLayoutId id="2147484372" r:id="rId9"/>
    <p:sldLayoutId id="2147484373" r:id="rId10"/>
    <p:sldLayoutId id="2147484374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63450" y="412407"/>
            <a:ext cx="8825658" cy="784249"/>
          </a:xfrm>
        </p:spPr>
        <p:txBody>
          <a:bodyPr>
            <a:normAutofit/>
          </a:bodyPr>
          <a:lstStyle/>
          <a:p>
            <a:pPr algn="ctr"/>
            <a:r>
              <a:rPr lang="sv-SE" b="1" dirty="0" smtClean="0"/>
              <a:t>Mr.Robot</a:t>
            </a:r>
            <a:endParaRPr lang="sv-SE" b="1" dirty="0"/>
          </a:p>
        </p:txBody>
      </p:sp>
      <p:sp>
        <p:nvSpPr>
          <p:cNvPr id="11" name="Platshållare för bildnumm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</a:t>
            </a:fld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951712" y="4726077"/>
            <a:ext cx="10058400" cy="1143000"/>
          </a:xfrm>
        </p:spPr>
        <p:txBody>
          <a:bodyPr/>
          <a:lstStyle/>
          <a:p>
            <a:endParaRPr lang="sv-SE" dirty="0"/>
          </a:p>
        </p:txBody>
      </p:sp>
      <p:pic>
        <p:nvPicPr>
          <p:cNvPr id="4100" name="Picture 4" descr="C:\Users\HT\Desktop\mr.rob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771" y="1157340"/>
            <a:ext cx="4667250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Bildobjekt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521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GUI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sv-SE" dirty="0" smtClean="0"/>
              <a:t>Användning:</a:t>
            </a:r>
            <a:br>
              <a:rPr lang="sv-SE" dirty="0" smtClean="0"/>
            </a:br>
            <a:r>
              <a:rPr lang="sv-SE" dirty="0" smtClean="0"/>
              <a:t>	analys </a:t>
            </a:r>
            <a:r>
              <a:rPr lang="sv-SE" dirty="0"/>
              <a:t>för </a:t>
            </a:r>
            <a:r>
              <a:rPr lang="sv-SE" dirty="0" smtClean="0"/>
              <a:t>debug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Kod: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10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7" name="Bildobjekt 3" descr="C:\Users\Student\Desktop\gui bil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358" y="2330372"/>
            <a:ext cx="7657752" cy="41930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256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Arbetsmetod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Jobbar inifrån ut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Lösning av problem:</a:t>
            </a:r>
            <a:br>
              <a:rPr lang="sv-SE" dirty="0" smtClean="0"/>
            </a:br>
            <a:r>
              <a:rPr lang="sv-SE" dirty="0" smtClean="0"/>
              <a:t>	analysera</a:t>
            </a:r>
            <a:br>
              <a:rPr lang="sv-SE" dirty="0" smtClean="0"/>
            </a:br>
            <a:r>
              <a:rPr lang="sv-SE" dirty="0" smtClean="0"/>
              <a:t>	brainstorm</a:t>
            </a:r>
            <a:br>
              <a:rPr lang="sv-SE" dirty="0" smtClean="0"/>
            </a:br>
            <a:r>
              <a:rPr lang="sv-SE" dirty="0" smtClean="0"/>
              <a:t>	åtgärda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sz="3600" dirty="0" smtClean="0"/>
              <a:t>Testa, testa, testa!</a:t>
            </a:r>
            <a:endParaRPr lang="sv-SE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11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6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AVSLUT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0449"/>
            <a:ext cx="10972800" cy="4948911"/>
          </a:xfrm>
        </p:spPr>
        <p:txBody>
          <a:bodyPr>
            <a:normAutofit fontScale="92500" lnSpcReduction="10000"/>
          </a:bodyPr>
          <a:lstStyle/>
          <a:p>
            <a:pPr marL="137160" indent="0">
              <a:buNone/>
            </a:pPr>
            <a:r>
              <a:rPr lang="sv-SE" dirty="0" smtClean="0"/>
              <a:t>Resultat:</a:t>
            </a:r>
            <a:br>
              <a:rPr lang="sv-SE" dirty="0" smtClean="0"/>
            </a:br>
            <a:r>
              <a:rPr lang="sv-SE" dirty="0" smtClean="0"/>
              <a:t>	fungerande robot inom tidsram</a:t>
            </a:r>
            <a:br>
              <a:rPr lang="sv-SE" dirty="0" smtClean="0"/>
            </a:br>
            <a:r>
              <a:rPr lang="sv-SE" dirty="0" smtClean="0"/>
              <a:t>	inga vidare problem alls</a:t>
            </a:r>
          </a:p>
          <a:p>
            <a:pPr marL="13716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Vidareutveckling:</a:t>
            </a:r>
            <a:br>
              <a:rPr lang="sv-SE" dirty="0" smtClean="0"/>
            </a:br>
            <a:r>
              <a:rPr lang="sv-SE" dirty="0" smtClean="0"/>
              <a:t>	Kan bli även större och bättre!</a:t>
            </a:r>
          </a:p>
          <a:p>
            <a:pPr marL="137160" indent="0">
              <a:buNone/>
            </a:pPr>
            <a:r>
              <a:rPr lang="sv-SE" dirty="0"/>
              <a:t/>
            </a:r>
            <a:br>
              <a:rPr lang="sv-SE" dirty="0"/>
            </a:br>
            <a:r>
              <a:rPr lang="sv-SE" dirty="0" smtClean="0"/>
              <a:t>Varför oss?</a:t>
            </a:r>
          </a:p>
          <a:p>
            <a:pPr marL="137160" indent="0">
              <a:buNone/>
            </a:pPr>
            <a:r>
              <a:rPr lang="sv-SE" dirty="0" smtClean="0"/>
              <a:t> 	potential, genomtänkt, ambitiös</a:t>
            </a:r>
          </a:p>
          <a:p>
            <a:endParaRPr lang="sv-SE" dirty="0"/>
          </a:p>
          <a:p>
            <a:pPr marL="137160" indent="0">
              <a:buNone/>
            </a:pPr>
            <a:r>
              <a:rPr lang="sv-SE" sz="4400" b="1" dirty="0" smtClean="0"/>
              <a:t>							Frågor? </a:t>
            </a:r>
            <a:endParaRPr lang="sv-SE" sz="4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12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6" name="Picture 2" descr="Johan Ol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253" y="4788014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8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INTRODUKTION</a:t>
            </a:r>
            <a:endParaRPr lang="sv-S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181244"/>
              </p:ext>
            </p:extLst>
          </p:nvPr>
        </p:nvGraphicFramePr>
        <p:xfrm>
          <a:off x="609600" y="1600200"/>
          <a:ext cx="1097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4273"/>
                <a:gridCol w="6798531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Namn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Ansvar</a:t>
                      </a:r>
                      <a:endParaRPr lang="sv-SE" dirty="0"/>
                    </a:p>
                  </a:txBody>
                  <a:tcPr marL="99754" marR="9975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Johan Olin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Projektledare</a:t>
                      </a:r>
                      <a:endParaRPr lang="sv-SE" dirty="0"/>
                    </a:p>
                  </a:txBody>
                  <a:tcPr marL="99754" marR="9975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Per Olin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 marL="99754" marR="9975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Mattias </a:t>
                      </a:r>
                      <a:r>
                        <a:rPr lang="sv-SE" dirty="0" smtClean="0"/>
                        <a:t>Ulmstedt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 marL="99754" marR="9975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Joacim </a:t>
                      </a:r>
                      <a:r>
                        <a:rPr lang="sv-SE" dirty="0" smtClean="0"/>
                        <a:t>Stålberg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 marL="99754" marR="9975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Tor Utterborn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Dokumentationsansvarig</a:t>
                      </a:r>
                      <a:endParaRPr lang="sv-SE" dirty="0"/>
                    </a:p>
                  </a:txBody>
                  <a:tcPr marL="99754" marR="99754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Hans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Tchou</a:t>
                      </a:r>
                      <a:r>
                        <a:rPr lang="sv-SE" baseline="0" dirty="0" smtClean="0"/>
                        <a:t> </a:t>
                      </a:r>
                      <a:endParaRPr lang="sv-SE" dirty="0"/>
                    </a:p>
                  </a:txBody>
                  <a:tcPr marL="99754" marR="99754"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 marL="99754" marR="99754"/>
                </a:tc>
              </a:tr>
            </a:tbl>
          </a:graphicData>
        </a:graphic>
      </p:graphicFrame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2</a:t>
            </a:fld>
            <a:endParaRPr lang="sv-SE"/>
          </a:p>
        </p:txBody>
      </p:sp>
      <p:pic>
        <p:nvPicPr>
          <p:cNvPr id="11" name="Bildobjekt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7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Inledning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9600" y="1438506"/>
            <a:ext cx="10972800" cy="48708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v-SE" dirty="0" smtClean="0"/>
              <a:t>Bakgrund:</a:t>
            </a:r>
            <a:br>
              <a:rPr lang="sv-SE" dirty="0" smtClean="0"/>
            </a:br>
            <a:r>
              <a:rPr lang="sv-SE" dirty="0" smtClean="0"/>
              <a:t>	TSEA29</a:t>
            </a:r>
            <a:br>
              <a:rPr lang="sv-SE" dirty="0" smtClean="0"/>
            </a:br>
            <a:r>
              <a:rPr lang="sv-SE" dirty="0" smtClean="0"/>
              <a:t>	6 medlemmar</a:t>
            </a:r>
            <a:endParaRPr lang="sv-SE" dirty="0"/>
          </a:p>
          <a:p>
            <a:pPr marL="0" indent="0">
              <a:buNone/>
            </a:pPr>
            <a:r>
              <a:rPr lang="sv-SE" dirty="0" smtClean="0"/>
              <a:t>Syfte:</a:t>
            </a:r>
            <a:br>
              <a:rPr lang="sv-SE" dirty="0" smtClean="0"/>
            </a:br>
            <a:r>
              <a:rPr lang="sv-SE" dirty="0" smtClean="0"/>
              <a:t>	Lära oss mer om microprocessorer</a:t>
            </a:r>
            <a:br>
              <a:rPr lang="sv-SE" dirty="0" smtClean="0"/>
            </a:br>
            <a:r>
              <a:rPr lang="sv-SE" dirty="0" smtClean="0"/>
              <a:t>	arbeta </a:t>
            </a:r>
            <a:r>
              <a:rPr lang="sv-SE" dirty="0" smtClean="0"/>
              <a:t>i större </a:t>
            </a:r>
            <a:r>
              <a:rPr lang="sv-SE" dirty="0" smtClean="0"/>
              <a:t>projekt</a:t>
            </a:r>
            <a:endParaRPr lang="sv-SE" dirty="0"/>
          </a:p>
          <a:p>
            <a:pPr marL="0" indent="0">
              <a:buNone/>
            </a:pPr>
            <a:r>
              <a:rPr lang="sv-SE" dirty="0" smtClean="0"/>
              <a:t>Uppdrag:</a:t>
            </a:r>
            <a:br>
              <a:rPr lang="sv-SE" dirty="0" smtClean="0"/>
            </a:br>
            <a:r>
              <a:rPr lang="sv-SE" dirty="0" smtClean="0"/>
              <a:t>	Konstruera </a:t>
            </a:r>
            <a:r>
              <a:rPr lang="sv-SE" dirty="0" smtClean="0"/>
              <a:t>en kamprobot</a:t>
            </a: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Budget:</a:t>
            </a:r>
            <a:br>
              <a:rPr lang="sv-SE" dirty="0" smtClean="0"/>
            </a:br>
            <a:r>
              <a:rPr lang="sv-SE" dirty="0" smtClean="0"/>
              <a:t>	960 timmar sammanlagt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3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2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PRODUKT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9600" y="1416205"/>
            <a:ext cx="4921405" cy="4893155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sv-SE" dirty="0"/>
              <a:t>Ingående i produkt</a:t>
            </a:r>
            <a:r>
              <a:rPr lang="sv-SE" dirty="0" smtClean="0"/>
              <a:t>:</a:t>
            </a:r>
            <a:endParaRPr lang="sv-SE" dirty="0"/>
          </a:p>
          <a:p>
            <a:pPr lvl="1"/>
            <a:r>
              <a:rPr lang="sv-SE" dirty="0" smtClean="0"/>
              <a:t>Autonom kamprobot</a:t>
            </a:r>
          </a:p>
          <a:p>
            <a:pPr lvl="1"/>
            <a:r>
              <a:rPr lang="sv-SE" dirty="0" smtClean="0"/>
              <a:t>Teknisk dokumentation</a:t>
            </a:r>
          </a:p>
          <a:p>
            <a:pPr lvl="1"/>
            <a:r>
              <a:rPr lang="sv-SE" dirty="0" smtClean="0"/>
              <a:t>Användarmanual</a:t>
            </a:r>
          </a:p>
          <a:p>
            <a:pPr lvl="1"/>
            <a:r>
              <a:rPr lang="sv-SE" dirty="0" smtClean="0"/>
              <a:t>Mjukvara till PC</a:t>
            </a:r>
          </a:p>
          <a:p>
            <a:pPr marL="137160" indent="0">
              <a:buNone/>
            </a:pPr>
            <a:r>
              <a:rPr lang="sv-SE" dirty="0"/>
              <a:t/>
            </a:r>
            <a:br>
              <a:rPr lang="sv-SE" dirty="0"/>
            </a:br>
            <a:r>
              <a:rPr lang="sv-SE" dirty="0"/>
              <a:t>	</a:t>
            </a:r>
            <a:endParaRPr lang="sv-SE" dirty="0" smtClean="0"/>
          </a:p>
          <a:p>
            <a:pPr marL="137160" indent="0">
              <a:buNone/>
            </a:pPr>
            <a:r>
              <a:rPr lang="sv-SE" dirty="0" smtClean="0"/>
              <a:t>Vad kan roboten göra?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4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22741" y="1320308"/>
            <a:ext cx="53748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/>
              <a:t>Hur </a:t>
            </a:r>
            <a:r>
              <a:rPr lang="sv-SE" sz="2800" dirty="0" smtClean="0"/>
              <a:t>används roboten?</a:t>
            </a:r>
            <a:endParaRPr lang="sv-SE" sz="2800" dirty="0"/>
          </a:p>
          <a:p>
            <a:endParaRPr lang="sv-SE" dirty="0"/>
          </a:p>
        </p:txBody>
      </p:sp>
      <p:pic>
        <p:nvPicPr>
          <p:cNvPr id="11" name="Bildobjekt 2" descr="C:\Users\Tor\AppData\Local\Microsoft\Windows\INetCache\Content.Word\knappbild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005" y="2120527"/>
            <a:ext cx="6166623" cy="418883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6616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Systemöversikt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Tre delsystem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5</a:t>
            </a:fld>
            <a:endParaRPr lang="sv-SE"/>
          </a:p>
        </p:txBody>
      </p:sp>
      <p:pic>
        <p:nvPicPr>
          <p:cNvPr id="5" name="Picture 4" descr="C:\Users\hantc350\Desktop\TSEA29 bilder uppdaterad\simpelbildöversysteme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721" y="3334214"/>
            <a:ext cx="6471951" cy="2823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Bildobjekt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sp>
        <p:nvSpPr>
          <p:cNvPr id="7" name="textruta 6"/>
          <p:cNvSpPr txBox="1"/>
          <p:nvPr/>
        </p:nvSpPr>
        <p:spPr>
          <a:xfrm>
            <a:off x="609600" y="2123420"/>
            <a:ext cx="529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 smtClean="0"/>
              <a:t>UART</a:t>
            </a:r>
            <a:endParaRPr lang="sv-SE" sz="2800" dirty="0"/>
          </a:p>
        </p:txBody>
      </p:sp>
      <p:sp>
        <p:nvSpPr>
          <p:cNvPr id="8" name="textruta 7"/>
          <p:cNvSpPr txBox="1"/>
          <p:nvPr/>
        </p:nvSpPr>
        <p:spPr>
          <a:xfrm>
            <a:off x="609599" y="2659011"/>
            <a:ext cx="529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 smtClean="0"/>
              <a:t>Bluetooth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357407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Sensorenheten – </a:t>
            </a:r>
            <a:r>
              <a:rPr lang="sv-SE" dirty="0" smtClean="0"/>
              <a:t>”sinnena”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Ingående komponenter:</a:t>
            </a:r>
            <a:br>
              <a:rPr lang="sv-SE" dirty="0" smtClean="0"/>
            </a:br>
            <a:r>
              <a:rPr lang="sv-SE" dirty="0" smtClean="0"/>
              <a:t>	Ultraljudssensor</a:t>
            </a:r>
            <a:br>
              <a:rPr lang="sv-SE" dirty="0" smtClean="0"/>
            </a:br>
            <a:r>
              <a:rPr lang="sv-SE" dirty="0" smtClean="0"/>
              <a:t>	Lasersensor</a:t>
            </a:r>
            <a:br>
              <a:rPr lang="sv-SE" dirty="0" smtClean="0"/>
            </a:br>
            <a:r>
              <a:rPr lang="sv-SE" dirty="0" smtClean="0"/>
              <a:t>	IR-sensor</a:t>
            </a:r>
            <a:br>
              <a:rPr lang="sv-SE" dirty="0" smtClean="0"/>
            </a:br>
            <a:r>
              <a:rPr lang="sv-SE" dirty="0" smtClean="0"/>
              <a:t>	Tejpsensor </a:t>
            </a:r>
            <a:r>
              <a:rPr lang="sv-SE" dirty="0" smtClean="0"/>
              <a:t>x 2</a:t>
            </a:r>
            <a:br>
              <a:rPr lang="sv-SE" dirty="0" smtClean="0"/>
            </a:br>
            <a:r>
              <a:rPr lang="sv-SE" dirty="0" smtClean="0"/>
              <a:t>	</a:t>
            </a:r>
            <a:r>
              <a:rPr lang="sv-SE" dirty="0" smtClean="0"/>
              <a:t>Gyro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Hämtar rådata från sensormoduler</a:t>
            </a:r>
          </a:p>
          <a:p>
            <a:pPr marL="0" indent="0">
              <a:buNone/>
            </a:pPr>
            <a:r>
              <a:rPr lang="sv-SE" dirty="0" smtClean="0"/>
              <a:t>Skickar data till målsökningsenheten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6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449" y="555802"/>
            <a:ext cx="10972800" cy="1375742"/>
          </a:xfrm>
        </p:spPr>
        <p:txBody>
          <a:bodyPr/>
          <a:lstStyle/>
          <a:p>
            <a:r>
              <a:rPr lang="sv-SE" dirty="0" smtClean="0"/>
              <a:t>Målsökningsenheten – ”hjärnan”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73405"/>
            <a:ext cx="10972800" cy="4435954"/>
          </a:xfrm>
        </p:spPr>
        <p:txBody>
          <a:bodyPr/>
          <a:lstStyle/>
          <a:p>
            <a:pPr marL="137160" indent="0">
              <a:buNone/>
            </a:pPr>
            <a:r>
              <a:rPr lang="sv-SE" dirty="0" smtClean="0"/>
              <a:t>”Utför all logik</a:t>
            </a:r>
            <a:r>
              <a:rPr lang="sv-SE" dirty="0" smtClean="0"/>
              <a:t>”</a:t>
            </a:r>
          </a:p>
          <a:p>
            <a:pPr marL="137160" indent="0">
              <a:buNone/>
            </a:pPr>
            <a:endParaRPr lang="sv-SE" dirty="0" smtClean="0"/>
          </a:p>
          <a:p>
            <a:pPr marL="137160" indent="0">
              <a:buNone/>
            </a:pPr>
            <a:r>
              <a:rPr lang="sv-SE" dirty="0" smtClean="0"/>
              <a:t>Skickar </a:t>
            </a:r>
            <a:r>
              <a:rPr lang="sv-SE" dirty="0" smtClean="0"/>
              <a:t>order till </a:t>
            </a:r>
            <a:r>
              <a:rPr lang="sv-SE" dirty="0" smtClean="0"/>
              <a:t>styrenheten</a:t>
            </a:r>
          </a:p>
          <a:p>
            <a:endParaRPr lang="sv-SE" dirty="0"/>
          </a:p>
          <a:p>
            <a:pPr marL="137160" indent="0">
              <a:buNone/>
            </a:pPr>
            <a:r>
              <a:rPr lang="sv-SE" dirty="0"/>
              <a:t>AI – 2 olika lägen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7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AI -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8</a:t>
            </a:fld>
            <a:endParaRPr lang="sv-SE"/>
          </a:p>
        </p:txBody>
      </p:sp>
      <p:pic>
        <p:nvPicPr>
          <p:cNvPr id="6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  <p:pic>
        <p:nvPicPr>
          <p:cNvPr id="7" name="Platshållare för innehåll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309" y="1417638"/>
            <a:ext cx="7047037" cy="5364163"/>
          </a:xfrm>
        </p:spPr>
      </p:pic>
    </p:spTree>
    <p:extLst>
      <p:ext uri="{BB962C8B-B14F-4D97-AF65-F5344CB8AC3E}">
        <p14:creationId xmlns:p14="http://schemas.microsoft.com/office/powerpoint/2010/main" val="1379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Styrenheten – ”slaven”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sv-SE" dirty="0" smtClean="0"/>
              <a:t>Tar emot order från målsökningsenheten</a:t>
            </a:r>
          </a:p>
          <a:p>
            <a:pPr marL="137160" indent="0">
              <a:buNone/>
            </a:pPr>
            <a:r>
              <a:rPr lang="sv-SE" dirty="0"/>
              <a:t>Bluetooth – </a:t>
            </a:r>
            <a:r>
              <a:rPr lang="sv-SE" dirty="0" smtClean="0"/>
              <a:t>enkelriktad</a:t>
            </a:r>
            <a:br>
              <a:rPr lang="sv-SE" dirty="0" smtClean="0"/>
            </a:br>
            <a:endParaRPr lang="sv-SE" dirty="0" smtClean="0"/>
          </a:p>
          <a:p>
            <a:pPr marL="137160" indent="0">
              <a:buNone/>
            </a:pPr>
            <a:r>
              <a:rPr lang="sv-SE" dirty="0" smtClean="0"/>
              <a:t>Styrkomponenter</a:t>
            </a:r>
            <a:r>
              <a:rPr lang="sv-SE" dirty="0"/>
              <a:t>:</a:t>
            </a:r>
            <a:br>
              <a:rPr lang="sv-SE" dirty="0"/>
            </a:br>
            <a:r>
              <a:rPr lang="sv-SE" dirty="0" smtClean="0"/>
              <a:t>	Servomotorer</a:t>
            </a:r>
            <a:r>
              <a:rPr lang="sv-SE" dirty="0"/>
              <a:t/>
            </a:r>
            <a:br>
              <a:rPr lang="sv-SE" dirty="0"/>
            </a:br>
            <a:r>
              <a:rPr lang="sv-SE" dirty="0"/>
              <a:t>	</a:t>
            </a:r>
            <a:r>
              <a:rPr lang="sv-SE" dirty="0" smtClean="0"/>
              <a:t>IR-sändare</a:t>
            </a:r>
            <a:r>
              <a:rPr lang="sv-SE" dirty="0"/>
              <a:t/>
            </a:r>
            <a:br>
              <a:rPr lang="sv-SE" dirty="0"/>
            </a:br>
            <a:r>
              <a:rPr lang="sv-SE" dirty="0"/>
              <a:t>	</a:t>
            </a:r>
            <a:r>
              <a:rPr lang="sv-SE" dirty="0" smtClean="0"/>
              <a:t>Lasermodul</a:t>
            </a:r>
            <a:br>
              <a:rPr lang="sv-SE" dirty="0" smtClean="0"/>
            </a:br>
            <a:r>
              <a:rPr lang="sv-SE" dirty="0" smtClean="0"/>
              <a:t>	Lysdiod x5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1B19-8391-4D6C-9DE5-9EB0D5950738}" type="slidenum">
              <a:rPr lang="sv-SE" smtClean="0"/>
              <a:t>9</a:t>
            </a:fld>
            <a:endParaRPr lang="sv-SE"/>
          </a:p>
        </p:txBody>
      </p:sp>
      <p:pic>
        <p:nvPicPr>
          <p:cNvPr id="5" name="Bildobjekt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46" y="555802"/>
            <a:ext cx="1581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4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691</TotalTime>
  <Words>107</Words>
  <Application>Microsoft Office PowerPoint</Application>
  <PresentationFormat>Bredbild</PresentationFormat>
  <Paragraphs>68</Paragraphs>
  <Slides>12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9" baseType="lpstr">
      <vt:lpstr>Book Antiqua</vt:lpstr>
      <vt:lpstr>Calibri</vt:lpstr>
      <vt:lpstr>Lucida Sans</vt:lpstr>
      <vt:lpstr>Wingdings</vt:lpstr>
      <vt:lpstr>Wingdings 2</vt:lpstr>
      <vt:lpstr>Wingdings 3</vt:lpstr>
      <vt:lpstr>Apex</vt:lpstr>
      <vt:lpstr>Mr.Robot</vt:lpstr>
      <vt:lpstr>INTRODUKTION</vt:lpstr>
      <vt:lpstr>Inledning</vt:lpstr>
      <vt:lpstr>PRODUKT</vt:lpstr>
      <vt:lpstr>Systemöversikt</vt:lpstr>
      <vt:lpstr>Sensorenheten – ”sinnena”</vt:lpstr>
      <vt:lpstr>Målsökningsenheten – ”hjärnan”</vt:lpstr>
      <vt:lpstr>AI -</vt:lpstr>
      <vt:lpstr>Styrenheten – ”slaven”</vt:lpstr>
      <vt:lpstr>GUI</vt:lpstr>
      <vt:lpstr>Arbetsmetod</vt:lpstr>
      <vt:lpstr>AVSLUT</vt:lpstr>
    </vt:vector>
  </TitlesOfParts>
  <Company>Linköpings universitet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Mr.Robot</dc:title>
  <dc:creator>Student</dc:creator>
  <cp:lastModifiedBy>Student</cp:lastModifiedBy>
  <cp:revision>40</cp:revision>
  <dcterms:created xsi:type="dcterms:W3CDTF">2015-12-09T17:05:59Z</dcterms:created>
  <dcterms:modified xsi:type="dcterms:W3CDTF">2015-12-15T17:59:17Z</dcterms:modified>
</cp:coreProperties>
</file>