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wnim Faisal Chowdhury" initials="TFC" lastIdx="1" clrIdx="0">
    <p:extLst>
      <p:ext uri="{19B8F6BF-5375-455C-9EA6-DF929625EA0E}">
        <p15:presenceInfo xmlns:p15="http://schemas.microsoft.com/office/powerpoint/2012/main" userId="a387a30488d6c5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238E66-B397-494E-AE5E-4350AD835E35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5B0337-78E6-4423-A63F-BFA6B2DC78AB}">
      <dgm:prSet phldrT="[Text]"/>
      <dgm:spPr/>
      <dgm:t>
        <a:bodyPr/>
        <a:lstStyle/>
        <a:p>
          <a:r>
            <a:rPr lang="en-US" dirty="0"/>
            <a:t>Train for </a:t>
          </a:r>
          <a:r>
            <a:rPr lang="en-US" dirty="0" err="1"/>
            <a:t>Nikosh</a:t>
          </a:r>
          <a:r>
            <a:rPr lang="en-US" dirty="0"/>
            <a:t> font</a:t>
          </a:r>
        </a:p>
      </dgm:t>
    </dgm:pt>
    <dgm:pt modelId="{4EBDC27C-45AF-4875-95A9-99E4BCAEF95F}" type="parTrans" cxnId="{498FDFC9-3CF6-404B-88D1-BC9741D837D0}">
      <dgm:prSet/>
      <dgm:spPr/>
      <dgm:t>
        <a:bodyPr/>
        <a:lstStyle/>
        <a:p>
          <a:endParaRPr lang="en-US"/>
        </a:p>
      </dgm:t>
    </dgm:pt>
    <dgm:pt modelId="{377A5ABA-CACD-4A02-987C-ECEBE318C45F}" type="sibTrans" cxnId="{498FDFC9-3CF6-404B-88D1-BC9741D837D0}">
      <dgm:prSet/>
      <dgm:spPr/>
      <dgm:t>
        <a:bodyPr/>
        <a:lstStyle/>
        <a:p>
          <a:endParaRPr lang="en-US"/>
        </a:p>
      </dgm:t>
    </dgm:pt>
    <dgm:pt modelId="{B64ED537-D678-413C-8C95-4A0AAF4512F9}">
      <dgm:prSet phldrT="[Text]"/>
      <dgm:spPr/>
      <dgm:t>
        <a:bodyPr/>
        <a:lstStyle/>
        <a:p>
          <a:r>
            <a:rPr lang="en-US" dirty="0"/>
            <a:t>Train </a:t>
          </a:r>
          <a:r>
            <a:rPr lang="en-US" dirty="0" err="1"/>
            <a:t>Nikosh</a:t>
          </a:r>
          <a:r>
            <a:rPr lang="en-US" dirty="0"/>
            <a:t> font model with NID data</a:t>
          </a:r>
        </a:p>
      </dgm:t>
    </dgm:pt>
    <dgm:pt modelId="{2FB6FA89-94F1-4002-92CC-86B37BC2B7A5}" type="parTrans" cxnId="{B6D71EC6-B60F-4784-AD25-634818A99858}">
      <dgm:prSet/>
      <dgm:spPr/>
      <dgm:t>
        <a:bodyPr/>
        <a:lstStyle/>
        <a:p>
          <a:endParaRPr lang="en-US"/>
        </a:p>
      </dgm:t>
    </dgm:pt>
    <dgm:pt modelId="{03F00111-F416-4163-9B92-60BB68059F56}" type="sibTrans" cxnId="{B6D71EC6-B60F-4784-AD25-634818A99858}">
      <dgm:prSet/>
      <dgm:spPr/>
      <dgm:t>
        <a:bodyPr/>
        <a:lstStyle/>
        <a:p>
          <a:endParaRPr lang="en-US"/>
        </a:p>
      </dgm:t>
    </dgm:pt>
    <dgm:pt modelId="{49613698-6760-4B5B-8273-E596E49DFC61}">
      <dgm:prSet phldrT="[Text]"/>
      <dgm:spPr/>
      <dgm:t>
        <a:bodyPr/>
        <a:lstStyle/>
        <a:p>
          <a:r>
            <a:rPr lang="en-US" dirty="0"/>
            <a:t>Prepare single line NID data</a:t>
          </a:r>
        </a:p>
      </dgm:t>
    </dgm:pt>
    <dgm:pt modelId="{A0DCF370-A2CD-40FA-8B04-D24A9AF6F778}" type="parTrans" cxnId="{95ABA101-4030-4A32-A83A-68B7A790311E}">
      <dgm:prSet/>
      <dgm:spPr/>
      <dgm:t>
        <a:bodyPr/>
        <a:lstStyle/>
        <a:p>
          <a:endParaRPr lang="en-US"/>
        </a:p>
      </dgm:t>
    </dgm:pt>
    <dgm:pt modelId="{6E3C1403-326B-4062-AE82-43FDE4314E79}" type="sibTrans" cxnId="{95ABA101-4030-4A32-A83A-68B7A790311E}">
      <dgm:prSet/>
      <dgm:spPr/>
      <dgm:t>
        <a:bodyPr/>
        <a:lstStyle/>
        <a:p>
          <a:endParaRPr lang="en-US"/>
        </a:p>
      </dgm:t>
    </dgm:pt>
    <dgm:pt modelId="{841E41FA-1FAD-4889-822B-E25D8D573050}">
      <dgm:prSet phldrT="[Text]"/>
      <dgm:spPr/>
      <dgm:t>
        <a:bodyPr/>
        <a:lstStyle/>
        <a:p>
          <a:r>
            <a:rPr lang="en-US" dirty="0"/>
            <a:t>Performance Evaluate</a:t>
          </a:r>
        </a:p>
      </dgm:t>
    </dgm:pt>
    <dgm:pt modelId="{B82B3CC4-FD3C-40CC-9C27-7C26ED1C1E91}" type="parTrans" cxnId="{45DFA1EE-CB87-4646-936D-3E4DB72F5231}">
      <dgm:prSet/>
      <dgm:spPr/>
      <dgm:t>
        <a:bodyPr/>
        <a:lstStyle/>
        <a:p>
          <a:endParaRPr lang="en-US"/>
        </a:p>
      </dgm:t>
    </dgm:pt>
    <dgm:pt modelId="{91FE172A-7C51-41B1-8CA6-F89AF01FBDC7}" type="sibTrans" cxnId="{45DFA1EE-CB87-4646-936D-3E4DB72F5231}">
      <dgm:prSet/>
      <dgm:spPr/>
      <dgm:t>
        <a:bodyPr/>
        <a:lstStyle/>
        <a:p>
          <a:endParaRPr lang="en-US"/>
        </a:p>
      </dgm:t>
    </dgm:pt>
    <dgm:pt modelId="{15026748-6F62-43FF-8435-D59F97B65616}">
      <dgm:prSet phldrT="[Text]"/>
      <dgm:spPr/>
      <dgm:t>
        <a:bodyPr/>
        <a:lstStyle/>
        <a:p>
          <a:r>
            <a:rPr lang="en-US" dirty="0"/>
            <a:t>Report</a:t>
          </a:r>
        </a:p>
      </dgm:t>
    </dgm:pt>
    <dgm:pt modelId="{7835B71F-82A9-46B3-9F70-37D45014D58D}" type="parTrans" cxnId="{E81A1063-36ED-4D95-8694-110412CD610A}">
      <dgm:prSet/>
      <dgm:spPr/>
      <dgm:t>
        <a:bodyPr/>
        <a:lstStyle/>
        <a:p>
          <a:endParaRPr lang="en-US"/>
        </a:p>
      </dgm:t>
    </dgm:pt>
    <dgm:pt modelId="{35FAF13E-A233-4323-99D6-FADD03D0924A}" type="sibTrans" cxnId="{E81A1063-36ED-4D95-8694-110412CD610A}">
      <dgm:prSet/>
      <dgm:spPr/>
      <dgm:t>
        <a:bodyPr/>
        <a:lstStyle/>
        <a:p>
          <a:endParaRPr lang="en-US"/>
        </a:p>
      </dgm:t>
    </dgm:pt>
    <dgm:pt modelId="{75FAC8EB-9B30-4B87-ABB5-EA57E594C02E}">
      <dgm:prSet phldrT="[Text]"/>
      <dgm:spPr/>
      <dgm:t>
        <a:bodyPr/>
        <a:lstStyle/>
        <a:p>
          <a:r>
            <a:rPr lang="en-US" dirty="0"/>
            <a:t>Create 1M text data like this link</a:t>
          </a:r>
        </a:p>
      </dgm:t>
    </dgm:pt>
    <dgm:pt modelId="{AB1F4BCC-8171-425E-ABDF-B217C5D614D4}" type="parTrans" cxnId="{3F4B21DA-A4A8-4D6B-BD65-5FBD17C130FB}">
      <dgm:prSet/>
      <dgm:spPr/>
      <dgm:t>
        <a:bodyPr/>
        <a:lstStyle/>
        <a:p>
          <a:endParaRPr lang="en-US"/>
        </a:p>
      </dgm:t>
    </dgm:pt>
    <dgm:pt modelId="{F1547CC8-8029-4C2E-9E6E-53C5610A25D4}" type="sibTrans" cxnId="{3F4B21DA-A4A8-4D6B-BD65-5FBD17C130FB}">
      <dgm:prSet/>
      <dgm:spPr/>
      <dgm:t>
        <a:bodyPr/>
        <a:lstStyle/>
        <a:p>
          <a:endParaRPr lang="en-US"/>
        </a:p>
      </dgm:t>
    </dgm:pt>
    <dgm:pt modelId="{1E9C9EDC-F0B8-4309-B75C-0394133C27F1}" type="pres">
      <dgm:prSet presAssocID="{52238E66-B397-494E-AE5E-4350AD835E35}" presName="rootnode" presStyleCnt="0">
        <dgm:presLayoutVars>
          <dgm:chMax/>
          <dgm:chPref/>
          <dgm:dir/>
          <dgm:animLvl val="lvl"/>
        </dgm:presLayoutVars>
      </dgm:prSet>
      <dgm:spPr/>
    </dgm:pt>
    <dgm:pt modelId="{31D9242E-7675-48E2-B318-0FB9BA7039B3}" type="pres">
      <dgm:prSet presAssocID="{7A5B0337-78E6-4423-A63F-BFA6B2DC78AB}" presName="composite" presStyleCnt="0"/>
      <dgm:spPr/>
    </dgm:pt>
    <dgm:pt modelId="{6547FB22-671F-462D-8E0D-901C92C70C7C}" type="pres">
      <dgm:prSet presAssocID="{7A5B0337-78E6-4423-A63F-BFA6B2DC78AB}" presName="bentUpArrow1" presStyleLbl="alignImgPlace1" presStyleIdx="0" presStyleCnt="2"/>
      <dgm:spPr/>
    </dgm:pt>
    <dgm:pt modelId="{5E3DDAC2-3D8B-45B0-965D-2E51CC73FE08}" type="pres">
      <dgm:prSet presAssocID="{7A5B0337-78E6-4423-A63F-BFA6B2DC78AB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E52CA230-596A-434E-891D-39B1C3810455}" type="pres">
      <dgm:prSet presAssocID="{7A5B0337-78E6-4423-A63F-BFA6B2DC78AB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186304D8-9A89-4F84-89BB-55FE63DFD79F}" type="pres">
      <dgm:prSet presAssocID="{377A5ABA-CACD-4A02-987C-ECEBE318C45F}" presName="sibTrans" presStyleCnt="0"/>
      <dgm:spPr/>
    </dgm:pt>
    <dgm:pt modelId="{AF7F8240-2149-4FA9-880B-7F9073EDA560}" type="pres">
      <dgm:prSet presAssocID="{B64ED537-D678-413C-8C95-4A0AAF4512F9}" presName="composite" presStyleCnt="0"/>
      <dgm:spPr/>
    </dgm:pt>
    <dgm:pt modelId="{C21EB835-463D-487E-B2E3-8AF805D19881}" type="pres">
      <dgm:prSet presAssocID="{B64ED537-D678-413C-8C95-4A0AAF4512F9}" presName="bentUpArrow1" presStyleLbl="alignImgPlace1" presStyleIdx="1" presStyleCnt="2"/>
      <dgm:spPr/>
    </dgm:pt>
    <dgm:pt modelId="{3A3C2263-7224-47E7-BD9C-3EFA775D7D44}" type="pres">
      <dgm:prSet presAssocID="{B64ED537-D678-413C-8C95-4A0AAF4512F9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D4E3A78B-4615-4226-9B1C-5098429EB9CF}" type="pres">
      <dgm:prSet presAssocID="{B64ED537-D678-413C-8C95-4A0AAF4512F9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90959FD-B5D6-4D65-955C-231138660C8C}" type="pres">
      <dgm:prSet presAssocID="{03F00111-F416-4163-9B92-60BB68059F56}" presName="sibTrans" presStyleCnt="0"/>
      <dgm:spPr/>
    </dgm:pt>
    <dgm:pt modelId="{302C2450-381A-45BA-A162-38E27EDF3C15}" type="pres">
      <dgm:prSet presAssocID="{841E41FA-1FAD-4889-822B-E25D8D573050}" presName="composite" presStyleCnt="0"/>
      <dgm:spPr/>
    </dgm:pt>
    <dgm:pt modelId="{6C424779-9D4D-47B5-84C8-CF213702D9FE}" type="pres">
      <dgm:prSet presAssocID="{841E41FA-1FAD-4889-822B-E25D8D573050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EC0446E2-3561-4E82-A0C1-BF135AF8303E}" type="pres">
      <dgm:prSet presAssocID="{841E41FA-1FAD-4889-822B-E25D8D573050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5ABA101-4030-4A32-A83A-68B7A790311E}" srcId="{B64ED537-D678-413C-8C95-4A0AAF4512F9}" destId="{49613698-6760-4B5B-8273-E596E49DFC61}" srcOrd="0" destOrd="0" parTransId="{A0DCF370-A2CD-40FA-8B04-D24A9AF6F778}" sibTransId="{6E3C1403-326B-4062-AE82-43FDE4314E79}"/>
    <dgm:cxn modelId="{7156672C-53BB-43AA-9DE1-9ED560A7EB04}" type="presOf" srcId="{75FAC8EB-9B30-4B87-ABB5-EA57E594C02E}" destId="{E52CA230-596A-434E-891D-39B1C3810455}" srcOrd="0" destOrd="0" presId="urn:microsoft.com/office/officeart/2005/8/layout/StepDownProcess"/>
    <dgm:cxn modelId="{32642C39-EAF8-4DF3-903F-80ED85A8C05C}" type="presOf" srcId="{15026748-6F62-43FF-8435-D59F97B65616}" destId="{EC0446E2-3561-4E82-A0C1-BF135AF8303E}" srcOrd="0" destOrd="0" presId="urn:microsoft.com/office/officeart/2005/8/layout/StepDownProcess"/>
    <dgm:cxn modelId="{E81A1063-36ED-4D95-8694-110412CD610A}" srcId="{841E41FA-1FAD-4889-822B-E25D8D573050}" destId="{15026748-6F62-43FF-8435-D59F97B65616}" srcOrd="0" destOrd="0" parTransId="{7835B71F-82A9-46B3-9F70-37D45014D58D}" sibTransId="{35FAF13E-A233-4323-99D6-FADD03D0924A}"/>
    <dgm:cxn modelId="{9317AF69-D429-4555-BF23-7BE8CCF50B45}" type="presOf" srcId="{B64ED537-D678-413C-8C95-4A0AAF4512F9}" destId="{3A3C2263-7224-47E7-BD9C-3EFA775D7D44}" srcOrd="0" destOrd="0" presId="urn:microsoft.com/office/officeart/2005/8/layout/StepDownProcess"/>
    <dgm:cxn modelId="{68798775-C5C0-4DC0-9F16-575A4659540F}" type="presOf" srcId="{49613698-6760-4B5B-8273-E596E49DFC61}" destId="{D4E3A78B-4615-4226-9B1C-5098429EB9CF}" srcOrd="0" destOrd="0" presId="urn:microsoft.com/office/officeart/2005/8/layout/StepDownProcess"/>
    <dgm:cxn modelId="{AB462999-6618-4CD7-B5AE-4AE59D5A675D}" type="presOf" srcId="{52238E66-B397-494E-AE5E-4350AD835E35}" destId="{1E9C9EDC-F0B8-4309-B75C-0394133C27F1}" srcOrd="0" destOrd="0" presId="urn:microsoft.com/office/officeart/2005/8/layout/StepDownProcess"/>
    <dgm:cxn modelId="{B6D71EC6-B60F-4784-AD25-634818A99858}" srcId="{52238E66-B397-494E-AE5E-4350AD835E35}" destId="{B64ED537-D678-413C-8C95-4A0AAF4512F9}" srcOrd="1" destOrd="0" parTransId="{2FB6FA89-94F1-4002-92CC-86B37BC2B7A5}" sibTransId="{03F00111-F416-4163-9B92-60BB68059F56}"/>
    <dgm:cxn modelId="{498FDFC9-3CF6-404B-88D1-BC9741D837D0}" srcId="{52238E66-B397-494E-AE5E-4350AD835E35}" destId="{7A5B0337-78E6-4423-A63F-BFA6B2DC78AB}" srcOrd="0" destOrd="0" parTransId="{4EBDC27C-45AF-4875-95A9-99E4BCAEF95F}" sibTransId="{377A5ABA-CACD-4A02-987C-ECEBE318C45F}"/>
    <dgm:cxn modelId="{3F4B21DA-A4A8-4D6B-BD65-5FBD17C130FB}" srcId="{7A5B0337-78E6-4423-A63F-BFA6B2DC78AB}" destId="{75FAC8EB-9B30-4B87-ABB5-EA57E594C02E}" srcOrd="0" destOrd="0" parTransId="{AB1F4BCC-8171-425E-ABDF-B217C5D614D4}" sibTransId="{F1547CC8-8029-4C2E-9E6E-53C5610A25D4}"/>
    <dgm:cxn modelId="{20E286E7-0634-41D7-8FB2-DA8846A24659}" type="presOf" srcId="{7A5B0337-78E6-4423-A63F-BFA6B2DC78AB}" destId="{5E3DDAC2-3D8B-45B0-965D-2E51CC73FE08}" srcOrd="0" destOrd="0" presId="urn:microsoft.com/office/officeart/2005/8/layout/StepDownProcess"/>
    <dgm:cxn modelId="{8516FCEC-15FC-42F4-8065-BC9392034FBF}" type="presOf" srcId="{841E41FA-1FAD-4889-822B-E25D8D573050}" destId="{6C424779-9D4D-47B5-84C8-CF213702D9FE}" srcOrd="0" destOrd="0" presId="urn:microsoft.com/office/officeart/2005/8/layout/StepDownProcess"/>
    <dgm:cxn modelId="{45DFA1EE-CB87-4646-936D-3E4DB72F5231}" srcId="{52238E66-B397-494E-AE5E-4350AD835E35}" destId="{841E41FA-1FAD-4889-822B-E25D8D573050}" srcOrd="2" destOrd="0" parTransId="{B82B3CC4-FD3C-40CC-9C27-7C26ED1C1E91}" sibTransId="{91FE172A-7C51-41B1-8CA6-F89AF01FBDC7}"/>
    <dgm:cxn modelId="{17B50CE8-E382-4AE6-B893-1F48CFB97DF2}" type="presParOf" srcId="{1E9C9EDC-F0B8-4309-B75C-0394133C27F1}" destId="{31D9242E-7675-48E2-B318-0FB9BA7039B3}" srcOrd="0" destOrd="0" presId="urn:microsoft.com/office/officeart/2005/8/layout/StepDownProcess"/>
    <dgm:cxn modelId="{F9D5DA06-EFAA-476C-AF9B-74474B38B63A}" type="presParOf" srcId="{31D9242E-7675-48E2-B318-0FB9BA7039B3}" destId="{6547FB22-671F-462D-8E0D-901C92C70C7C}" srcOrd="0" destOrd="0" presId="urn:microsoft.com/office/officeart/2005/8/layout/StepDownProcess"/>
    <dgm:cxn modelId="{4238DCF3-2C7C-4F10-BAB1-DA9962D8BFB5}" type="presParOf" srcId="{31D9242E-7675-48E2-B318-0FB9BA7039B3}" destId="{5E3DDAC2-3D8B-45B0-965D-2E51CC73FE08}" srcOrd="1" destOrd="0" presId="urn:microsoft.com/office/officeart/2005/8/layout/StepDownProcess"/>
    <dgm:cxn modelId="{62086671-159D-49DF-8573-AA08F9104AD6}" type="presParOf" srcId="{31D9242E-7675-48E2-B318-0FB9BA7039B3}" destId="{E52CA230-596A-434E-891D-39B1C3810455}" srcOrd="2" destOrd="0" presId="urn:microsoft.com/office/officeart/2005/8/layout/StepDownProcess"/>
    <dgm:cxn modelId="{697D4E10-0E08-43D8-8495-4CC280F469CE}" type="presParOf" srcId="{1E9C9EDC-F0B8-4309-B75C-0394133C27F1}" destId="{186304D8-9A89-4F84-89BB-55FE63DFD79F}" srcOrd="1" destOrd="0" presId="urn:microsoft.com/office/officeart/2005/8/layout/StepDownProcess"/>
    <dgm:cxn modelId="{58E19699-4EF8-4E60-88C5-04F3463CC2CC}" type="presParOf" srcId="{1E9C9EDC-F0B8-4309-B75C-0394133C27F1}" destId="{AF7F8240-2149-4FA9-880B-7F9073EDA560}" srcOrd="2" destOrd="0" presId="urn:microsoft.com/office/officeart/2005/8/layout/StepDownProcess"/>
    <dgm:cxn modelId="{AADFCFD9-A19C-4AEE-88BE-12E0669668B0}" type="presParOf" srcId="{AF7F8240-2149-4FA9-880B-7F9073EDA560}" destId="{C21EB835-463D-487E-B2E3-8AF805D19881}" srcOrd="0" destOrd="0" presId="urn:microsoft.com/office/officeart/2005/8/layout/StepDownProcess"/>
    <dgm:cxn modelId="{3680C29B-9126-4C27-BADC-14FCB907160A}" type="presParOf" srcId="{AF7F8240-2149-4FA9-880B-7F9073EDA560}" destId="{3A3C2263-7224-47E7-BD9C-3EFA775D7D44}" srcOrd="1" destOrd="0" presId="urn:microsoft.com/office/officeart/2005/8/layout/StepDownProcess"/>
    <dgm:cxn modelId="{94E3C6C2-5D38-4845-B5D5-7749F621479F}" type="presParOf" srcId="{AF7F8240-2149-4FA9-880B-7F9073EDA560}" destId="{D4E3A78B-4615-4226-9B1C-5098429EB9CF}" srcOrd="2" destOrd="0" presId="urn:microsoft.com/office/officeart/2005/8/layout/StepDownProcess"/>
    <dgm:cxn modelId="{EFAED318-D3D5-4617-853D-269798221FD2}" type="presParOf" srcId="{1E9C9EDC-F0B8-4309-B75C-0394133C27F1}" destId="{090959FD-B5D6-4D65-955C-231138660C8C}" srcOrd="3" destOrd="0" presId="urn:microsoft.com/office/officeart/2005/8/layout/StepDownProcess"/>
    <dgm:cxn modelId="{4CB45F31-E7E8-4733-9823-6A07580CE4B1}" type="presParOf" srcId="{1E9C9EDC-F0B8-4309-B75C-0394133C27F1}" destId="{302C2450-381A-45BA-A162-38E27EDF3C15}" srcOrd="4" destOrd="0" presId="urn:microsoft.com/office/officeart/2005/8/layout/StepDownProcess"/>
    <dgm:cxn modelId="{F74277C0-367C-496C-A5EC-9A7574CD8216}" type="presParOf" srcId="{302C2450-381A-45BA-A162-38E27EDF3C15}" destId="{6C424779-9D4D-47B5-84C8-CF213702D9FE}" srcOrd="0" destOrd="0" presId="urn:microsoft.com/office/officeart/2005/8/layout/StepDownProcess"/>
    <dgm:cxn modelId="{B9D745DE-EBE9-4B1B-BC03-9B9B777B8AA2}" type="presParOf" srcId="{302C2450-381A-45BA-A162-38E27EDF3C15}" destId="{EC0446E2-3561-4E82-A0C1-BF135AF8303E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7FB22-671F-462D-8E0D-901C92C70C7C}">
      <dsp:nvSpPr>
        <dsp:cNvPr id="0" name=""/>
        <dsp:cNvSpPr/>
      </dsp:nvSpPr>
      <dsp:spPr>
        <a:xfrm rot="5400000">
          <a:off x="241467" y="1444598"/>
          <a:ext cx="908948" cy="10348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DDAC2-3D8B-45B0-965D-2E51CC73FE08}">
      <dsp:nvSpPr>
        <dsp:cNvPr id="0" name=""/>
        <dsp:cNvSpPr/>
      </dsp:nvSpPr>
      <dsp:spPr>
        <a:xfrm>
          <a:off x="651" y="437010"/>
          <a:ext cx="1530134" cy="107104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 for </a:t>
          </a:r>
          <a:r>
            <a:rPr lang="en-US" sz="1800" kern="1200" dirty="0" err="1"/>
            <a:t>Nikosh</a:t>
          </a:r>
          <a:r>
            <a:rPr lang="en-US" sz="1800" kern="1200" dirty="0"/>
            <a:t> font</a:t>
          </a:r>
        </a:p>
      </dsp:txBody>
      <dsp:txXfrm>
        <a:off x="52944" y="489303"/>
        <a:ext cx="1425548" cy="966458"/>
      </dsp:txXfrm>
    </dsp:sp>
    <dsp:sp modelId="{E52CA230-596A-434E-891D-39B1C3810455}">
      <dsp:nvSpPr>
        <dsp:cNvPr id="0" name=""/>
        <dsp:cNvSpPr/>
      </dsp:nvSpPr>
      <dsp:spPr>
        <a:xfrm>
          <a:off x="1530786" y="539158"/>
          <a:ext cx="1112874" cy="865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Create 1M text data like this link</a:t>
          </a:r>
        </a:p>
      </dsp:txBody>
      <dsp:txXfrm>
        <a:off x="1530786" y="539158"/>
        <a:ext cx="1112874" cy="865665"/>
      </dsp:txXfrm>
    </dsp:sp>
    <dsp:sp modelId="{C21EB835-463D-487E-B2E3-8AF805D19881}">
      <dsp:nvSpPr>
        <dsp:cNvPr id="0" name=""/>
        <dsp:cNvSpPr/>
      </dsp:nvSpPr>
      <dsp:spPr>
        <a:xfrm rot="5400000">
          <a:off x="1510111" y="2647734"/>
          <a:ext cx="908948" cy="103480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3C2263-7224-47E7-BD9C-3EFA775D7D44}">
      <dsp:nvSpPr>
        <dsp:cNvPr id="0" name=""/>
        <dsp:cNvSpPr/>
      </dsp:nvSpPr>
      <dsp:spPr>
        <a:xfrm>
          <a:off x="1269295" y="1640146"/>
          <a:ext cx="1530134" cy="107104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 </a:t>
          </a:r>
          <a:r>
            <a:rPr lang="en-US" sz="1800" kern="1200" dirty="0" err="1"/>
            <a:t>Nikosh</a:t>
          </a:r>
          <a:r>
            <a:rPr lang="en-US" sz="1800" kern="1200" dirty="0"/>
            <a:t> font model with NID data</a:t>
          </a:r>
        </a:p>
      </dsp:txBody>
      <dsp:txXfrm>
        <a:off x="1321588" y="1692439"/>
        <a:ext cx="1425548" cy="966458"/>
      </dsp:txXfrm>
    </dsp:sp>
    <dsp:sp modelId="{D4E3A78B-4615-4226-9B1C-5098429EB9CF}">
      <dsp:nvSpPr>
        <dsp:cNvPr id="0" name=""/>
        <dsp:cNvSpPr/>
      </dsp:nvSpPr>
      <dsp:spPr>
        <a:xfrm>
          <a:off x="2799430" y="1742295"/>
          <a:ext cx="1112874" cy="865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Prepare single line NID data</a:t>
          </a:r>
        </a:p>
      </dsp:txBody>
      <dsp:txXfrm>
        <a:off x="2799430" y="1742295"/>
        <a:ext cx="1112874" cy="865665"/>
      </dsp:txXfrm>
    </dsp:sp>
    <dsp:sp modelId="{6C424779-9D4D-47B5-84C8-CF213702D9FE}">
      <dsp:nvSpPr>
        <dsp:cNvPr id="0" name=""/>
        <dsp:cNvSpPr/>
      </dsp:nvSpPr>
      <dsp:spPr>
        <a:xfrm>
          <a:off x="2537939" y="2843283"/>
          <a:ext cx="1530134" cy="107104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Performance Evaluate</a:t>
          </a:r>
        </a:p>
      </dsp:txBody>
      <dsp:txXfrm>
        <a:off x="2590232" y="2895576"/>
        <a:ext cx="1425548" cy="966458"/>
      </dsp:txXfrm>
    </dsp:sp>
    <dsp:sp modelId="{EC0446E2-3561-4E82-A0C1-BF135AF8303E}">
      <dsp:nvSpPr>
        <dsp:cNvPr id="0" name=""/>
        <dsp:cNvSpPr/>
      </dsp:nvSpPr>
      <dsp:spPr>
        <a:xfrm>
          <a:off x="4068074" y="2945431"/>
          <a:ext cx="1112874" cy="865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Report</a:t>
          </a:r>
        </a:p>
      </dsp:txBody>
      <dsp:txXfrm>
        <a:off x="4068074" y="2945431"/>
        <a:ext cx="1112874" cy="8656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0F27-61E8-401A-8AB9-9352B1908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66614-95B2-48D1-9CB9-95CB18DF9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C1517-B1F6-4D59-840D-E4C00048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DA6E-1AD2-4AC4-A1B8-735B155B40B5}" type="datetimeFigureOut">
              <a:rPr lang="en-US" smtClean="0"/>
              <a:t>09-Aug-21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7D45A-29B4-4C41-A900-82A53A81A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3DE94-5F4A-43B0-A480-D4CD1929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946D-C332-49B3-A3F3-FD9D4CF4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5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22DD-D7C7-4A1D-88D4-FF7BF122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21659-8F54-464F-8988-B3011C314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D495C-D2D8-45C9-9AE5-13A0BD3B5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DA6E-1AD2-4AC4-A1B8-735B155B40B5}" type="datetimeFigureOut">
              <a:rPr lang="en-US" smtClean="0"/>
              <a:t>09-Aug-21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ED0B4-F6A1-4A20-92F3-84D0AD6C2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E2657-659A-4DC1-B074-E048C756F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946D-C332-49B3-A3F3-FD9D4CF4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7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274B39-BCB2-440B-9BBF-6DD7A751F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AEED7-8041-4A38-B0D1-BEA8C35D4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A608B-6688-4188-9AFB-F7B361F8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DA6E-1AD2-4AC4-A1B8-735B155B40B5}" type="datetimeFigureOut">
              <a:rPr lang="en-US" smtClean="0"/>
              <a:t>09-Aug-21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16573-0016-44A6-83E1-65BD7C8C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1F187-C257-4A0A-8600-332869D6C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946D-C332-49B3-A3F3-FD9D4CF4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0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F31D-AA76-4CF0-A665-BC13CF5B5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03BA7-2D75-4B5B-AE3D-A63826FDD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819E2-D1F7-41E9-89A7-EC1B82145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DA6E-1AD2-4AC4-A1B8-735B155B40B5}" type="datetimeFigureOut">
              <a:rPr lang="en-US" smtClean="0"/>
              <a:t>09-Aug-21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48F35-BA67-4840-9747-CB714FEF4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7A909-17CF-4FE3-931F-F176B6AA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946D-C332-49B3-A3F3-FD9D4CF4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4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9136-9F26-49D2-BC87-41053B337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4CB75-5626-45E2-ACB2-13D39A8C6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6F8FF-B385-466B-A787-73375C338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DA6E-1AD2-4AC4-A1B8-735B155B40B5}" type="datetimeFigureOut">
              <a:rPr lang="en-US" smtClean="0"/>
              <a:t>09-Aug-21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1E653-75DE-45C1-BE4A-7F6D3AB9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F2DC9-2564-4F26-A329-3BD77023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946D-C332-49B3-A3F3-FD9D4CF4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5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0D055-134F-4672-9ECE-7EBF9AEE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198F7-90A3-42DD-8E11-DE9E9A77C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721D1-4182-4704-962E-07F875F3E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21130-D1C6-4557-BBA5-43B44158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DA6E-1AD2-4AC4-A1B8-735B155B40B5}" type="datetimeFigureOut">
              <a:rPr lang="en-US" smtClean="0"/>
              <a:t>09-Aug-21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91B2A-4633-443F-9477-7B00C74B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399C1-3DAD-464D-9F2C-12C997A8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946D-C332-49B3-A3F3-FD9D4CF4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8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1EAED-9006-49C7-9698-B75541902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411BD-95B8-4F59-A9E4-98D17FBFA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D2C46-2E11-43CA-B216-7476DBF90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C4051-FB0F-4F83-99A2-B9F52DDE9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F05DFF-8B87-4949-8973-77E20E656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7CA418-D033-470F-BEBD-E211A0305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DA6E-1AD2-4AC4-A1B8-735B155B40B5}" type="datetimeFigureOut">
              <a:rPr lang="en-US" smtClean="0"/>
              <a:t>09-Aug-21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4F5605-F09B-4E40-B3B3-CA31D69C8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CF3C77-5933-4088-BE53-E478EEA4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946D-C332-49B3-A3F3-FD9D4CF4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3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3F91-56B6-4716-8903-42170818E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174994-2F92-4356-8A31-153E3E3AB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DA6E-1AD2-4AC4-A1B8-735B155B40B5}" type="datetimeFigureOut">
              <a:rPr lang="en-US" smtClean="0"/>
              <a:t>09-Aug-21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60F07-FFBB-4BFA-B4B7-F5654DA77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61262-F4C6-4209-9F90-8F0A1F593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946D-C332-49B3-A3F3-FD9D4CF4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61664A-C95C-4EB7-8C69-C603BDA5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DA6E-1AD2-4AC4-A1B8-735B155B40B5}" type="datetimeFigureOut">
              <a:rPr lang="en-US" smtClean="0"/>
              <a:t>09-Aug-21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A447FE-0CCD-4DBC-961B-4B6103FA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40EB6-9B47-4B41-9BEF-B5EA69B9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946D-C332-49B3-A3F3-FD9D4CF4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6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F441-A683-46E9-A28C-A05C78D6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2623C-FEB9-4A72-81BE-238C37BD8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30B86-7479-42BC-9E29-134D6DB32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8CE88-DF3C-489F-B49C-F4E525FF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DA6E-1AD2-4AC4-A1B8-735B155B40B5}" type="datetimeFigureOut">
              <a:rPr lang="en-US" smtClean="0"/>
              <a:t>09-Aug-21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7706F-4083-40B9-97DD-1BA17DB83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BCEF2-0202-4268-84E3-A4ABFEB8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946D-C332-49B3-A3F3-FD9D4CF4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3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62AE0-E469-4691-9C83-26BBCE66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C14686-1596-46EF-973A-F3093399C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3A6F5-7706-49ED-8D4F-8E34FAEFD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D5502-5A38-47BF-99D8-F1A3E3CD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DA6E-1AD2-4AC4-A1B8-735B155B40B5}" type="datetimeFigureOut">
              <a:rPr lang="en-US" smtClean="0"/>
              <a:t>09-Aug-21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AE836-D79C-4EE9-88AF-81F97A5D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67514-B57D-437B-97B4-0A9EF4A6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946D-C332-49B3-A3F3-FD9D4CF4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6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1287F-9EDE-4457-9BD8-900A64C2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CBC84-EF53-437F-9296-9C792DD57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22FF5-EA80-47C7-BF01-EDCF09E02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BDA6E-1AD2-4AC4-A1B8-735B155B40B5}" type="datetimeFigureOut">
              <a:rPr lang="en-US" smtClean="0"/>
              <a:t>09-Aug-21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677FA-70C0-4BDB-A91A-DD46C5375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A062F-0806-432D-91B0-843380A0B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E946D-C332-49B3-A3F3-FD9D4CF48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9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github.com/Shreeshrii/tesstrain-ben/blob/main/data/BenKalpurush.training_text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10932-FF8B-4345-88B8-13606209D7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 For Improving Our Tesseract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2B0AB-2DDE-46CB-8D3D-1EB613E1D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5506"/>
            <a:ext cx="9144000" cy="1322294"/>
          </a:xfrm>
        </p:spPr>
        <p:txBody>
          <a:bodyPr/>
          <a:lstStyle/>
          <a:p>
            <a:r>
              <a:rPr lang="en-US" dirty="0"/>
              <a:t>Townim Faisal Chowdhury</a:t>
            </a:r>
          </a:p>
        </p:txBody>
      </p:sp>
    </p:spTree>
    <p:extLst>
      <p:ext uri="{BB962C8B-B14F-4D97-AF65-F5344CB8AC3E}">
        <p14:creationId xmlns:p14="http://schemas.microsoft.com/office/powerpoint/2010/main" val="348091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4EEE2-F496-413C-84F9-3D860B46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0A2971-35FF-4793-A261-D33724B718F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9399297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62A210-990F-4343-B6E9-C3C227B9CB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ighlight>
                  <a:srgbClr val="FFFF00"/>
                </a:highlight>
              </a:rPr>
              <a:t>Link for the format of 1M text:</a:t>
            </a:r>
            <a:r>
              <a:rPr lang="en-US" sz="1800" dirty="0"/>
              <a:t> </a:t>
            </a:r>
            <a:r>
              <a:rPr lang="en-US" sz="1800" dirty="0">
                <a:hlinkClick r:id="rId7"/>
              </a:rPr>
              <a:t>https://github.com/Shreeshrii/tesstrain-ben/blob/main/data/BenKalpurush.training_text</a:t>
            </a:r>
            <a:endParaRPr lang="en-US" sz="1800" dirty="0"/>
          </a:p>
          <a:p>
            <a:r>
              <a:rPr lang="en-US" sz="1800" dirty="0"/>
              <a:t>The line length must be like this file, not more than that</a:t>
            </a:r>
          </a:p>
          <a:p>
            <a:r>
              <a:rPr lang="en-US" sz="1800" dirty="0"/>
              <a:t>In every step, we will evaluate the model</a:t>
            </a:r>
          </a:p>
        </p:txBody>
      </p:sp>
    </p:spTree>
    <p:extLst>
      <p:ext uri="{BB962C8B-B14F-4D97-AF65-F5344CB8AC3E}">
        <p14:creationId xmlns:p14="http://schemas.microsoft.com/office/powerpoint/2010/main" val="810959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86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Workflow For Improving Our Tesseract</vt:lpstr>
      <vt:lpstr>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For Improving Our Tesseract</dc:title>
  <dc:creator>Townim Faisal Chowdhury</dc:creator>
  <cp:lastModifiedBy>Townim Faisal Chowdhury</cp:lastModifiedBy>
  <cp:revision>2</cp:revision>
  <dcterms:created xsi:type="dcterms:W3CDTF">2021-08-09T13:37:15Z</dcterms:created>
  <dcterms:modified xsi:type="dcterms:W3CDTF">2021-08-09T13:42:51Z</dcterms:modified>
</cp:coreProperties>
</file>