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9" r:id="rId3"/>
    <p:sldId id="280" r:id="rId4"/>
    <p:sldId id="258" r:id="rId5"/>
    <p:sldId id="259" r:id="rId6"/>
    <p:sldId id="276" r:id="rId7"/>
    <p:sldId id="278" r:id="rId8"/>
    <p:sldId id="256" r:id="rId9"/>
    <p:sldId id="257" r:id="rId10"/>
    <p:sldId id="274" r:id="rId11"/>
    <p:sldId id="273" r:id="rId12"/>
    <p:sldId id="275" r:id="rId13"/>
    <p:sldId id="262" r:id="rId14"/>
    <p:sldId id="268" r:id="rId15"/>
    <p:sldId id="270" r:id="rId16"/>
    <p:sldId id="272" r:id="rId17"/>
    <p:sldId id="271" r:id="rId18"/>
    <p:sldId id="266" r:id="rId19"/>
    <p:sldId id="265" r:id="rId20"/>
    <p:sldId id="264" r:id="rId21"/>
    <p:sldId id="263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F568-7E7A-48A9-9E7B-D813E67EDB0F}" type="datetimeFigureOut">
              <a:rPr kumimoji="1" lang="ja-JP" altLang="en-US" smtClean="0"/>
              <a:t>2013/3/6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30BF-1B6F-4BB5-A527-273A4B5E90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オファー関連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you1026\デスクトップ\CA0305 0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3398186" cy="6031781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3419872" y="3877598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644008" y="3805590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アドレス入力時は英語にできませんか？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Documents and Settings\you1026\デスクトップ\CA0305 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3398186" cy="6031781"/>
          </a:xfrm>
          <a:prstGeom prst="rect">
            <a:avLst/>
          </a:prstGeom>
          <a:noFill/>
        </p:spPr>
      </p:pic>
      <p:cxnSp>
        <p:nvCxnSpPr>
          <p:cNvPr id="6" name="直線矢印コネクタ 5"/>
          <p:cNvCxnSpPr/>
          <p:nvPr/>
        </p:nvCxnSpPr>
        <p:spPr>
          <a:xfrm>
            <a:off x="3419872" y="3933056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644008" y="3861048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・名義入力時はカタカナにできませんか？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endParaRPr lang="en-US" altLang="ja-JP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you1026\デスクトップ\CA0305 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3398186" cy="6031781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3419872" y="2204864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644008" y="2132856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口座</a:t>
            </a:r>
            <a:r>
              <a:rPr lang="ja-JP" altLang="en-US" sz="1050" dirty="0">
                <a:solidFill>
                  <a:srgbClr val="FF0000"/>
                </a:solidFill>
              </a:rPr>
              <a:t>入力時</a:t>
            </a:r>
            <a:r>
              <a:rPr lang="ja-JP" altLang="en-US" sz="1050" dirty="0" smtClean="0">
                <a:solidFill>
                  <a:srgbClr val="FF0000"/>
                </a:solidFill>
              </a:rPr>
              <a:t>は数字にできませんか？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代行登録関連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C:\Documents and Settings\you1026\デスクトップ\CA0305 0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3465683" cy="6151587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2987824" y="2725470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211960" y="2653462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改行位置おかしいです。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you1026\デスクトップ\CA03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3048000" cy="5410200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3491880" y="4077072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716016" y="4005064"/>
            <a:ext cx="43924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（文言変更）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このアドレスのユーザーはすでに</a:t>
            </a:r>
            <a:r>
              <a:rPr lang="en-US" altLang="ja-JP" sz="1050" dirty="0" err="1" smtClean="0">
                <a:solidFill>
                  <a:srgbClr val="FF0000"/>
                </a:solidFill>
              </a:rPr>
              <a:t>CircleApp</a:t>
            </a:r>
            <a:r>
              <a:rPr lang="ja-JP" altLang="en-US" sz="1050" dirty="0" smtClean="0">
                <a:solidFill>
                  <a:srgbClr val="FF0000"/>
                </a:solidFill>
              </a:rPr>
              <a:t>を利用しています。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本人に直接、サークルページからの加入申請を促してください。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C:\Documents and Settings\you1026\デスクトップ\CA0305 0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3465683" cy="6151587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3131840" y="2780928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355976" y="2708920"/>
            <a:ext cx="36724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ここの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仮メンバー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を赤字に。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547664" y="3212976"/>
            <a:ext cx="44644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156176" y="2924944"/>
            <a:ext cx="36724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こっちの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仮メンバー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は赤字じゃなくて結構です。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C:\Documents and Settings\you1026\デスクトップ\CA0305 0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3465683" cy="6151587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3059832" y="2708920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283968" y="2636912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改行位置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と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して、で切る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563888" y="4741694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788024" y="4669686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なるべく、をトル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635896" y="4183196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860032" y="4111188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メールを受信することはできます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を赤字に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you1026\デスクトップ\CA0305 0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3019646" cy="5359872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3347864" y="2924944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572000" y="2852936"/>
            <a:ext cx="43924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いいかげん直しませんか？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you1026\デスクトップ\CA0305 0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3019646" cy="5359872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2627784" y="1700808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851920" y="1628800"/>
            <a:ext cx="43924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新規登録（ユーザー情報）とかにしないとしつこいかもしれません。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endParaRPr lang="en-US" altLang="ja-JP" sz="1050" dirty="0">
              <a:solidFill>
                <a:srgbClr val="FF0000"/>
              </a:solidFill>
            </a:endParaRPr>
          </a:p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この前は新規登録（大学情報）とかにして。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ocuments and Settings\you1026\デスクトップ\CA0305 0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3048000" cy="5410200"/>
          </a:xfrm>
          <a:prstGeom prst="rect">
            <a:avLst/>
          </a:prstGeom>
          <a:noFill/>
        </p:spPr>
      </p:pic>
      <p:cxnSp>
        <p:nvCxnSpPr>
          <p:cNvPr id="6" name="直線矢印コネクタ 5"/>
          <p:cNvCxnSpPr/>
          <p:nvPr/>
        </p:nvCxnSpPr>
        <p:spPr>
          <a:xfrm>
            <a:off x="3275856" y="3949606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499992" y="3877598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（再）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>
                <a:solidFill>
                  <a:srgbClr val="FF0000"/>
                </a:solidFill>
              </a:rPr>
              <a:t>企業名</a:t>
            </a:r>
            <a:r>
              <a:rPr lang="ja-JP" altLang="en-US" sz="1050" dirty="0" smtClean="0">
                <a:solidFill>
                  <a:srgbClr val="FF0000"/>
                </a:solidFill>
              </a:rPr>
              <a:t>の</a:t>
            </a:r>
            <a:r>
              <a:rPr lang="ja-JP" altLang="en-US" sz="1050" dirty="0">
                <a:solidFill>
                  <a:srgbClr val="FF0000"/>
                </a:solidFill>
              </a:rPr>
              <a:t>表示</a:t>
            </a:r>
            <a:r>
              <a:rPr lang="ja-JP" altLang="en-US" sz="1050" dirty="0" smtClean="0">
                <a:solidFill>
                  <a:srgbClr val="FF0000"/>
                </a:solidFill>
              </a:rPr>
              <a:t>もお願いします。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you1026\デスクトップ\CA0305 0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3019646" cy="5359872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2627784" y="2636912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851920" y="2564904"/>
            <a:ext cx="43924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仮メンバー→本登録したのに、さらに本登録っておかしくないですか？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以下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sz="1050" dirty="0" smtClean="0">
                <a:solidFill>
                  <a:srgbClr val="FF0000"/>
                </a:solidFill>
              </a:rPr>
              <a:t>URL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よ</a:t>
            </a:r>
            <a:r>
              <a:rPr lang="ja-JP" altLang="en-US" sz="1050" dirty="0">
                <a:solidFill>
                  <a:srgbClr val="FF0000"/>
                </a:solidFill>
              </a:rPr>
              <a:t>サークルアップ</a:t>
            </a:r>
            <a:r>
              <a:rPr lang="ja-JP" altLang="en-US" sz="1050" dirty="0" smtClean="0">
                <a:solidFill>
                  <a:srgbClr val="FF0000"/>
                </a:solidFill>
              </a:rPr>
              <a:t>をご利用ください。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でいいと思います。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Documents and Settings\you1026\デスクトップ\CA0305 0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3019646" cy="5359872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2987824" y="2060848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211960" y="1988840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苗字と名前がおかしなことに。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you1026\デスクトップ\CA0305 0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3048000" cy="5410200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3275856" y="4237638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499992" y="4165630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赤字に変更お願いします。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:\Documents and Settings\you1026\デスクトップ\CA0305 0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3398186" cy="6031781"/>
          </a:xfrm>
          <a:prstGeom prst="rect">
            <a:avLst/>
          </a:prstGeom>
          <a:noFill/>
        </p:spPr>
      </p:pic>
      <p:cxnSp>
        <p:nvCxnSpPr>
          <p:cNvPr id="6" name="直線矢印コネクタ 5"/>
          <p:cNvCxnSpPr/>
          <p:nvPr/>
        </p:nvCxnSpPr>
        <p:spPr>
          <a:xfrm>
            <a:off x="3779912" y="2348880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004048" y="2276872"/>
            <a:ext cx="36724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テストアプリでたまにこの画面がでます。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動画読み込みがあまりに遅い時などは、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再アクセスを促すなど、なる早で対応してください。</a:t>
            </a:r>
            <a:endParaRPr lang="en-US" altLang="ja-JP" sz="1050" dirty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注意</a:t>
            </a:r>
            <a:r>
              <a:rPr lang="ja-JP" altLang="en-US" sz="1050" dirty="0">
                <a:solidFill>
                  <a:srgbClr val="FF0000"/>
                </a:solidFill>
              </a:rPr>
              <a:t>して</a:t>
            </a:r>
            <a:r>
              <a:rPr lang="ja-JP" altLang="en-US" sz="1050" dirty="0" smtClean="0">
                <a:solidFill>
                  <a:srgbClr val="FF0000"/>
                </a:solidFill>
              </a:rPr>
              <a:t>ください。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Documents and Settings\you1026\デスクトップ\CA0305 0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3398186" cy="6031781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2987824" y="2276872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211960" y="2204864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動画（動画タイトル）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にしてください。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ポイント関連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you1026\デスクトップ\CA0305 0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3398186" cy="6031781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2987824" y="2869486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211960" y="2797478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3,000Pt</a:t>
            </a:r>
            <a:r>
              <a:rPr lang="ja-JP" altLang="en-US" sz="1050" dirty="0" smtClean="0">
                <a:solidFill>
                  <a:srgbClr val="FF0000"/>
                </a:solidFill>
              </a:rPr>
              <a:t>～だけに。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987824" y="3895164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211960" y="3823156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FF0000"/>
                </a:solidFill>
              </a:rPr>
              <a:t>1</a:t>
            </a:r>
            <a:r>
              <a:rPr lang="en-US" altLang="ja-JP" sz="1050" dirty="0" smtClean="0">
                <a:solidFill>
                  <a:srgbClr val="FF0000"/>
                </a:solidFill>
              </a:rPr>
              <a:t>,000Pt</a:t>
            </a:r>
            <a:r>
              <a:rPr lang="ja-JP" altLang="en-US" sz="1050" dirty="0" smtClean="0">
                <a:solidFill>
                  <a:srgbClr val="FF0000"/>
                </a:solidFill>
              </a:rPr>
              <a:t>～だけに。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Documents and Settings\you1026\デスクトップ\CA0305 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0648"/>
            <a:ext cx="3398186" cy="6031781"/>
          </a:xfrm>
          <a:prstGeom prst="rect">
            <a:avLst/>
          </a:prstGeom>
          <a:noFill/>
        </p:spPr>
      </p:pic>
      <p:cxnSp>
        <p:nvCxnSpPr>
          <p:cNvPr id="16" name="直線矢印コネクタ 15"/>
          <p:cNvCxnSpPr/>
          <p:nvPr/>
        </p:nvCxnSpPr>
        <p:spPr>
          <a:xfrm>
            <a:off x="3779912" y="2348880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004048" y="2276872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以前の指示はこれでしたっけ？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r>
              <a:rPr lang="ja-JP" altLang="en-US" sz="1050" dirty="0">
                <a:solidFill>
                  <a:srgbClr val="FF0000"/>
                </a:solidFill>
              </a:rPr>
              <a:t>日本語</a:t>
            </a:r>
            <a:r>
              <a:rPr lang="ja-JP" altLang="en-US" sz="1050" dirty="0" smtClean="0">
                <a:solidFill>
                  <a:srgbClr val="FF0000"/>
                </a:solidFill>
              </a:rPr>
              <a:t>がおかしいので、</a:t>
            </a:r>
            <a:r>
              <a:rPr lang="en-US" altLang="ja-JP" sz="1050" dirty="0" smtClean="0">
                <a:solidFill>
                  <a:srgbClr val="FF0000"/>
                </a:solidFill>
              </a:rPr>
              <a:t>3,000Pt</a:t>
            </a:r>
            <a:r>
              <a:rPr lang="ja-JP" altLang="en-US" sz="1050" dirty="0" smtClean="0">
                <a:solidFill>
                  <a:srgbClr val="FF0000"/>
                </a:solidFill>
              </a:rPr>
              <a:t>でオリジナル</a:t>
            </a:r>
            <a:r>
              <a:rPr lang="en-US" altLang="ja-JP" sz="1050" dirty="0" smtClean="0">
                <a:solidFill>
                  <a:srgbClr val="FF0000"/>
                </a:solidFill>
              </a:rPr>
              <a:t>Quo</a:t>
            </a:r>
            <a:r>
              <a:rPr lang="ja-JP" altLang="en-US" sz="1050" dirty="0" smtClean="0">
                <a:solidFill>
                  <a:srgbClr val="FF0000"/>
                </a:solidFill>
              </a:rPr>
              <a:t>カード</a:t>
            </a:r>
            <a:r>
              <a:rPr lang="en-US" altLang="ja-JP" sz="1050" dirty="0" smtClean="0">
                <a:solidFill>
                  <a:srgbClr val="FF0000"/>
                </a:solidFill>
              </a:rPr>
              <a:t>5</a:t>
            </a:r>
            <a:r>
              <a:rPr lang="ja-JP" altLang="en-US" sz="1050" dirty="0" smtClean="0">
                <a:solidFill>
                  <a:srgbClr val="FF0000"/>
                </a:solidFill>
              </a:rPr>
              <a:t>枚セット（</a:t>
            </a:r>
            <a:r>
              <a:rPr lang="en-US" altLang="ja-JP" sz="1050" dirty="0" smtClean="0">
                <a:solidFill>
                  <a:srgbClr val="FF0000"/>
                </a:solidFill>
              </a:rPr>
              <a:t>2,500</a:t>
            </a:r>
            <a:r>
              <a:rPr lang="ja-JP" altLang="en-US" sz="1050" dirty="0" smtClean="0">
                <a:solidFill>
                  <a:srgbClr val="FF0000"/>
                </a:solidFill>
              </a:rPr>
              <a:t>円分）と交換できます。に。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:\Documents and Settings\you1026\デスクトップ\CA0305 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3398186" cy="6031781"/>
          </a:xfrm>
          <a:prstGeom prst="rect">
            <a:avLst/>
          </a:prstGeom>
          <a:noFill/>
        </p:spPr>
      </p:pic>
      <p:cxnSp>
        <p:nvCxnSpPr>
          <p:cNvPr id="5" name="直線矢印コネクタ 4"/>
          <p:cNvCxnSpPr/>
          <p:nvPr/>
        </p:nvCxnSpPr>
        <p:spPr>
          <a:xfrm>
            <a:off x="3203848" y="4437112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427984" y="4365104"/>
            <a:ext cx="36724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・改行の位置を直す。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・点ではなく、セットに。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endParaRPr lang="en-US" altLang="ja-JP" sz="1050" dirty="0">
              <a:solidFill>
                <a:srgbClr val="FF0000"/>
              </a:solidFill>
            </a:endParaRP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これらの</a:t>
            </a:r>
            <a:r>
              <a:rPr kumimoji="1" lang="en-US" altLang="ja-JP" sz="1050" dirty="0" smtClean="0">
                <a:solidFill>
                  <a:srgbClr val="FF0000"/>
                </a:solidFill>
              </a:rPr>
              <a:t>PC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画面って確認しましたっけ？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302</Words>
  <Application>Microsoft Office PowerPoint</Application>
  <PresentationFormat>画面に合わせる (4:3)</PresentationFormat>
  <Paragraphs>47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オファー関連</vt:lpstr>
      <vt:lpstr>スライド 2</vt:lpstr>
      <vt:lpstr>スライド 3</vt:lpstr>
      <vt:lpstr>スライド 4</vt:lpstr>
      <vt:lpstr>スライド 5</vt:lpstr>
      <vt:lpstr>ポイント関連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代行登録関連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スライド 20</vt:lpstr>
      <vt:lpstr>スライド 21</vt:lpstr>
    </vt:vector>
  </TitlesOfParts>
  <Company>電通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オファー関連</dc:title>
  <dc:creator>電通</dc:creator>
  <cp:lastModifiedBy>電通</cp:lastModifiedBy>
  <cp:revision>3</cp:revision>
  <dcterms:created xsi:type="dcterms:W3CDTF">2013-03-05T15:10:01Z</dcterms:created>
  <dcterms:modified xsi:type="dcterms:W3CDTF">2013-03-05T16:11:05Z</dcterms:modified>
</cp:coreProperties>
</file>