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fa2e9c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7fa2e9c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7fa2e9c4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7fa2e9c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7fa2e9c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7fa2e9c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7fa2e9c4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7fa2e9c4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7fa2e9c4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7fa2e9c4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8a137ce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8a137c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a137ce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8a137ce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7fa2e9c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7fa2e9c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7fa2e9c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7fa2e9c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7fa2e9c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7fa2e9c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7fa2e9c4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7fa2e9c4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7fa2e9c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7fa2e9c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AirBNB: NYC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Orie Wyatt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144000" cy="56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408800" y="329950"/>
            <a:ext cx="4026000" cy="13479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Visualization : 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NYC AirBNB Listings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452325" y="4215825"/>
            <a:ext cx="2250900" cy="707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Orie Wyatt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25" y="1002450"/>
            <a:ext cx="3280725" cy="37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000" y="1003763"/>
            <a:ext cx="3280726" cy="371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75" y="615951"/>
            <a:ext cx="3954725" cy="42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350" y="1089700"/>
            <a:ext cx="4136674" cy="29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What are the top neighborhoods in terms of rental frequency and annual income?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Frequency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Annual Income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700" y="152400"/>
            <a:ext cx="59646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25" y="187875"/>
            <a:ext cx="614427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203250" y="219442"/>
            <a:ext cx="6244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535775" y="1480150"/>
            <a:ext cx="7845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Inverse relation between occupancy and # bedrooms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Higher bedrooms earn more annual summary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Most hosts are single property owners although 40% of properties are owned by individuals owning more than one property. Annual revenue is split almost 50/50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Chelsea and Clinton (Hell’s Kitchen) is the most common rental location and has the largest annual revenue as well. 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56500" y="46173"/>
            <a:ext cx="62442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535775" y="1480150"/>
            <a:ext cx="7845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Calculate ROI based on average prices from each neighborhood. 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Calculate ROI based on cost per bedroom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Compare to other major AirBNB markets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latin typeface="Arial"/>
                <a:ea typeface="Arial"/>
                <a:cs typeface="Arial"/>
                <a:sym typeface="Arial"/>
              </a:rPr>
              <a:t>Source: https://www.kaggle.com/datasets/jaeseokanairbtics/airbnb-data-listings-scraped-global-top-10-cities</a:t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Questions to Answer</a:t>
            </a:r>
            <a:endParaRPr sz="2400"/>
          </a:p>
        </p:txBody>
      </p:sp>
      <p:sp>
        <p:nvSpPr>
          <p:cNvPr id="82" name="Google Shape;82;p14"/>
          <p:cNvSpPr txBox="1"/>
          <p:nvPr>
            <p:ph idx="4294967295" type="title"/>
          </p:nvPr>
        </p:nvSpPr>
        <p:spPr>
          <a:xfrm>
            <a:off x="535775" y="1480150"/>
            <a:ext cx="8280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is the most profitable AirBNB rental size per bedroom?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What percentages of rentals are owned by owners with multiple listings?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What are the top neighborhoods in terms of rental frequency and annual income?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9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Which is the most profitable AirBNB rental size per bedroom?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Average daily rates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Annual Revenue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89899" y="1446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Occupancy Rates</a:t>
            </a:r>
            <a:endParaRPr b="0"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00" y="1318375"/>
            <a:ext cx="6187701" cy="365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89899" y="1446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Average daily rates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1522825"/>
            <a:ext cx="4319675" cy="254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014" y="1526362"/>
            <a:ext cx="4319685" cy="25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1526350"/>
            <a:ext cx="4206996" cy="24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189899" y="14460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Annual revenue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03" y="1526350"/>
            <a:ext cx="4191997" cy="245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38" y="152400"/>
            <a:ext cx="808453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What percentages of rentals are owned by owners with multiple listings?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Distribution of # of Properties Owned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Host Types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Annual Revenue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900" y="868850"/>
            <a:ext cx="5389326" cy="402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