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b4aa475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b4aa4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ab4aa47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ab4aa47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b4aa475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ab4aa47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b4aa47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ab4aa47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b4aa475d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b4aa47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b4aa47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ab4aa47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ab4aa47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ab4aa47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ab4aa47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ab4aa47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adef7be8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adef7be8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adef7be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aadef7b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adef7be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adef7be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adef7be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adef7be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ab4aa475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ab4aa47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ab4aa47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ab4aa47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Cirrhosis Patient Survival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698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ML to predict survivability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 Wyatt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2. Boosting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Results</a:t>
            </a:r>
            <a:endParaRPr/>
          </a:p>
        </p:txBody>
      </p:sp>
      <p:sp>
        <p:nvSpPr>
          <p:cNvPr id="165" name="Google Shape;165;p23"/>
          <p:cNvSpPr txBox="1"/>
          <p:nvPr>
            <p:ph idx="4294967295" type="body"/>
          </p:nvPr>
        </p:nvSpPr>
        <p:spPr>
          <a:xfrm>
            <a:off x="507127" y="1083750"/>
            <a:ext cx="41583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GradientBooster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Albumin and platelets seem to be negatively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positive correlations exists with prothrombin, copper, bilirubin and histologic stage.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502" y="3956992"/>
            <a:ext cx="23336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827" y="1134725"/>
            <a:ext cx="39052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3. Stacking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Results</a:t>
            </a:r>
            <a:endParaRPr/>
          </a:p>
        </p:txBody>
      </p:sp>
      <p:sp>
        <p:nvSpPr>
          <p:cNvPr id="178" name="Google Shape;178;p25"/>
          <p:cNvSpPr txBox="1"/>
          <p:nvPr>
            <p:ph idx="4294967295" type="body"/>
          </p:nvPr>
        </p:nvSpPr>
        <p:spPr>
          <a:xfrm>
            <a:off x="507127" y="1083750"/>
            <a:ext cx="41583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and bayesian inference provided the most accurate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 was not performed, so models may be overfitted.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27" y="279775"/>
            <a:ext cx="4173773" cy="288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890" y="3341512"/>
            <a:ext cx="1959444" cy="167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Ensemble Methods</a:t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507123" y="1083750"/>
            <a:ext cx="72972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Boosting and Bagging had similar outcomes of around 67% accuracy after undergoing cross-validation.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has a floor of around 67%, with Bayesian inference and Logistic Regression as the best performers at 73% accuracy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7" name="Google Shape;197;p28"/>
          <p:cNvSpPr txBox="1"/>
          <p:nvPr>
            <p:ph idx="4294967295" type="body"/>
          </p:nvPr>
        </p:nvSpPr>
        <p:spPr>
          <a:xfrm>
            <a:off x="507123" y="1083750"/>
            <a:ext cx="72972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Boosting and Bagging had similar outcomes of around 67% accuracy after undergoing cross-validation.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has a floor of around 67%, with Bayesian inference and Logistic Regression as the best performers at 73%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appears to be the best ensemble method for this dataset although it would be interesting to investigate different type of boosters (e.g. XGBoost)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3" name="Google Shape;203;p29"/>
          <p:cNvSpPr txBox="1"/>
          <p:nvPr>
            <p:ph idx="4294967295" type="body"/>
          </p:nvPr>
        </p:nvSpPr>
        <p:spPr>
          <a:xfrm>
            <a:off x="507123" y="1083750"/>
            <a:ext cx="72972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confusion matrices to better visualize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whether Censored (Transplant) option is something than can realistically be modelled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the drop off in the final CV for bagging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boosting methods such as XGBoost to see if there are any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the data based on sex and see if there are any discrepancies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477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Cirrhosis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Cirrhosis is a disease affecting the liver that occurs when scar tissue impairs the function of the liver. Cirrhosis is often caused by alcoholism, heroin usage, and hepatitis.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1709393"/>
            <a:ext cx="3918850" cy="312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7" y="0"/>
            <a:ext cx="80847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6212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3537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Sourced from Mayo Clinic study on primary biliary cirrhosis of the liver carried out from 1974 to 1984 via UC Irvine Machine Learning Repository.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(https://archive.ics.uci.edu/dataset/878/cirrhosis+patient+survival+prediction+dataset-1)</a:t>
            </a:r>
            <a:endParaRPr sz="100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18 features including: 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Drug treatments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(days)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Alkaline Phosphates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Edema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Cholesterol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Copper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Histologic stage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Alkaline Phosphotase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Tryglicerides</a:t>
            </a:r>
            <a:endParaRPr sz="12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3" name="Google Shape;123;p17"/>
            <p:cNvSpPr/>
            <p:nvPr/>
          </p:nvSpPr>
          <p:spPr>
            <a:xfrm>
              <a:off x="62125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Source</a:t>
              </a:r>
              <a:endParaRPr/>
            </a:p>
          </p:txBody>
        </p:sp>
      </p:grpSp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500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Variable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507088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Status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D- Deceased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C- Censored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CL- Censored due to Transplant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and Sex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651300"/>
            <a:ext cx="3955099" cy="29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700" y="1651302"/>
            <a:ext cx="3955100" cy="295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507127" y="1083750"/>
            <a:ext cx="41583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Albumin and platelets seem to be negatively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</a:t>
            </a:r>
            <a:r>
              <a:rPr lang="en"/>
              <a:t>positive</a:t>
            </a:r>
            <a:r>
              <a:rPr lang="en"/>
              <a:t> correlations exists with prothrombin, copper, bilirubin and histologic stage.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00" y="84300"/>
            <a:ext cx="3760199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1. Bagging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37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Results</a:t>
            </a:r>
            <a:endParaRPr/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507127" y="1083750"/>
            <a:ext cx="41583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sample volume of transplant </a:t>
            </a:r>
            <a:r>
              <a:rPr lang="en"/>
              <a:t>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 scores seem solid but there is a huge drop off in the final validation.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87" y="530825"/>
            <a:ext cx="3877900" cy="19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50" y="4594000"/>
            <a:ext cx="2317725" cy="2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227" y="2719225"/>
            <a:ext cx="1524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