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5119350" cy="21383625"/>
  <p:notesSz cx="6858000" cy="9144000"/>
  <p:embeddedFontLst>
    <p:embeddedFont>
      <p:font typeface="Gill Sans" panose="02010600030101010101" charset="0"/>
      <p:regular r:id="rId4"/>
      <p:bold r:id="rId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34">
          <p15:clr>
            <a:srgbClr val="747775"/>
          </p15:clr>
        </p15:guide>
        <p15:guide id="2" pos="9390">
          <p15:clr>
            <a:srgbClr val="747775"/>
          </p15:clr>
        </p15:guide>
        <p15:guide id="3" orient="horz" pos="179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591941-4F6E-4558-B422-FF0F12B3C064}">
  <a:tblStyle styleId="{E1591941-4F6E-4558-B422-FF0F12B3C06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2145" y="12"/>
      </p:cViewPr>
      <p:guideLst>
        <p:guide pos="134"/>
        <p:guide pos="9390"/>
        <p:guide orient="horz" pos="1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2.fntdata"/><Relationship Id="rId4" Type="http://schemas.openxmlformats.org/officeDocument/2006/relationships/font" Target="fonts/font1.fntdata"/><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16683"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49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34001" y="6642903"/>
            <a:ext cx="12852000" cy="45837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7" name="Google Shape;17;p2"/>
          <p:cNvSpPr txBox="1">
            <a:spLocks noGrp="1"/>
          </p:cNvSpPr>
          <p:nvPr>
            <p:ph type="subTitle" idx="1"/>
          </p:nvPr>
        </p:nvSpPr>
        <p:spPr>
          <a:xfrm>
            <a:off x="2268001" y="12117604"/>
            <a:ext cx="10584000" cy="5464800"/>
          </a:xfrm>
          <a:prstGeom prst="rect">
            <a:avLst/>
          </a:prstGeom>
          <a:noFill/>
          <a:ln>
            <a:noFill/>
          </a:ln>
        </p:spPr>
        <p:txBody>
          <a:bodyPr spcFirstLastPara="1" wrap="square" lIns="205700" tIns="102850" rIns="205700" bIns="102850" anchor="t" anchorCtr="0">
            <a:normAutofit/>
          </a:bodyPr>
          <a:lstStyle>
            <a:lvl1pPr lvl="0" algn="ctr">
              <a:spcBef>
                <a:spcPts val="1400"/>
              </a:spcBef>
              <a:spcAft>
                <a:spcPts val="0"/>
              </a:spcAft>
              <a:buClr>
                <a:srgbClr val="888888"/>
              </a:buClr>
              <a:buSzPts val="7200"/>
              <a:buNone/>
              <a:defRPr>
                <a:solidFill>
                  <a:srgbClr val="888888"/>
                </a:solidFill>
              </a:defRPr>
            </a:lvl1pPr>
            <a:lvl2pPr lvl="1" algn="ctr">
              <a:spcBef>
                <a:spcPts val="1300"/>
              </a:spcBef>
              <a:spcAft>
                <a:spcPts val="0"/>
              </a:spcAft>
              <a:buClr>
                <a:srgbClr val="888888"/>
              </a:buClr>
              <a:buSzPts val="6300"/>
              <a:buNone/>
              <a:defRPr>
                <a:solidFill>
                  <a:srgbClr val="888888"/>
                </a:solidFill>
              </a:defRPr>
            </a:lvl2pPr>
            <a:lvl3pPr lvl="2" algn="ctr">
              <a:spcBef>
                <a:spcPts val="1100"/>
              </a:spcBef>
              <a:spcAft>
                <a:spcPts val="0"/>
              </a:spcAft>
              <a:buClr>
                <a:srgbClr val="888888"/>
              </a:buClr>
              <a:buSzPts val="5400"/>
              <a:buNone/>
              <a:defRPr>
                <a:solidFill>
                  <a:srgbClr val="888888"/>
                </a:solidFill>
              </a:defRPr>
            </a:lvl3pPr>
            <a:lvl4pPr lvl="3" algn="ctr">
              <a:spcBef>
                <a:spcPts val="900"/>
              </a:spcBef>
              <a:spcAft>
                <a:spcPts val="0"/>
              </a:spcAft>
              <a:buClr>
                <a:srgbClr val="888888"/>
              </a:buClr>
              <a:buSzPts val="4500"/>
              <a:buNone/>
              <a:defRPr>
                <a:solidFill>
                  <a:srgbClr val="888888"/>
                </a:solidFill>
              </a:defRPr>
            </a:lvl4pPr>
            <a:lvl5pPr lvl="4" algn="ctr">
              <a:spcBef>
                <a:spcPts val="900"/>
              </a:spcBef>
              <a:spcAft>
                <a:spcPts val="0"/>
              </a:spcAft>
              <a:buClr>
                <a:srgbClr val="888888"/>
              </a:buClr>
              <a:buSzPts val="4500"/>
              <a:buNone/>
              <a:defRPr>
                <a:solidFill>
                  <a:srgbClr val="888888"/>
                </a:solidFill>
              </a:defRPr>
            </a:lvl5pPr>
            <a:lvl6pPr lvl="5" algn="ctr">
              <a:spcBef>
                <a:spcPts val="900"/>
              </a:spcBef>
              <a:spcAft>
                <a:spcPts val="0"/>
              </a:spcAft>
              <a:buClr>
                <a:srgbClr val="888888"/>
              </a:buClr>
              <a:buSzPts val="4500"/>
              <a:buNone/>
              <a:defRPr>
                <a:solidFill>
                  <a:srgbClr val="888888"/>
                </a:solidFill>
              </a:defRPr>
            </a:lvl6pPr>
            <a:lvl7pPr lvl="6" algn="ctr">
              <a:spcBef>
                <a:spcPts val="900"/>
              </a:spcBef>
              <a:spcAft>
                <a:spcPts val="0"/>
              </a:spcAft>
              <a:buClr>
                <a:srgbClr val="888888"/>
              </a:buClr>
              <a:buSzPts val="4500"/>
              <a:buNone/>
              <a:defRPr>
                <a:solidFill>
                  <a:srgbClr val="888888"/>
                </a:solidFill>
              </a:defRPr>
            </a:lvl7pPr>
            <a:lvl8pPr lvl="7" algn="ctr">
              <a:spcBef>
                <a:spcPts val="900"/>
              </a:spcBef>
              <a:spcAft>
                <a:spcPts val="0"/>
              </a:spcAft>
              <a:buClr>
                <a:srgbClr val="888888"/>
              </a:buClr>
              <a:buSzPts val="4500"/>
              <a:buNone/>
              <a:defRPr>
                <a:solidFill>
                  <a:srgbClr val="888888"/>
                </a:solidFill>
              </a:defRPr>
            </a:lvl8pPr>
            <a:lvl9pPr lvl="8" algn="ctr">
              <a:spcBef>
                <a:spcPts val="900"/>
              </a:spcBef>
              <a:spcAft>
                <a:spcPts val="0"/>
              </a:spcAft>
              <a:buClr>
                <a:srgbClr val="888888"/>
              </a:buClr>
              <a:buSzPts val="4500"/>
              <a:buNone/>
              <a:defRPr>
                <a:solidFill>
                  <a:srgbClr val="888888"/>
                </a:solidFill>
              </a:defRPr>
            </a:lvl9pPr>
          </a:lstStyle>
          <a:p>
            <a:endParaRPr/>
          </a:p>
        </p:txBody>
      </p:sp>
      <p:sp>
        <p:nvSpPr>
          <p:cNvPr id="18" name="Google Shape;18;p2"/>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9" name="Google Shape;19;p2"/>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0" name="Google Shape;20;p2"/>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756001" y="856351"/>
            <a:ext cx="13608000" cy="35640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1"/>
          <p:cNvSpPr txBox="1">
            <a:spLocks noGrp="1"/>
          </p:cNvSpPr>
          <p:nvPr>
            <p:ph type="body" idx="1"/>
          </p:nvPr>
        </p:nvSpPr>
        <p:spPr>
          <a:xfrm rot="5400000">
            <a:off x="503706" y="5241904"/>
            <a:ext cx="14112600" cy="13608000"/>
          </a:xfrm>
          <a:prstGeom prst="rect">
            <a:avLst/>
          </a:prstGeom>
          <a:noFill/>
          <a:ln>
            <a:noFill/>
          </a:ln>
        </p:spPr>
        <p:txBody>
          <a:bodyPr spcFirstLastPara="1" wrap="square" lIns="205700" tIns="102850" rIns="205700" bIns="10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75" name="Google Shape;75;p11"/>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1"/>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1"/>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3540156" y="8278203"/>
            <a:ext cx="18245700" cy="34020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2"/>
          <p:cNvSpPr txBox="1">
            <a:spLocks noGrp="1"/>
          </p:cNvSpPr>
          <p:nvPr>
            <p:ph type="body" idx="1"/>
          </p:nvPr>
        </p:nvSpPr>
        <p:spPr>
          <a:xfrm rot="5400000">
            <a:off x="-3389846" y="5002203"/>
            <a:ext cx="18245700" cy="9954000"/>
          </a:xfrm>
          <a:prstGeom prst="rect">
            <a:avLst/>
          </a:prstGeom>
          <a:noFill/>
          <a:ln>
            <a:noFill/>
          </a:ln>
        </p:spPr>
        <p:txBody>
          <a:bodyPr spcFirstLastPara="1" wrap="square" lIns="205700" tIns="102850" rIns="205700" bIns="10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81" name="Google Shape;81;p12"/>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2" name="Google Shape;82;p12"/>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2"/>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56001" y="856351"/>
            <a:ext cx="13608000" cy="35640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23" name="Google Shape;23;p3"/>
          <p:cNvSpPr txBox="1">
            <a:spLocks noGrp="1"/>
          </p:cNvSpPr>
          <p:nvPr>
            <p:ph type="body" idx="1"/>
          </p:nvPr>
        </p:nvSpPr>
        <p:spPr>
          <a:xfrm>
            <a:off x="756001" y="4989604"/>
            <a:ext cx="13608000" cy="14112600"/>
          </a:xfrm>
          <a:prstGeom prst="rect">
            <a:avLst/>
          </a:prstGeom>
          <a:noFill/>
          <a:ln>
            <a:noFill/>
          </a:ln>
        </p:spPr>
        <p:txBody>
          <a:bodyPr spcFirstLastPara="1" wrap="square" lIns="205700" tIns="102850" rIns="205700" bIns="10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24" name="Google Shape;24;p3"/>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5" name="Google Shape;25;p3"/>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26" name="Google Shape;26;p3"/>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194376" y="13741206"/>
            <a:ext cx="12852000" cy="4247100"/>
          </a:xfrm>
          <a:prstGeom prst="rect">
            <a:avLst/>
          </a:prstGeom>
          <a:noFill/>
          <a:ln>
            <a:noFill/>
          </a:ln>
        </p:spPr>
        <p:txBody>
          <a:bodyPr spcFirstLastPara="1" wrap="square" lIns="205700" tIns="102850" rIns="205700" bIns="102850" anchor="t" anchorCtr="0">
            <a:normAutofit/>
          </a:bodyPr>
          <a:lstStyle>
            <a:lvl1pPr lvl="0" algn="l">
              <a:spcBef>
                <a:spcPts val="0"/>
              </a:spcBef>
              <a:spcAft>
                <a:spcPts val="0"/>
              </a:spcAft>
              <a:buClr>
                <a:schemeClr val="dk1"/>
              </a:buClr>
              <a:buSzPts val="9000"/>
              <a:buFont typeface="Calibri"/>
              <a:buNone/>
              <a:defRPr sz="9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29" name="Google Shape;29;p4"/>
          <p:cNvSpPr txBox="1">
            <a:spLocks noGrp="1"/>
          </p:cNvSpPr>
          <p:nvPr>
            <p:ph type="body" idx="1"/>
          </p:nvPr>
        </p:nvSpPr>
        <p:spPr>
          <a:xfrm>
            <a:off x="1194376" y="9063456"/>
            <a:ext cx="12852000" cy="4677600"/>
          </a:xfrm>
          <a:prstGeom prst="rect">
            <a:avLst/>
          </a:prstGeom>
          <a:noFill/>
          <a:ln>
            <a:noFill/>
          </a:ln>
        </p:spPr>
        <p:txBody>
          <a:bodyPr spcFirstLastPara="1" wrap="square" lIns="205700" tIns="102850" rIns="205700" bIns="102850" anchor="b" anchorCtr="0">
            <a:normAutofit/>
          </a:bodyPr>
          <a:lstStyle>
            <a:lvl1pPr marL="457200" lvl="0" indent="-228600" algn="l">
              <a:spcBef>
                <a:spcPts val="900"/>
              </a:spcBef>
              <a:spcAft>
                <a:spcPts val="0"/>
              </a:spcAft>
              <a:buClr>
                <a:srgbClr val="888888"/>
              </a:buClr>
              <a:buSzPts val="4500"/>
              <a:buNone/>
              <a:defRPr sz="4500">
                <a:solidFill>
                  <a:srgbClr val="888888"/>
                </a:solidFill>
              </a:defRPr>
            </a:lvl1pPr>
            <a:lvl2pPr marL="914400" lvl="1" indent="-228600" algn="l">
              <a:spcBef>
                <a:spcPts val="800"/>
              </a:spcBef>
              <a:spcAft>
                <a:spcPts val="0"/>
              </a:spcAft>
              <a:buClr>
                <a:srgbClr val="888888"/>
              </a:buClr>
              <a:buSzPts val="4000"/>
              <a:buNone/>
              <a:defRPr sz="4000">
                <a:solidFill>
                  <a:srgbClr val="888888"/>
                </a:solidFill>
              </a:defRPr>
            </a:lvl2pPr>
            <a:lvl3pPr marL="1371600" lvl="2" indent="-228600" algn="l">
              <a:spcBef>
                <a:spcPts val="700"/>
              </a:spcBef>
              <a:spcAft>
                <a:spcPts val="0"/>
              </a:spcAft>
              <a:buClr>
                <a:srgbClr val="888888"/>
              </a:buClr>
              <a:buSzPts val="3600"/>
              <a:buNone/>
              <a:defRPr sz="3600">
                <a:solidFill>
                  <a:srgbClr val="888888"/>
                </a:solidFill>
              </a:defRPr>
            </a:lvl3pPr>
            <a:lvl4pPr marL="1828800" lvl="3" indent="-228600" algn="l">
              <a:spcBef>
                <a:spcPts val="600"/>
              </a:spcBef>
              <a:spcAft>
                <a:spcPts val="0"/>
              </a:spcAft>
              <a:buClr>
                <a:srgbClr val="888888"/>
              </a:buClr>
              <a:buSzPts val="3100"/>
              <a:buNone/>
              <a:defRPr sz="3100">
                <a:solidFill>
                  <a:srgbClr val="888888"/>
                </a:solidFill>
              </a:defRPr>
            </a:lvl4pPr>
            <a:lvl5pPr marL="2286000" lvl="4" indent="-228600" algn="l">
              <a:spcBef>
                <a:spcPts val="600"/>
              </a:spcBef>
              <a:spcAft>
                <a:spcPts val="0"/>
              </a:spcAft>
              <a:buClr>
                <a:srgbClr val="888888"/>
              </a:buClr>
              <a:buSzPts val="3100"/>
              <a:buNone/>
              <a:defRPr sz="3100">
                <a:solidFill>
                  <a:srgbClr val="888888"/>
                </a:solidFill>
              </a:defRPr>
            </a:lvl5pPr>
            <a:lvl6pPr marL="2743200" lvl="5" indent="-228600" algn="l">
              <a:spcBef>
                <a:spcPts val="600"/>
              </a:spcBef>
              <a:spcAft>
                <a:spcPts val="0"/>
              </a:spcAft>
              <a:buClr>
                <a:srgbClr val="888888"/>
              </a:buClr>
              <a:buSzPts val="3100"/>
              <a:buNone/>
              <a:defRPr sz="3100">
                <a:solidFill>
                  <a:srgbClr val="888888"/>
                </a:solidFill>
              </a:defRPr>
            </a:lvl6pPr>
            <a:lvl7pPr marL="3200400" lvl="6" indent="-228600" algn="l">
              <a:spcBef>
                <a:spcPts val="600"/>
              </a:spcBef>
              <a:spcAft>
                <a:spcPts val="0"/>
              </a:spcAft>
              <a:buClr>
                <a:srgbClr val="888888"/>
              </a:buClr>
              <a:buSzPts val="3100"/>
              <a:buNone/>
              <a:defRPr sz="3100">
                <a:solidFill>
                  <a:srgbClr val="888888"/>
                </a:solidFill>
              </a:defRPr>
            </a:lvl7pPr>
            <a:lvl8pPr marL="3657600" lvl="7" indent="-228600" algn="l">
              <a:spcBef>
                <a:spcPts val="600"/>
              </a:spcBef>
              <a:spcAft>
                <a:spcPts val="0"/>
              </a:spcAft>
              <a:buClr>
                <a:srgbClr val="888888"/>
              </a:buClr>
              <a:buSzPts val="3100"/>
              <a:buNone/>
              <a:defRPr sz="3100">
                <a:solidFill>
                  <a:srgbClr val="888888"/>
                </a:solidFill>
              </a:defRPr>
            </a:lvl8pPr>
            <a:lvl9pPr marL="4114800" lvl="8" indent="-228600" algn="l">
              <a:spcBef>
                <a:spcPts val="600"/>
              </a:spcBef>
              <a:spcAft>
                <a:spcPts val="0"/>
              </a:spcAft>
              <a:buClr>
                <a:srgbClr val="888888"/>
              </a:buClr>
              <a:buSzPts val="3100"/>
              <a:buNone/>
              <a:defRPr sz="3100">
                <a:solidFill>
                  <a:srgbClr val="888888"/>
                </a:solidFill>
              </a:defRPr>
            </a:lvl9pPr>
          </a:lstStyle>
          <a:p>
            <a:endParaRPr/>
          </a:p>
        </p:txBody>
      </p:sp>
      <p:sp>
        <p:nvSpPr>
          <p:cNvPr id="30" name="Google Shape;30;p4"/>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1" name="Google Shape;31;p4"/>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2" name="Google Shape;32;p4"/>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756001" y="856351"/>
            <a:ext cx="13608000" cy="35640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35" name="Google Shape;35;p5"/>
          <p:cNvSpPr txBox="1">
            <a:spLocks noGrp="1"/>
          </p:cNvSpPr>
          <p:nvPr>
            <p:ph type="body" idx="1"/>
          </p:nvPr>
        </p:nvSpPr>
        <p:spPr>
          <a:xfrm>
            <a:off x="756000" y="4989604"/>
            <a:ext cx="6678000" cy="14112600"/>
          </a:xfrm>
          <a:prstGeom prst="rect">
            <a:avLst/>
          </a:prstGeom>
          <a:noFill/>
          <a:ln>
            <a:noFill/>
          </a:ln>
        </p:spPr>
        <p:txBody>
          <a:bodyPr spcFirstLastPara="1" wrap="square" lIns="205700" tIns="102850" rIns="205700" bIns="102850" anchor="t" anchorCtr="0">
            <a:normAutofit/>
          </a:bodyPr>
          <a:lstStyle>
            <a:lvl1pPr marL="457200" lvl="0" indent="-628650" algn="l">
              <a:spcBef>
                <a:spcPts val="1300"/>
              </a:spcBef>
              <a:spcAft>
                <a:spcPts val="0"/>
              </a:spcAft>
              <a:buClr>
                <a:schemeClr val="dk1"/>
              </a:buClr>
              <a:buSzPts val="6300"/>
              <a:buChar char="•"/>
              <a:defRPr sz="6300"/>
            </a:lvl1pPr>
            <a:lvl2pPr marL="914400" lvl="1" indent="-571500" algn="l">
              <a:spcBef>
                <a:spcPts val="1100"/>
              </a:spcBef>
              <a:spcAft>
                <a:spcPts val="0"/>
              </a:spcAft>
              <a:buClr>
                <a:schemeClr val="dk1"/>
              </a:buClr>
              <a:buSzPts val="5400"/>
              <a:buChar char="–"/>
              <a:defRPr sz="5400"/>
            </a:lvl2pPr>
            <a:lvl3pPr marL="1371600" lvl="2" indent="-514350" algn="l">
              <a:spcBef>
                <a:spcPts val="900"/>
              </a:spcBef>
              <a:spcAft>
                <a:spcPts val="0"/>
              </a:spcAft>
              <a:buClr>
                <a:schemeClr val="dk1"/>
              </a:buClr>
              <a:buSzPts val="4500"/>
              <a:buChar char="•"/>
              <a:defRPr sz="4500"/>
            </a:lvl3pPr>
            <a:lvl4pPr marL="1828800" lvl="3" indent="-482600" algn="l">
              <a:spcBef>
                <a:spcPts val="800"/>
              </a:spcBef>
              <a:spcAft>
                <a:spcPts val="0"/>
              </a:spcAft>
              <a:buClr>
                <a:schemeClr val="dk1"/>
              </a:buClr>
              <a:buSzPts val="4000"/>
              <a:buChar char="–"/>
              <a:defRPr sz="4000"/>
            </a:lvl4pPr>
            <a:lvl5pPr marL="2286000" lvl="4" indent="-482600" algn="l">
              <a:spcBef>
                <a:spcPts val="800"/>
              </a:spcBef>
              <a:spcAft>
                <a:spcPts val="0"/>
              </a:spcAft>
              <a:buClr>
                <a:schemeClr val="dk1"/>
              </a:buClr>
              <a:buSzPts val="4000"/>
              <a:buChar char="»"/>
              <a:defRPr sz="4000"/>
            </a:lvl5pPr>
            <a:lvl6pPr marL="2743200" lvl="5" indent="-482600" algn="l">
              <a:spcBef>
                <a:spcPts val="800"/>
              </a:spcBef>
              <a:spcAft>
                <a:spcPts val="0"/>
              </a:spcAft>
              <a:buClr>
                <a:schemeClr val="dk1"/>
              </a:buClr>
              <a:buSzPts val="4000"/>
              <a:buChar char="•"/>
              <a:defRPr sz="4000"/>
            </a:lvl6pPr>
            <a:lvl7pPr marL="3200400" lvl="6" indent="-482600" algn="l">
              <a:spcBef>
                <a:spcPts val="800"/>
              </a:spcBef>
              <a:spcAft>
                <a:spcPts val="0"/>
              </a:spcAft>
              <a:buClr>
                <a:schemeClr val="dk1"/>
              </a:buClr>
              <a:buSzPts val="4000"/>
              <a:buChar char="•"/>
              <a:defRPr sz="4000"/>
            </a:lvl7pPr>
            <a:lvl8pPr marL="3657600" lvl="7" indent="-482600" algn="l">
              <a:spcBef>
                <a:spcPts val="800"/>
              </a:spcBef>
              <a:spcAft>
                <a:spcPts val="0"/>
              </a:spcAft>
              <a:buClr>
                <a:schemeClr val="dk1"/>
              </a:buClr>
              <a:buSzPts val="4000"/>
              <a:buChar char="•"/>
              <a:defRPr sz="4000"/>
            </a:lvl8pPr>
            <a:lvl9pPr marL="4114800" lvl="8" indent="-482600" algn="l">
              <a:spcBef>
                <a:spcPts val="800"/>
              </a:spcBef>
              <a:spcAft>
                <a:spcPts val="0"/>
              </a:spcAft>
              <a:buClr>
                <a:schemeClr val="dk1"/>
              </a:buClr>
              <a:buSzPts val="4000"/>
              <a:buChar char="•"/>
              <a:defRPr sz="4000"/>
            </a:lvl9pPr>
          </a:lstStyle>
          <a:p>
            <a:endParaRPr/>
          </a:p>
        </p:txBody>
      </p:sp>
      <p:sp>
        <p:nvSpPr>
          <p:cNvPr id="36" name="Google Shape;36;p5"/>
          <p:cNvSpPr txBox="1">
            <a:spLocks noGrp="1"/>
          </p:cNvSpPr>
          <p:nvPr>
            <p:ph type="body" idx="2"/>
          </p:nvPr>
        </p:nvSpPr>
        <p:spPr>
          <a:xfrm>
            <a:off x="7686004" y="4989604"/>
            <a:ext cx="6678000" cy="14112600"/>
          </a:xfrm>
          <a:prstGeom prst="rect">
            <a:avLst/>
          </a:prstGeom>
          <a:noFill/>
          <a:ln>
            <a:noFill/>
          </a:ln>
        </p:spPr>
        <p:txBody>
          <a:bodyPr spcFirstLastPara="1" wrap="square" lIns="205700" tIns="102850" rIns="205700" bIns="102850" anchor="t" anchorCtr="0">
            <a:normAutofit/>
          </a:bodyPr>
          <a:lstStyle>
            <a:lvl1pPr marL="457200" lvl="0" indent="-628650" algn="l">
              <a:spcBef>
                <a:spcPts val="1300"/>
              </a:spcBef>
              <a:spcAft>
                <a:spcPts val="0"/>
              </a:spcAft>
              <a:buClr>
                <a:schemeClr val="dk1"/>
              </a:buClr>
              <a:buSzPts val="6300"/>
              <a:buChar char="•"/>
              <a:defRPr sz="6300"/>
            </a:lvl1pPr>
            <a:lvl2pPr marL="914400" lvl="1" indent="-571500" algn="l">
              <a:spcBef>
                <a:spcPts val="1100"/>
              </a:spcBef>
              <a:spcAft>
                <a:spcPts val="0"/>
              </a:spcAft>
              <a:buClr>
                <a:schemeClr val="dk1"/>
              </a:buClr>
              <a:buSzPts val="5400"/>
              <a:buChar char="–"/>
              <a:defRPr sz="5400"/>
            </a:lvl2pPr>
            <a:lvl3pPr marL="1371600" lvl="2" indent="-514350" algn="l">
              <a:spcBef>
                <a:spcPts val="900"/>
              </a:spcBef>
              <a:spcAft>
                <a:spcPts val="0"/>
              </a:spcAft>
              <a:buClr>
                <a:schemeClr val="dk1"/>
              </a:buClr>
              <a:buSzPts val="4500"/>
              <a:buChar char="•"/>
              <a:defRPr sz="4500"/>
            </a:lvl3pPr>
            <a:lvl4pPr marL="1828800" lvl="3" indent="-482600" algn="l">
              <a:spcBef>
                <a:spcPts val="800"/>
              </a:spcBef>
              <a:spcAft>
                <a:spcPts val="0"/>
              </a:spcAft>
              <a:buClr>
                <a:schemeClr val="dk1"/>
              </a:buClr>
              <a:buSzPts val="4000"/>
              <a:buChar char="–"/>
              <a:defRPr sz="4000"/>
            </a:lvl4pPr>
            <a:lvl5pPr marL="2286000" lvl="4" indent="-482600" algn="l">
              <a:spcBef>
                <a:spcPts val="800"/>
              </a:spcBef>
              <a:spcAft>
                <a:spcPts val="0"/>
              </a:spcAft>
              <a:buClr>
                <a:schemeClr val="dk1"/>
              </a:buClr>
              <a:buSzPts val="4000"/>
              <a:buChar char="»"/>
              <a:defRPr sz="4000"/>
            </a:lvl5pPr>
            <a:lvl6pPr marL="2743200" lvl="5" indent="-482600" algn="l">
              <a:spcBef>
                <a:spcPts val="800"/>
              </a:spcBef>
              <a:spcAft>
                <a:spcPts val="0"/>
              </a:spcAft>
              <a:buClr>
                <a:schemeClr val="dk1"/>
              </a:buClr>
              <a:buSzPts val="4000"/>
              <a:buChar char="•"/>
              <a:defRPr sz="4000"/>
            </a:lvl6pPr>
            <a:lvl7pPr marL="3200400" lvl="6" indent="-482600" algn="l">
              <a:spcBef>
                <a:spcPts val="800"/>
              </a:spcBef>
              <a:spcAft>
                <a:spcPts val="0"/>
              </a:spcAft>
              <a:buClr>
                <a:schemeClr val="dk1"/>
              </a:buClr>
              <a:buSzPts val="4000"/>
              <a:buChar char="•"/>
              <a:defRPr sz="4000"/>
            </a:lvl7pPr>
            <a:lvl8pPr marL="3657600" lvl="7" indent="-482600" algn="l">
              <a:spcBef>
                <a:spcPts val="800"/>
              </a:spcBef>
              <a:spcAft>
                <a:spcPts val="0"/>
              </a:spcAft>
              <a:buClr>
                <a:schemeClr val="dk1"/>
              </a:buClr>
              <a:buSzPts val="4000"/>
              <a:buChar char="•"/>
              <a:defRPr sz="4000"/>
            </a:lvl8pPr>
            <a:lvl9pPr marL="4114800" lvl="8" indent="-482600" algn="l">
              <a:spcBef>
                <a:spcPts val="800"/>
              </a:spcBef>
              <a:spcAft>
                <a:spcPts val="0"/>
              </a:spcAft>
              <a:buClr>
                <a:schemeClr val="dk1"/>
              </a:buClr>
              <a:buSzPts val="4000"/>
              <a:buChar char="•"/>
              <a:defRPr sz="4000"/>
            </a:lvl9pPr>
          </a:lstStyle>
          <a:p>
            <a:endParaRPr/>
          </a:p>
        </p:txBody>
      </p:sp>
      <p:sp>
        <p:nvSpPr>
          <p:cNvPr id="37" name="Google Shape;37;p5"/>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8" name="Google Shape;38;p5"/>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39" name="Google Shape;39;p5"/>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56001" y="856351"/>
            <a:ext cx="13608000" cy="35640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9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42" name="Google Shape;42;p6"/>
          <p:cNvSpPr txBox="1">
            <a:spLocks noGrp="1"/>
          </p:cNvSpPr>
          <p:nvPr>
            <p:ph type="body" idx="1"/>
          </p:nvPr>
        </p:nvSpPr>
        <p:spPr>
          <a:xfrm>
            <a:off x="756001" y="4786653"/>
            <a:ext cx="6680700" cy="1994700"/>
          </a:xfrm>
          <a:prstGeom prst="rect">
            <a:avLst/>
          </a:prstGeom>
          <a:noFill/>
          <a:ln>
            <a:noFill/>
          </a:ln>
        </p:spPr>
        <p:txBody>
          <a:bodyPr spcFirstLastPara="1" wrap="square" lIns="205700" tIns="102850" rIns="205700" bIns="102850" anchor="b" anchorCtr="0">
            <a:normAutofit/>
          </a:bodyPr>
          <a:lstStyle>
            <a:lvl1pPr marL="457200" lvl="0" indent="-228600" algn="l">
              <a:spcBef>
                <a:spcPts val="1100"/>
              </a:spcBef>
              <a:spcAft>
                <a:spcPts val="0"/>
              </a:spcAft>
              <a:buClr>
                <a:schemeClr val="dk1"/>
              </a:buClr>
              <a:buSzPts val="5400"/>
              <a:buNone/>
              <a:defRPr sz="5400" b="1"/>
            </a:lvl1pPr>
            <a:lvl2pPr marL="914400" lvl="1" indent="-228600" algn="l">
              <a:spcBef>
                <a:spcPts val="900"/>
              </a:spcBef>
              <a:spcAft>
                <a:spcPts val="0"/>
              </a:spcAft>
              <a:buClr>
                <a:schemeClr val="dk1"/>
              </a:buClr>
              <a:buSzPts val="4500"/>
              <a:buNone/>
              <a:defRPr sz="4500" b="1"/>
            </a:lvl2pPr>
            <a:lvl3pPr marL="1371600" lvl="2" indent="-228600" algn="l">
              <a:spcBef>
                <a:spcPts val="800"/>
              </a:spcBef>
              <a:spcAft>
                <a:spcPts val="0"/>
              </a:spcAft>
              <a:buClr>
                <a:schemeClr val="dk1"/>
              </a:buClr>
              <a:buSzPts val="4000"/>
              <a:buNone/>
              <a:defRPr sz="4000" b="1"/>
            </a:lvl3pPr>
            <a:lvl4pPr marL="1828800" lvl="3" indent="-228600" algn="l">
              <a:spcBef>
                <a:spcPts val="700"/>
              </a:spcBef>
              <a:spcAft>
                <a:spcPts val="0"/>
              </a:spcAft>
              <a:buClr>
                <a:schemeClr val="dk1"/>
              </a:buClr>
              <a:buSzPts val="3600"/>
              <a:buNone/>
              <a:defRPr sz="3600" b="1"/>
            </a:lvl4pPr>
            <a:lvl5pPr marL="2286000" lvl="4" indent="-228600" algn="l">
              <a:spcBef>
                <a:spcPts val="700"/>
              </a:spcBef>
              <a:spcAft>
                <a:spcPts val="0"/>
              </a:spcAft>
              <a:buClr>
                <a:schemeClr val="dk1"/>
              </a:buClr>
              <a:buSzPts val="3600"/>
              <a:buNone/>
              <a:defRPr sz="3600" b="1"/>
            </a:lvl5pPr>
            <a:lvl6pPr marL="2743200" lvl="5" indent="-228600" algn="l">
              <a:spcBef>
                <a:spcPts val="700"/>
              </a:spcBef>
              <a:spcAft>
                <a:spcPts val="0"/>
              </a:spcAft>
              <a:buClr>
                <a:schemeClr val="dk1"/>
              </a:buClr>
              <a:buSzPts val="3600"/>
              <a:buNone/>
              <a:defRPr sz="3600" b="1"/>
            </a:lvl6pPr>
            <a:lvl7pPr marL="3200400" lvl="6" indent="-228600" algn="l">
              <a:spcBef>
                <a:spcPts val="700"/>
              </a:spcBef>
              <a:spcAft>
                <a:spcPts val="0"/>
              </a:spcAft>
              <a:buClr>
                <a:schemeClr val="dk1"/>
              </a:buClr>
              <a:buSzPts val="3600"/>
              <a:buNone/>
              <a:defRPr sz="3600" b="1"/>
            </a:lvl7pPr>
            <a:lvl8pPr marL="3657600" lvl="7" indent="-228600" algn="l">
              <a:spcBef>
                <a:spcPts val="700"/>
              </a:spcBef>
              <a:spcAft>
                <a:spcPts val="0"/>
              </a:spcAft>
              <a:buClr>
                <a:schemeClr val="dk1"/>
              </a:buClr>
              <a:buSzPts val="3600"/>
              <a:buNone/>
              <a:defRPr sz="3600" b="1"/>
            </a:lvl8pPr>
            <a:lvl9pPr marL="4114800" lvl="8" indent="-228600" algn="l">
              <a:spcBef>
                <a:spcPts val="700"/>
              </a:spcBef>
              <a:spcAft>
                <a:spcPts val="0"/>
              </a:spcAft>
              <a:buClr>
                <a:schemeClr val="dk1"/>
              </a:buClr>
              <a:buSzPts val="3600"/>
              <a:buNone/>
              <a:defRPr sz="3600" b="1"/>
            </a:lvl9pPr>
          </a:lstStyle>
          <a:p>
            <a:endParaRPr/>
          </a:p>
        </p:txBody>
      </p:sp>
      <p:sp>
        <p:nvSpPr>
          <p:cNvPr id="43" name="Google Shape;43;p6"/>
          <p:cNvSpPr txBox="1">
            <a:spLocks noGrp="1"/>
          </p:cNvSpPr>
          <p:nvPr>
            <p:ph type="body" idx="2"/>
          </p:nvPr>
        </p:nvSpPr>
        <p:spPr>
          <a:xfrm>
            <a:off x="756001" y="6781502"/>
            <a:ext cx="6680700" cy="12320700"/>
          </a:xfrm>
          <a:prstGeom prst="rect">
            <a:avLst/>
          </a:prstGeom>
          <a:noFill/>
          <a:ln>
            <a:noFill/>
          </a:ln>
        </p:spPr>
        <p:txBody>
          <a:bodyPr spcFirstLastPara="1" wrap="square" lIns="205700" tIns="102850" rIns="205700" bIns="102850" anchor="t" anchorCtr="0">
            <a:normAutofit/>
          </a:bodyPr>
          <a:lstStyle>
            <a:lvl1pPr marL="457200" lvl="0" indent="-571500" algn="l">
              <a:spcBef>
                <a:spcPts val="1100"/>
              </a:spcBef>
              <a:spcAft>
                <a:spcPts val="0"/>
              </a:spcAft>
              <a:buClr>
                <a:schemeClr val="dk1"/>
              </a:buClr>
              <a:buSzPts val="5400"/>
              <a:buChar char="•"/>
              <a:defRPr sz="5400"/>
            </a:lvl1pPr>
            <a:lvl2pPr marL="914400" lvl="1" indent="-514350" algn="l">
              <a:spcBef>
                <a:spcPts val="900"/>
              </a:spcBef>
              <a:spcAft>
                <a:spcPts val="0"/>
              </a:spcAft>
              <a:buClr>
                <a:schemeClr val="dk1"/>
              </a:buClr>
              <a:buSzPts val="4500"/>
              <a:buChar char="–"/>
              <a:defRPr sz="4500"/>
            </a:lvl2pPr>
            <a:lvl3pPr marL="1371600" lvl="2" indent="-482600" algn="l">
              <a:spcBef>
                <a:spcPts val="800"/>
              </a:spcBef>
              <a:spcAft>
                <a:spcPts val="0"/>
              </a:spcAft>
              <a:buClr>
                <a:schemeClr val="dk1"/>
              </a:buClr>
              <a:buSzPts val="4000"/>
              <a:buChar char="•"/>
              <a:defRPr sz="4000"/>
            </a:lvl3pPr>
            <a:lvl4pPr marL="1828800" lvl="3" indent="-457200" algn="l">
              <a:spcBef>
                <a:spcPts val="700"/>
              </a:spcBef>
              <a:spcAft>
                <a:spcPts val="0"/>
              </a:spcAft>
              <a:buClr>
                <a:schemeClr val="dk1"/>
              </a:buClr>
              <a:buSzPts val="3600"/>
              <a:buChar char="–"/>
              <a:defRPr sz="3600"/>
            </a:lvl4pPr>
            <a:lvl5pPr marL="2286000" lvl="4" indent="-457200" algn="l">
              <a:spcBef>
                <a:spcPts val="700"/>
              </a:spcBef>
              <a:spcAft>
                <a:spcPts val="0"/>
              </a:spcAft>
              <a:buClr>
                <a:schemeClr val="dk1"/>
              </a:buClr>
              <a:buSzPts val="3600"/>
              <a:buChar char="»"/>
              <a:defRPr sz="3600"/>
            </a:lvl5pPr>
            <a:lvl6pPr marL="2743200" lvl="5" indent="-457200" algn="l">
              <a:spcBef>
                <a:spcPts val="700"/>
              </a:spcBef>
              <a:spcAft>
                <a:spcPts val="0"/>
              </a:spcAft>
              <a:buClr>
                <a:schemeClr val="dk1"/>
              </a:buClr>
              <a:buSzPts val="3600"/>
              <a:buChar char="•"/>
              <a:defRPr sz="3600"/>
            </a:lvl6pPr>
            <a:lvl7pPr marL="3200400" lvl="6" indent="-457200" algn="l">
              <a:spcBef>
                <a:spcPts val="700"/>
              </a:spcBef>
              <a:spcAft>
                <a:spcPts val="0"/>
              </a:spcAft>
              <a:buClr>
                <a:schemeClr val="dk1"/>
              </a:buClr>
              <a:buSzPts val="3600"/>
              <a:buChar char="•"/>
              <a:defRPr sz="3600"/>
            </a:lvl7pPr>
            <a:lvl8pPr marL="3657600" lvl="7" indent="-457200" algn="l">
              <a:spcBef>
                <a:spcPts val="700"/>
              </a:spcBef>
              <a:spcAft>
                <a:spcPts val="0"/>
              </a:spcAft>
              <a:buClr>
                <a:schemeClr val="dk1"/>
              </a:buClr>
              <a:buSzPts val="3600"/>
              <a:buChar char="•"/>
              <a:defRPr sz="3600"/>
            </a:lvl8pPr>
            <a:lvl9pPr marL="4114800" lvl="8" indent="-457200" algn="l">
              <a:spcBef>
                <a:spcPts val="700"/>
              </a:spcBef>
              <a:spcAft>
                <a:spcPts val="0"/>
              </a:spcAft>
              <a:buClr>
                <a:schemeClr val="dk1"/>
              </a:buClr>
              <a:buSzPts val="3600"/>
              <a:buChar char="•"/>
              <a:defRPr sz="3600"/>
            </a:lvl9pPr>
          </a:lstStyle>
          <a:p>
            <a:endParaRPr/>
          </a:p>
        </p:txBody>
      </p:sp>
      <p:sp>
        <p:nvSpPr>
          <p:cNvPr id="44" name="Google Shape;44;p6"/>
          <p:cNvSpPr txBox="1">
            <a:spLocks noGrp="1"/>
          </p:cNvSpPr>
          <p:nvPr>
            <p:ph type="body" idx="3"/>
          </p:nvPr>
        </p:nvSpPr>
        <p:spPr>
          <a:xfrm>
            <a:off x="7680754" y="4786653"/>
            <a:ext cx="6683400" cy="1994700"/>
          </a:xfrm>
          <a:prstGeom prst="rect">
            <a:avLst/>
          </a:prstGeom>
          <a:noFill/>
          <a:ln>
            <a:noFill/>
          </a:ln>
        </p:spPr>
        <p:txBody>
          <a:bodyPr spcFirstLastPara="1" wrap="square" lIns="205700" tIns="102850" rIns="205700" bIns="102850" anchor="b" anchorCtr="0">
            <a:normAutofit/>
          </a:bodyPr>
          <a:lstStyle>
            <a:lvl1pPr marL="457200" lvl="0" indent="-228600" algn="l">
              <a:spcBef>
                <a:spcPts val="1100"/>
              </a:spcBef>
              <a:spcAft>
                <a:spcPts val="0"/>
              </a:spcAft>
              <a:buClr>
                <a:schemeClr val="dk1"/>
              </a:buClr>
              <a:buSzPts val="5400"/>
              <a:buNone/>
              <a:defRPr sz="5400" b="1"/>
            </a:lvl1pPr>
            <a:lvl2pPr marL="914400" lvl="1" indent="-228600" algn="l">
              <a:spcBef>
                <a:spcPts val="900"/>
              </a:spcBef>
              <a:spcAft>
                <a:spcPts val="0"/>
              </a:spcAft>
              <a:buClr>
                <a:schemeClr val="dk1"/>
              </a:buClr>
              <a:buSzPts val="4500"/>
              <a:buNone/>
              <a:defRPr sz="4500" b="1"/>
            </a:lvl2pPr>
            <a:lvl3pPr marL="1371600" lvl="2" indent="-228600" algn="l">
              <a:spcBef>
                <a:spcPts val="800"/>
              </a:spcBef>
              <a:spcAft>
                <a:spcPts val="0"/>
              </a:spcAft>
              <a:buClr>
                <a:schemeClr val="dk1"/>
              </a:buClr>
              <a:buSzPts val="4000"/>
              <a:buNone/>
              <a:defRPr sz="4000" b="1"/>
            </a:lvl3pPr>
            <a:lvl4pPr marL="1828800" lvl="3" indent="-228600" algn="l">
              <a:spcBef>
                <a:spcPts val="700"/>
              </a:spcBef>
              <a:spcAft>
                <a:spcPts val="0"/>
              </a:spcAft>
              <a:buClr>
                <a:schemeClr val="dk1"/>
              </a:buClr>
              <a:buSzPts val="3600"/>
              <a:buNone/>
              <a:defRPr sz="3600" b="1"/>
            </a:lvl4pPr>
            <a:lvl5pPr marL="2286000" lvl="4" indent="-228600" algn="l">
              <a:spcBef>
                <a:spcPts val="700"/>
              </a:spcBef>
              <a:spcAft>
                <a:spcPts val="0"/>
              </a:spcAft>
              <a:buClr>
                <a:schemeClr val="dk1"/>
              </a:buClr>
              <a:buSzPts val="3600"/>
              <a:buNone/>
              <a:defRPr sz="3600" b="1"/>
            </a:lvl5pPr>
            <a:lvl6pPr marL="2743200" lvl="5" indent="-228600" algn="l">
              <a:spcBef>
                <a:spcPts val="700"/>
              </a:spcBef>
              <a:spcAft>
                <a:spcPts val="0"/>
              </a:spcAft>
              <a:buClr>
                <a:schemeClr val="dk1"/>
              </a:buClr>
              <a:buSzPts val="3600"/>
              <a:buNone/>
              <a:defRPr sz="3600" b="1"/>
            </a:lvl6pPr>
            <a:lvl7pPr marL="3200400" lvl="6" indent="-228600" algn="l">
              <a:spcBef>
                <a:spcPts val="700"/>
              </a:spcBef>
              <a:spcAft>
                <a:spcPts val="0"/>
              </a:spcAft>
              <a:buClr>
                <a:schemeClr val="dk1"/>
              </a:buClr>
              <a:buSzPts val="3600"/>
              <a:buNone/>
              <a:defRPr sz="3600" b="1"/>
            </a:lvl7pPr>
            <a:lvl8pPr marL="3657600" lvl="7" indent="-228600" algn="l">
              <a:spcBef>
                <a:spcPts val="700"/>
              </a:spcBef>
              <a:spcAft>
                <a:spcPts val="0"/>
              </a:spcAft>
              <a:buClr>
                <a:schemeClr val="dk1"/>
              </a:buClr>
              <a:buSzPts val="3600"/>
              <a:buNone/>
              <a:defRPr sz="3600" b="1"/>
            </a:lvl8pPr>
            <a:lvl9pPr marL="4114800" lvl="8" indent="-228600" algn="l">
              <a:spcBef>
                <a:spcPts val="700"/>
              </a:spcBef>
              <a:spcAft>
                <a:spcPts val="0"/>
              </a:spcAft>
              <a:buClr>
                <a:schemeClr val="dk1"/>
              </a:buClr>
              <a:buSzPts val="3600"/>
              <a:buNone/>
              <a:defRPr sz="3600" b="1"/>
            </a:lvl9pPr>
          </a:lstStyle>
          <a:p>
            <a:endParaRPr/>
          </a:p>
        </p:txBody>
      </p:sp>
      <p:sp>
        <p:nvSpPr>
          <p:cNvPr id="45" name="Google Shape;45;p6"/>
          <p:cNvSpPr txBox="1">
            <a:spLocks noGrp="1"/>
          </p:cNvSpPr>
          <p:nvPr>
            <p:ph type="body" idx="4"/>
          </p:nvPr>
        </p:nvSpPr>
        <p:spPr>
          <a:xfrm>
            <a:off x="7680754" y="6781502"/>
            <a:ext cx="6683400" cy="12320700"/>
          </a:xfrm>
          <a:prstGeom prst="rect">
            <a:avLst/>
          </a:prstGeom>
          <a:noFill/>
          <a:ln>
            <a:noFill/>
          </a:ln>
        </p:spPr>
        <p:txBody>
          <a:bodyPr spcFirstLastPara="1" wrap="square" lIns="205700" tIns="102850" rIns="205700" bIns="102850" anchor="t" anchorCtr="0">
            <a:normAutofit/>
          </a:bodyPr>
          <a:lstStyle>
            <a:lvl1pPr marL="457200" lvl="0" indent="-571500" algn="l">
              <a:spcBef>
                <a:spcPts val="1100"/>
              </a:spcBef>
              <a:spcAft>
                <a:spcPts val="0"/>
              </a:spcAft>
              <a:buClr>
                <a:schemeClr val="dk1"/>
              </a:buClr>
              <a:buSzPts val="5400"/>
              <a:buChar char="•"/>
              <a:defRPr sz="5400"/>
            </a:lvl1pPr>
            <a:lvl2pPr marL="914400" lvl="1" indent="-514350" algn="l">
              <a:spcBef>
                <a:spcPts val="900"/>
              </a:spcBef>
              <a:spcAft>
                <a:spcPts val="0"/>
              </a:spcAft>
              <a:buClr>
                <a:schemeClr val="dk1"/>
              </a:buClr>
              <a:buSzPts val="4500"/>
              <a:buChar char="–"/>
              <a:defRPr sz="4500"/>
            </a:lvl2pPr>
            <a:lvl3pPr marL="1371600" lvl="2" indent="-482600" algn="l">
              <a:spcBef>
                <a:spcPts val="800"/>
              </a:spcBef>
              <a:spcAft>
                <a:spcPts val="0"/>
              </a:spcAft>
              <a:buClr>
                <a:schemeClr val="dk1"/>
              </a:buClr>
              <a:buSzPts val="4000"/>
              <a:buChar char="•"/>
              <a:defRPr sz="4000"/>
            </a:lvl3pPr>
            <a:lvl4pPr marL="1828800" lvl="3" indent="-457200" algn="l">
              <a:spcBef>
                <a:spcPts val="700"/>
              </a:spcBef>
              <a:spcAft>
                <a:spcPts val="0"/>
              </a:spcAft>
              <a:buClr>
                <a:schemeClr val="dk1"/>
              </a:buClr>
              <a:buSzPts val="3600"/>
              <a:buChar char="–"/>
              <a:defRPr sz="3600"/>
            </a:lvl4pPr>
            <a:lvl5pPr marL="2286000" lvl="4" indent="-457200" algn="l">
              <a:spcBef>
                <a:spcPts val="700"/>
              </a:spcBef>
              <a:spcAft>
                <a:spcPts val="0"/>
              </a:spcAft>
              <a:buClr>
                <a:schemeClr val="dk1"/>
              </a:buClr>
              <a:buSzPts val="3600"/>
              <a:buChar char="»"/>
              <a:defRPr sz="3600"/>
            </a:lvl5pPr>
            <a:lvl6pPr marL="2743200" lvl="5" indent="-457200" algn="l">
              <a:spcBef>
                <a:spcPts val="700"/>
              </a:spcBef>
              <a:spcAft>
                <a:spcPts val="0"/>
              </a:spcAft>
              <a:buClr>
                <a:schemeClr val="dk1"/>
              </a:buClr>
              <a:buSzPts val="3600"/>
              <a:buChar char="•"/>
              <a:defRPr sz="3600"/>
            </a:lvl6pPr>
            <a:lvl7pPr marL="3200400" lvl="6" indent="-457200" algn="l">
              <a:spcBef>
                <a:spcPts val="700"/>
              </a:spcBef>
              <a:spcAft>
                <a:spcPts val="0"/>
              </a:spcAft>
              <a:buClr>
                <a:schemeClr val="dk1"/>
              </a:buClr>
              <a:buSzPts val="3600"/>
              <a:buChar char="•"/>
              <a:defRPr sz="3600"/>
            </a:lvl7pPr>
            <a:lvl8pPr marL="3657600" lvl="7" indent="-457200" algn="l">
              <a:spcBef>
                <a:spcPts val="700"/>
              </a:spcBef>
              <a:spcAft>
                <a:spcPts val="0"/>
              </a:spcAft>
              <a:buClr>
                <a:schemeClr val="dk1"/>
              </a:buClr>
              <a:buSzPts val="3600"/>
              <a:buChar char="•"/>
              <a:defRPr sz="3600"/>
            </a:lvl8pPr>
            <a:lvl9pPr marL="4114800" lvl="8" indent="-457200" algn="l">
              <a:spcBef>
                <a:spcPts val="700"/>
              </a:spcBef>
              <a:spcAft>
                <a:spcPts val="0"/>
              </a:spcAft>
              <a:buClr>
                <a:schemeClr val="dk1"/>
              </a:buClr>
              <a:buSzPts val="3600"/>
              <a:buChar char="•"/>
              <a:defRPr sz="3600"/>
            </a:lvl9pPr>
          </a:lstStyle>
          <a:p>
            <a:endParaRPr/>
          </a:p>
        </p:txBody>
      </p:sp>
      <p:sp>
        <p:nvSpPr>
          <p:cNvPr id="46" name="Google Shape;46;p6"/>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7" name="Google Shape;47;p6"/>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48" name="Google Shape;48;p6"/>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56001" y="856351"/>
            <a:ext cx="13608000" cy="3564000"/>
          </a:xfrm>
          <a:prstGeom prst="rect">
            <a:avLst/>
          </a:prstGeom>
          <a:noFill/>
          <a:ln>
            <a:noFill/>
          </a:ln>
        </p:spPr>
        <p:txBody>
          <a:bodyPr spcFirstLastPara="1" wrap="square" lIns="205700" tIns="102850" rIns="205700" bIns="10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51" name="Google Shape;51;p7"/>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2" name="Google Shape;52;p7"/>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3" name="Google Shape;53;p7"/>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6" name="Google Shape;56;p8"/>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7" name="Google Shape;57;p8"/>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756002" y="851401"/>
            <a:ext cx="4974300" cy="3623400"/>
          </a:xfrm>
          <a:prstGeom prst="rect">
            <a:avLst/>
          </a:prstGeom>
          <a:noFill/>
          <a:ln>
            <a:noFill/>
          </a:ln>
        </p:spPr>
        <p:txBody>
          <a:bodyPr spcFirstLastPara="1" wrap="square" lIns="205700" tIns="102850" rIns="205700" bIns="102850" anchor="b" anchorCtr="0">
            <a:normAutofit/>
          </a:bodyPr>
          <a:lstStyle>
            <a:lvl1pPr lvl="0" algn="l">
              <a:spcBef>
                <a:spcPts val="0"/>
              </a:spcBef>
              <a:spcAft>
                <a:spcPts val="0"/>
              </a:spcAft>
              <a:buClr>
                <a:schemeClr val="dk1"/>
              </a:buClr>
              <a:buSzPts val="4500"/>
              <a:buFont typeface="Calibri"/>
              <a:buNone/>
              <a:defRPr sz="45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0" name="Google Shape;60;p9"/>
          <p:cNvSpPr txBox="1">
            <a:spLocks noGrp="1"/>
          </p:cNvSpPr>
          <p:nvPr>
            <p:ph type="body" idx="1"/>
          </p:nvPr>
        </p:nvSpPr>
        <p:spPr>
          <a:xfrm>
            <a:off x="5911502" y="851402"/>
            <a:ext cx="8452500" cy="18250800"/>
          </a:xfrm>
          <a:prstGeom prst="rect">
            <a:avLst/>
          </a:prstGeom>
          <a:noFill/>
          <a:ln>
            <a:noFill/>
          </a:ln>
        </p:spPr>
        <p:txBody>
          <a:bodyPr spcFirstLastPara="1" wrap="square" lIns="205700" tIns="102850" rIns="205700" bIns="102850" anchor="t" anchorCtr="0">
            <a:normAutofit/>
          </a:bodyPr>
          <a:lstStyle>
            <a:lvl1pPr marL="457200" lvl="0" indent="-685800" algn="l">
              <a:spcBef>
                <a:spcPts val="1400"/>
              </a:spcBef>
              <a:spcAft>
                <a:spcPts val="0"/>
              </a:spcAft>
              <a:buClr>
                <a:schemeClr val="dk1"/>
              </a:buClr>
              <a:buSzPts val="7200"/>
              <a:buChar char="•"/>
              <a:defRPr sz="7200"/>
            </a:lvl1pPr>
            <a:lvl2pPr marL="914400" lvl="1" indent="-628650" algn="l">
              <a:spcBef>
                <a:spcPts val="1300"/>
              </a:spcBef>
              <a:spcAft>
                <a:spcPts val="0"/>
              </a:spcAft>
              <a:buClr>
                <a:schemeClr val="dk1"/>
              </a:buClr>
              <a:buSzPts val="6300"/>
              <a:buChar char="–"/>
              <a:defRPr sz="6300"/>
            </a:lvl2pPr>
            <a:lvl3pPr marL="1371600" lvl="2" indent="-571500" algn="l">
              <a:spcBef>
                <a:spcPts val="1100"/>
              </a:spcBef>
              <a:spcAft>
                <a:spcPts val="0"/>
              </a:spcAft>
              <a:buClr>
                <a:schemeClr val="dk1"/>
              </a:buClr>
              <a:buSzPts val="5400"/>
              <a:buChar char="•"/>
              <a:defRPr sz="5400"/>
            </a:lvl3pPr>
            <a:lvl4pPr marL="1828800" lvl="3" indent="-514350" algn="l">
              <a:spcBef>
                <a:spcPts val="900"/>
              </a:spcBef>
              <a:spcAft>
                <a:spcPts val="0"/>
              </a:spcAft>
              <a:buClr>
                <a:schemeClr val="dk1"/>
              </a:buClr>
              <a:buSzPts val="4500"/>
              <a:buChar char="–"/>
              <a:defRPr sz="4500"/>
            </a:lvl4pPr>
            <a:lvl5pPr marL="2286000" lvl="4" indent="-514350" algn="l">
              <a:spcBef>
                <a:spcPts val="900"/>
              </a:spcBef>
              <a:spcAft>
                <a:spcPts val="0"/>
              </a:spcAft>
              <a:buClr>
                <a:schemeClr val="dk1"/>
              </a:buClr>
              <a:buSzPts val="4500"/>
              <a:buChar char="»"/>
              <a:defRPr sz="4500"/>
            </a:lvl5pPr>
            <a:lvl6pPr marL="2743200" lvl="5" indent="-514350" algn="l">
              <a:spcBef>
                <a:spcPts val="900"/>
              </a:spcBef>
              <a:spcAft>
                <a:spcPts val="0"/>
              </a:spcAft>
              <a:buClr>
                <a:schemeClr val="dk1"/>
              </a:buClr>
              <a:buSzPts val="4500"/>
              <a:buChar char="•"/>
              <a:defRPr sz="4500"/>
            </a:lvl6pPr>
            <a:lvl7pPr marL="3200400" lvl="6" indent="-514350" algn="l">
              <a:spcBef>
                <a:spcPts val="900"/>
              </a:spcBef>
              <a:spcAft>
                <a:spcPts val="0"/>
              </a:spcAft>
              <a:buClr>
                <a:schemeClr val="dk1"/>
              </a:buClr>
              <a:buSzPts val="4500"/>
              <a:buChar char="•"/>
              <a:defRPr sz="4500"/>
            </a:lvl7pPr>
            <a:lvl8pPr marL="3657600" lvl="7" indent="-514350" algn="l">
              <a:spcBef>
                <a:spcPts val="900"/>
              </a:spcBef>
              <a:spcAft>
                <a:spcPts val="0"/>
              </a:spcAft>
              <a:buClr>
                <a:schemeClr val="dk1"/>
              </a:buClr>
              <a:buSzPts val="4500"/>
              <a:buChar char="•"/>
              <a:defRPr sz="4500"/>
            </a:lvl8pPr>
            <a:lvl9pPr marL="4114800" lvl="8" indent="-514350" algn="l">
              <a:spcBef>
                <a:spcPts val="900"/>
              </a:spcBef>
              <a:spcAft>
                <a:spcPts val="0"/>
              </a:spcAft>
              <a:buClr>
                <a:schemeClr val="dk1"/>
              </a:buClr>
              <a:buSzPts val="4500"/>
              <a:buChar char="•"/>
              <a:defRPr sz="4500"/>
            </a:lvl9pPr>
          </a:lstStyle>
          <a:p>
            <a:endParaRPr/>
          </a:p>
        </p:txBody>
      </p:sp>
      <p:sp>
        <p:nvSpPr>
          <p:cNvPr id="61" name="Google Shape;61;p9"/>
          <p:cNvSpPr txBox="1">
            <a:spLocks noGrp="1"/>
          </p:cNvSpPr>
          <p:nvPr>
            <p:ph type="body" idx="2"/>
          </p:nvPr>
        </p:nvSpPr>
        <p:spPr>
          <a:xfrm>
            <a:off x="756002" y="4474803"/>
            <a:ext cx="4974300" cy="14627400"/>
          </a:xfrm>
          <a:prstGeom prst="rect">
            <a:avLst/>
          </a:prstGeom>
          <a:noFill/>
          <a:ln>
            <a:noFill/>
          </a:ln>
        </p:spPr>
        <p:txBody>
          <a:bodyPr spcFirstLastPara="1" wrap="square" lIns="205700" tIns="102850" rIns="205700" bIns="102850" anchor="t" anchorCtr="0">
            <a:normAutofit/>
          </a:bodyPr>
          <a:lstStyle>
            <a:lvl1pPr marL="457200" lvl="0" indent="-228600" algn="l">
              <a:spcBef>
                <a:spcPts val="600"/>
              </a:spcBef>
              <a:spcAft>
                <a:spcPts val="0"/>
              </a:spcAft>
              <a:buClr>
                <a:schemeClr val="dk1"/>
              </a:buClr>
              <a:buSzPts val="3100"/>
              <a:buNone/>
              <a:defRPr sz="3100"/>
            </a:lvl1pPr>
            <a:lvl2pPr marL="914400" lvl="1" indent="-228600" algn="l">
              <a:spcBef>
                <a:spcPts val="500"/>
              </a:spcBef>
              <a:spcAft>
                <a:spcPts val="0"/>
              </a:spcAft>
              <a:buClr>
                <a:schemeClr val="dk1"/>
              </a:buClr>
              <a:buSzPts val="2700"/>
              <a:buNone/>
              <a:defRPr sz="2700"/>
            </a:lvl2pPr>
            <a:lvl3pPr marL="1371600" lvl="2" indent="-228600" algn="l">
              <a:spcBef>
                <a:spcPts val="400"/>
              </a:spcBef>
              <a:spcAft>
                <a:spcPts val="0"/>
              </a:spcAft>
              <a:buClr>
                <a:schemeClr val="dk1"/>
              </a:buClr>
              <a:buSzPts val="2200"/>
              <a:buNone/>
              <a:defRPr sz="22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228600" algn="l">
              <a:spcBef>
                <a:spcPts val="400"/>
              </a:spcBef>
              <a:spcAft>
                <a:spcPts val="0"/>
              </a:spcAft>
              <a:buClr>
                <a:schemeClr val="dk1"/>
              </a:buClr>
              <a:buSzPts val="2000"/>
              <a:buNone/>
              <a:defRPr sz="2000"/>
            </a:lvl6pPr>
            <a:lvl7pPr marL="3200400" lvl="6" indent="-228600" algn="l">
              <a:spcBef>
                <a:spcPts val="400"/>
              </a:spcBef>
              <a:spcAft>
                <a:spcPts val="0"/>
              </a:spcAft>
              <a:buClr>
                <a:schemeClr val="dk1"/>
              </a:buClr>
              <a:buSzPts val="2000"/>
              <a:buNone/>
              <a:defRPr sz="2000"/>
            </a:lvl7pPr>
            <a:lvl8pPr marL="3657600" lvl="7" indent="-228600" algn="l">
              <a:spcBef>
                <a:spcPts val="400"/>
              </a:spcBef>
              <a:spcAft>
                <a:spcPts val="0"/>
              </a:spcAft>
              <a:buClr>
                <a:schemeClr val="dk1"/>
              </a:buClr>
              <a:buSzPts val="2000"/>
              <a:buNone/>
              <a:defRPr sz="2000"/>
            </a:lvl8pPr>
            <a:lvl9pPr marL="4114800" lvl="8" indent="-228600" algn="l">
              <a:spcBef>
                <a:spcPts val="400"/>
              </a:spcBef>
              <a:spcAft>
                <a:spcPts val="0"/>
              </a:spcAft>
              <a:buClr>
                <a:schemeClr val="dk1"/>
              </a:buClr>
              <a:buSzPts val="2000"/>
              <a:buNone/>
              <a:defRPr sz="2000"/>
            </a:lvl9pPr>
          </a:lstStyle>
          <a:p>
            <a:endParaRPr/>
          </a:p>
        </p:txBody>
      </p:sp>
      <p:sp>
        <p:nvSpPr>
          <p:cNvPr id="62" name="Google Shape;62;p9"/>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3" name="Google Shape;63;p9"/>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9"/>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963627" y="14968805"/>
            <a:ext cx="9072000" cy="1767300"/>
          </a:xfrm>
          <a:prstGeom prst="rect">
            <a:avLst/>
          </a:prstGeom>
          <a:noFill/>
          <a:ln>
            <a:noFill/>
          </a:ln>
        </p:spPr>
        <p:txBody>
          <a:bodyPr spcFirstLastPara="1" wrap="square" lIns="205700" tIns="102850" rIns="205700" bIns="102850" anchor="b" anchorCtr="0">
            <a:normAutofit/>
          </a:bodyPr>
          <a:lstStyle>
            <a:lvl1pPr lvl="0" algn="l">
              <a:spcBef>
                <a:spcPts val="0"/>
              </a:spcBef>
              <a:spcAft>
                <a:spcPts val="0"/>
              </a:spcAft>
              <a:buClr>
                <a:schemeClr val="dk1"/>
              </a:buClr>
              <a:buSzPts val="4500"/>
              <a:buFont typeface="Calibri"/>
              <a:buNone/>
              <a:defRPr sz="45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7" name="Google Shape;67;p10"/>
          <p:cNvSpPr>
            <a:spLocks noGrp="1"/>
          </p:cNvSpPr>
          <p:nvPr>
            <p:ph type="pic" idx="2"/>
          </p:nvPr>
        </p:nvSpPr>
        <p:spPr>
          <a:xfrm>
            <a:off x="2963627" y="1910701"/>
            <a:ext cx="9072000" cy="12830400"/>
          </a:xfrm>
          <a:prstGeom prst="rect">
            <a:avLst/>
          </a:prstGeom>
          <a:noFill/>
          <a:ln>
            <a:noFill/>
          </a:ln>
        </p:spPr>
      </p:sp>
      <p:sp>
        <p:nvSpPr>
          <p:cNvPr id="68" name="Google Shape;68;p10"/>
          <p:cNvSpPr txBox="1">
            <a:spLocks noGrp="1"/>
          </p:cNvSpPr>
          <p:nvPr>
            <p:ph type="body" idx="1"/>
          </p:nvPr>
        </p:nvSpPr>
        <p:spPr>
          <a:xfrm>
            <a:off x="2963627" y="16735957"/>
            <a:ext cx="9072000" cy="2509500"/>
          </a:xfrm>
          <a:prstGeom prst="rect">
            <a:avLst/>
          </a:prstGeom>
          <a:noFill/>
          <a:ln>
            <a:noFill/>
          </a:ln>
        </p:spPr>
        <p:txBody>
          <a:bodyPr spcFirstLastPara="1" wrap="square" lIns="205700" tIns="102850" rIns="205700" bIns="102850" anchor="t" anchorCtr="0">
            <a:normAutofit/>
          </a:bodyPr>
          <a:lstStyle>
            <a:lvl1pPr marL="457200" lvl="0" indent="-228600" algn="l">
              <a:spcBef>
                <a:spcPts val="600"/>
              </a:spcBef>
              <a:spcAft>
                <a:spcPts val="0"/>
              </a:spcAft>
              <a:buClr>
                <a:schemeClr val="dk1"/>
              </a:buClr>
              <a:buSzPts val="3100"/>
              <a:buNone/>
              <a:defRPr sz="3100"/>
            </a:lvl1pPr>
            <a:lvl2pPr marL="914400" lvl="1" indent="-228600" algn="l">
              <a:spcBef>
                <a:spcPts val="500"/>
              </a:spcBef>
              <a:spcAft>
                <a:spcPts val="0"/>
              </a:spcAft>
              <a:buClr>
                <a:schemeClr val="dk1"/>
              </a:buClr>
              <a:buSzPts val="2700"/>
              <a:buNone/>
              <a:defRPr sz="2700"/>
            </a:lvl2pPr>
            <a:lvl3pPr marL="1371600" lvl="2" indent="-228600" algn="l">
              <a:spcBef>
                <a:spcPts val="400"/>
              </a:spcBef>
              <a:spcAft>
                <a:spcPts val="0"/>
              </a:spcAft>
              <a:buClr>
                <a:schemeClr val="dk1"/>
              </a:buClr>
              <a:buSzPts val="2200"/>
              <a:buNone/>
              <a:defRPr sz="22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228600" algn="l">
              <a:spcBef>
                <a:spcPts val="400"/>
              </a:spcBef>
              <a:spcAft>
                <a:spcPts val="0"/>
              </a:spcAft>
              <a:buClr>
                <a:schemeClr val="dk1"/>
              </a:buClr>
              <a:buSzPts val="2000"/>
              <a:buNone/>
              <a:defRPr sz="2000"/>
            </a:lvl6pPr>
            <a:lvl7pPr marL="3200400" lvl="6" indent="-228600" algn="l">
              <a:spcBef>
                <a:spcPts val="400"/>
              </a:spcBef>
              <a:spcAft>
                <a:spcPts val="0"/>
              </a:spcAft>
              <a:buClr>
                <a:schemeClr val="dk1"/>
              </a:buClr>
              <a:buSzPts val="2000"/>
              <a:buNone/>
              <a:defRPr sz="2000"/>
            </a:lvl7pPr>
            <a:lvl8pPr marL="3657600" lvl="7" indent="-228600" algn="l">
              <a:spcBef>
                <a:spcPts val="400"/>
              </a:spcBef>
              <a:spcAft>
                <a:spcPts val="0"/>
              </a:spcAft>
              <a:buClr>
                <a:schemeClr val="dk1"/>
              </a:buClr>
              <a:buSzPts val="2000"/>
              <a:buNone/>
              <a:defRPr sz="2000"/>
            </a:lvl8pPr>
            <a:lvl9pPr marL="4114800" lvl="8" indent="-228600" algn="l">
              <a:spcBef>
                <a:spcPts val="400"/>
              </a:spcBef>
              <a:spcAft>
                <a:spcPts val="0"/>
              </a:spcAft>
              <a:buClr>
                <a:schemeClr val="dk1"/>
              </a:buClr>
              <a:buSzPts val="2000"/>
              <a:buNone/>
              <a:defRPr sz="2000"/>
            </a:lvl9pPr>
          </a:lstStyle>
          <a:p>
            <a:endParaRPr/>
          </a:p>
        </p:txBody>
      </p:sp>
      <p:sp>
        <p:nvSpPr>
          <p:cNvPr id="69" name="Google Shape;69;p10"/>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0"/>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0"/>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56001" y="856351"/>
            <a:ext cx="13608000" cy="3564000"/>
          </a:xfrm>
          <a:prstGeom prst="rect">
            <a:avLst/>
          </a:prstGeom>
          <a:noFill/>
          <a:ln>
            <a:noFill/>
          </a:ln>
        </p:spPr>
        <p:txBody>
          <a:bodyPr spcFirstLastPara="1" wrap="square" lIns="205700" tIns="102850" rIns="205700" bIns="102850" anchor="ctr" anchorCtr="0">
            <a:normAutofit/>
          </a:bodyPr>
          <a:lstStyle>
            <a:lvl1pPr marR="0" lvl="0" algn="ctr" rtl="0">
              <a:spcBef>
                <a:spcPts val="0"/>
              </a:spcBef>
              <a:spcAft>
                <a:spcPts val="0"/>
              </a:spcAft>
              <a:buClr>
                <a:schemeClr val="dk1"/>
              </a:buClr>
              <a:buSzPts val="9900"/>
              <a:buFont typeface="Calibri"/>
              <a:buNone/>
              <a:defRPr sz="99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11" name="Google Shape;11;p1"/>
          <p:cNvSpPr txBox="1">
            <a:spLocks noGrp="1"/>
          </p:cNvSpPr>
          <p:nvPr>
            <p:ph type="body" idx="1"/>
          </p:nvPr>
        </p:nvSpPr>
        <p:spPr>
          <a:xfrm>
            <a:off x="756001" y="4989604"/>
            <a:ext cx="13608000" cy="14112600"/>
          </a:xfrm>
          <a:prstGeom prst="rect">
            <a:avLst/>
          </a:prstGeom>
          <a:noFill/>
          <a:ln>
            <a:noFill/>
          </a:ln>
        </p:spPr>
        <p:txBody>
          <a:bodyPr spcFirstLastPara="1" wrap="square" lIns="205700" tIns="102850" rIns="205700" bIns="102850" anchor="t" anchorCtr="0">
            <a:normAutofit/>
          </a:bodyPr>
          <a:lstStyle>
            <a:lvl1pPr marL="457200" marR="0" lvl="0" indent="-685800" algn="l" rtl="0">
              <a:spcBef>
                <a:spcPts val="14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1pPr>
            <a:lvl2pPr marL="914400" marR="0" lvl="1" indent="-628650" algn="l" rtl="0">
              <a:spcBef>
                <a:spcPts val="1300"/>
              </a:spcBef>
              <a:spcAft>
                <a:spcPts val="0"/>
              </a:spcAft>
              <a:buClr>
                <a:schemeClr val="dk1"/>
              </a:buClr>
              <a:buSzPts val="6300"/>
              <a:buFont typeface="Arial"/>
              <a:buChar char="–"/>
              <a:defRPr sz="6300" b="0" i="0" u="none" strike="noStrike" cap="none">
                <a:solidFill>
                  <a:schemeClr val="dk1"/>
                </a:solidFill>
                <a:latin typeface="Calibri"/>
                <a:ea typeface="Calibri"/>
                <a:cs typeface="Calibri"/>
                <a:sym typeface="Calibri"/>
              </a:defRPr>
            </a:lvl2pPr>
            <a:lvl3pPr marL="1371600" marR="0" lvl="2" indent="-571500" algn="l" rtl="0">
              <a:spcBef>
                <a:spcPts val="1100"/>
              </a:spcBef>
              <a:spcAft>
                <a:spcPts val="0"/>
              </a:spcAft>
              <a:buClr>
                <a:schemeClr val="dk1"/>
              </a:buClr>
              <a:buSzPts val="5400"/>
              <a:buFont typeface="Arial"/>
              <a:buChar char="•"/>
              <a:defRPr sz="5400" b="0" i="0" u="none" strike="noStrike" cap="none">
                <a:solidFill>
                  <a:schemeClr val="dk1"/>
                </a:solidFill>
                <a:latin typeface="Calibri"/>
                <a:ea typeface="Calibri"/>
                <a:cs typeface="Calibri"/>
                <a:sym typeface="Calibri"/>
              </a:defRPr>
            </a:lvl3pPr>
            <a:lvl4pPr marL="1828800" marR="0" lvl="3"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4pPr>
            <a:lvl5pPr marL="2286000" marR="0" lvl="4"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5pPr>
            <a:lvl6pPr marL="2743200" marR="0" lvl="5"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6pPr>
            <a:lvl7pPr marL="3200400" marR="0" lvl="6"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7pPr>
            <a:lvl8pPr marL="3657600" marR="0" lvl="7"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8pPr>
            <a:lvl9pPr marL="4114800" marR="0" lvl="8" indent="-514350" algn="l" rtl="0">
              <a:spcBef>
                <a:spcPts val="900"/>
              </a:spcBef>
              <a:spcAft>
                <a:spcPts val="0"/>
              </a:spcAft>
              <a:buClr>
                <a:schemeClr val="dk1"/>
              </a:buClr>
              <a:buSzPts val="4500"/>
              <a:buFont typeface="Arial"/>
              <a:buChar char="•"/>
              <a:defRPr sz="45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756001" y="19819808"/>
            <a:ext cx="3528000" cy="1138500"/>
          </a:xfrm>
          <a:prstGeom prst="rect">
            <a:avLst/>
          </a:prstGeom>
          <a:noFill/>
          <a:ln>
            <a:noFill/>
          </a:ln>
        </p:spPr>
        <p:txBody>
          <a:bodyPr spcFirstLastPara="1" wrap="square" lIns="205700" tIns="102850" rIns="205700" bIns="102850" anchor="ctr" anchorCtr="0">
            <a:noAutofit/>
          </a:bodyPr>
          <a:lstStyle>
            <a:lvl1pPr marR="0" lvl="0" algn="l" rtl="0">
              <a:spcBef>
                <a:spcPts val="0"/>
              </a:spcBef>
              <a:spcAft>
                <a:spcPts val="0"/>
              </a:spcAft>
              <a:buSzPts val="700"/>
              <a:buNone/>
              <a:defRPr sz="2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166002" y="19819808"/>
            <a:ext cx="4788000" cy="1138500"/>
          </a:xfrm>
          <a:prstGeom prst="rect">
            <a:avLst/>
          </a:prstGeom>
          <a:noFill/>
          <a:ln>
            <a:noFill/>
          </a:ln>
        </p:spPr>
        <p:txBody>
          <a:bodyPr spcFirstLastPara="1" wrap="square" lIns="205700" tIns="102850" rIns="205700" bIns="102850" anchor="ctr" anchorCtr="0">
            <a:noAutofit/>
          </a:bodyPr>
          <a:lstStyle>
            <a:lvl1pPr marR="0" lvl="0" algn="ctr" rtl="0">
              <a:spcBef>
                <a:spcPts val="0"/>
              </a:spcBef>
              <a:spcAft>
                <a:spcPts val="0"/>
              </a:spcAft>
              <a:buSzPts val="700"/>
              <a:buNone/>
              <a:defRPr sz="27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40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836005" y="19819808"/>
            <a:ext cx="3528000" cy="1138500"/>
          </a:xfrm>
          <a:prstGeom prst="rect">
            <a:avLst/>
          </a:prstGeom>
          <a:noFill/>
          <a:ln>
            <a:noFill/>
          </a:ln>
        </p:spPr>
        <p:txBody>
          <a:bodyPr spcFirstLastPara="1" wrap="square" lIns="205700" tIns="102850" rIns="205700" bIns="102850" anchor="ctr" anchorCtr="0">
            <a:noAutofit/>
          </a:bodyPr>
          <a:lstStyle>
            <a:lvl1pPr marL="0" marR="0" lvl="0" indent="0" algn="r" rtl="0">
              <a:spcBef>
                <a:spcPts val="0"/>
              </a:spcBef>
              <a:buNone/>
              <a:defRPr sz="2700" b="0" i="0" u="none" strike="noStrike" cap="none">
                <a:solidFill>
                  <a:srgbClr val="888888"/>
                </a:solidFill>
                <a:latin typeface="Calibri"/>
                <a:ea typeface="Calibri"/>
                <a:cs typeface="Calibri"/>
                <a:sym typeface="Calibri"/>
              </a:defRPr>
            </a:lvl1pPr>
            <a:lvl2pPr marL="0" marR="0" lvl="1" indent="0" algn="r" rtl="0">
              <a:spcBef>
                <a:spcPts val="0"/>
              </a:spcBef>
              <a:buNone/>
              <a:defRPr sz="2700" b="0" i="0" u="none" strike="noStrike" cap="none">
                <a:solidFill>
                  <a:srgbClr val="888888"/>
                </a:solidFill>
                <a:latin typeface="Calibri"/>
                <a:ea typeface="Calibri"/>
                <a:cs typeface="Calibri"/>
                <a:sym typeface="Calibri"/>
              </a:defRPr>
            </a:lvl2pPr>
            <a:lvl3pPr marL="0" marR="0" lvl="2" indent="0" algn="r" rtl="0">
              <a:spcBef>
                <a:spcPts val="0"/>
              </a:spcBef>
              <a:buNone/>
              <a:defRPr sz="2700" b="0" i="0" u="none" strike="noStrike" cap="none">
                <a:solidFill>
                  <a:srgbClr val="888888"/>
                </a:solidFill>
                <a:latin typeface="Calibri"/>
                <a:ea typeface="Calibri"/>
                <a:cs typeface="Calibri"/>
                <a:sym typeface="Calibri"/>
              </a:defRPr>
            </a:lvl3pPr>
            <a:lvl4pPr marL="0" marR="0" lvl="3" indent="0" algn="r" rtl="0">
              <a:spcBef>
                <a:spcPts val="0"/>
              </a:spcBef>
              <a:buNone/>
              <a:defRPr sz="2700" b="0" i="0" u="none" strike="noStrike" cap="none">
                <a:solidFill>
                  <a:srgbClr val="888888"/>
                </a:solidFill>
                <a:latin typeface="Calibri"/>
                <a:ea typeface="Calibri"/>
                <a:cs typeface="Calibri"/>
                <a:sym typeface="Calibri"/>
              </a:defRPr>
            </a:lvl4pPr>
            <a:lvl5pPr marL="0" marR="0" lvl="4" indent="0" algn="r" rtl="0">
              <a:spcBef>
                <a:spcPts val="0"/>
              </a:spcBef>
              <a:buNone/>
              <a:defRPr sz="2700" b="0" i="0" u="none" strike="noStrike" cap="none">
                <a:solidFill>
                  <a:srgbClr val="888888"/>
                </a:solidFill>
                <a:latin typeface="Calibri"/>
                <a:ea typeface="Calibri"/>
                <a:cs typeface="Calibri"/>
                <a:sym typeface="Calibri"/>
              </a:defRPr>
            </a:lvl5pPr>
            <a:lvl6pPr marL="0" marR="0" lvl="5" indent="0" algn="r" rtl="0">
              <a:spcBef>
                <a:spcPts val="0"/>
              </a:spcBef>
              <a:buNone/>
              <a:defRPr sz="2700" b="0" i="0" u="none" strike="noStrike" cap="none">
                <a:solidFill>
                  <a:srgbClr val="888888"/>
                </a:solidFill>
                <a:latin typeface="Calibri"/>
                <a:ea typeface="Calibri"/>
                <a:cs typeface="Calibri"/>
                <a:sym typeface="Calibri"/>
              </a:defRPr>
            </a:lvl6pPr>
            <a:lvl7pPr marL="0" marR="0" lvl="6" indent="0" algn="r" rtl="0">
              <a:spcBef>
                <a:spcPts val="0"/>
              </a:spcBef>
              <a:buNone/>
              <a:defRPr sz="2700" b="0" i="0" u="none" strike="noStrike" cap="none">
                <a:solidFill>
                  <a:srgbClr val="888888"/>
                </a:solidFill>
                <a:latin typeface="Calibri"/>
                <a:ea typeface="Calibri"/>
                <a:cs typeface="Calibri"/>
                <a:sym typeface="Calibri"/>
              </a:defRPr>
            </a:lvl7pPr>
            <a:lvl8pPr marL="0" marR="0" lvl="7" indent="0" algn="r" rtl="0">
              <a:spcBef>
                <a:spcPts val="0"/>
              </a:spcBef>
              <a:buNone/>
              <a:defRPr sz="2700" b="0" i="0" u="none" strike="noStrike" cap="none">
                <a:solidFill>
                  <a:srgbClr val="888888"/>
                </a:solidFill>
                <a:latin typeface="Calibri"/>
                <a:ea typeface="Calibri"/>
                <a:cs typeface="Calibri"/>
                <a:sym typeface="Calibri"/>
              </a:defRPr>
            </a:lvl8pPr>
            <a:lvl9pPr marL="0" marR="0" lvl="8" indent="0" algn="r" rtl="0">
              <a:spcBef>
                <a:spcPts val="0"/>
              </a:spcBef>
              <a:buNone/>
              <a:defRPr sz="27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aosun3@link.cuhk.edu.cn"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towyz/NLP-Final-Project" TargetMode="External"/><Relationship Id="rId5" Type="http://schemas.openxmlformats.org/officeDocument/2006/relationships/hyperlink" Target="mailto:kangwengao@link.cuhk.edu.cn" TargetMode="External"/><Relationship Id="rId10" Type="http://schemas.openxmlformats.org/officeDocument/2006/relationships/image" Target="../media/image4.png"/><Relationship Id="rId4" Type="http://schemas.openxmlformats.org/officeDocument/2006/relationships/hyperlink" Target="mailto:1098122175@qq.com"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3"/>
          <p:cNvSpPr txBox="1"/>
          <p:nvPr/>
        </p:nvSpPr>
        <p:spPr>
          <a:xfrm>
            <a:off x="7706146" y="14270780"/>
            <a:ext cx="7199100" cy="6621300"/>
          </a:xfrm>
          <a:prstGeom prst="rect">
            <a:avLst/>
          </a:prstGeom>
          <a:solidFill>
            <a:schemeClr val="lt1"/>
          </a:solidFill>
          <a:ln w="25400" cap="flat" cmpd="sng">
            <a:solidFill>
              <a:srgbClr val="E6A40F"/>
            </a:solidFill>
            <a:prstDash val="solid"/>
            <a:round/>
            <a:headEnd type="none" w="sm" len="sm"/>
            <a:tailEnd type="none" w="sm" len="sm"/>
          </a:ln>
        </p:spPr>
        <p:txBody>
          <a:bodyPr spcFirstLastPara="1" wrap="square" lIns="43525" tIns="21750" rIns="43525" bIns="21750" anchor="t" anchorCtr="0">
            <a:noAutofit/>
          </a:bodyPr>
          <a:lstStyle/>
          <a:p>
            <a:pPr marL="266700" marR="0" lvl="0" indent="-13970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266700" marR="0" lvl="0" indent="-13970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accent2"/>
              </a:buClr>
              <a:buSzPts val="2100"/>
              <a:buFont typeface="Noto Sans Symbols"/>
              <a:buNone/>
            </a:pP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500"/>
              <a:buFont typeface="Arial"/>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266700" lvl="0" indent="-152400" algn="l" rtl="0">
              <a:spcBef>
                <a:spcPts val="0"/>
              </a:spcBef>
              <a:spcAft>
                <a:spcPts val="0"/>
              </a:spcAft>
              <a:buNone/>
            </a:pPr>
            <a:r>
              <a:rPr lang="en-US" sz="1900">
                <a:solidFill>
                  <a:schemeClr val="dk1"/>
                </a:solidFill>
                <a:latin typeface="Times New Roman"/>
                <a:ea typeface="Times New Roman"/>
                <a:cs typeface="Times New Roman"/>
                <a:sym typeface="Times New Roman"/>
              </a:rPr>
              <a:t>HuatuoGPT, trained on ChatGPT and real-world data, creates doctor-like, accessible responses. Its conversational ability, enhanced by reinforcement learning with mixed feedback, surpasses existing LLMs and often outperforms ChatGPT, highlighting its prominent role in future medical AI advancements.</a:t>
            </a:r>
            <a:endParaRPr sz="1900" u="none">
              <a:solidFill>
                <a:schemeClr val="dk1"/>
              </a:solidFill>
              <a:latin typeface="Times New Roman"/>
              <a:ea typeface="Times New Roman"/>
              <a:cs typeface="Times New Roman"/>
              <a:sym typeface="Times New Roman"/>
            </a:endParaRPr>
          </a:p>
        </p:txBody>
      </p:sp>
      <p:sp>
        <p:nvSpPr>
          <p:cNvPr id="91" name="Google Shape;91;p13"/>
          <p:cNvSpPr txBox="1"/>
          <p:nvPr/>
        </p:nvSpPr>
        <p:spPr>
          <a:xfrm>
            <a:off x="3964775" y="107888"/>
            <a:ext cx="11155200" cy="365700"/>
          </a:xfrm>
          <a:prstGeom prst="rect">
            <a:avLst/>
          </a:prstGeom>
          <a:solidFill>
            <a:srgbClr val="7030A0"/>
          </a:solidFill>
          <a:ln>
            <a:noFill/>
          </a:ln>
        </p:spPr>
        <p:txBody>
          <a:bodyPr spcFirstLastPara="1" wrap="square" lIns="0" tIns="0" rIns="0" bIns="0" anchor="t" anchorCtr="0">
            <a:noAutofit/>
          </a:bodyPr>
          <a:lstStyle/>
          <a:p>
            <a:pPr marL="0" marR="0" lvl="0" indent="0" algn="ctr" rtl="0">
              <a:spcBef>
                <a:spcPts val="0"/>
              </a:spcBef>
              <a:spcAft>
                <a:spcPts val="0"/>
              </a:spcAft>
              <a:buClr>
                <a:schemeClr val="lt1"/>
              </a:buClr>
              <a:buSzPts val="2100"/>
              <a:buFont typeface="Arial"/>
              <a:buNone/>
            </a:pPr>
            <a:r>
              <a:rPr lang="en-US" sz="2100" b="1" i="1">
                <a:solidFill>
                  <a:schemeClr val="lt1"/>
                </a:solidFill>
              </a:rPr>
              <a:t>CSC6203  Large Language Models</a:t>
            </a:r>
            <a:endParaRPr sz="700"/>
          </a:p>
        </p:txBody>
      </p:sp>
      <p:sp>
        <p:nvSpPr>
          <p:cNvPr id="92" name="Google Shape;92;p13"/>
          <p:cNvSpPr txBox="1"/>
          <p:nvPr/>
        </p:nvSpPr>
        <p:spPr>
          <a:xfrm>
            <a:off x="5610989" y="21064246"/>
            <a:ext cx="9543600" cy="323100"/>
          </a:xfrm>
          <a:prstGeom prst="rect">
            <a:avLst/>
          </a:prstGeom>
          <a:solidFill>
            <a:srgbClr val="7030A0"/>
          </a:solidFill>
          <a:ln>
            <a:noFill/>
          </a:ln>
        </p:spPr>
        <p:txBody>
          <a:bodyPr spcFirstLastPara="1" wrap="square" lIns="0" tIns="0" rIns="0" bIns="0" anchor="t" anchorCtr="0">
            <a:spAutoFit/>
          </a:bodyPr>
          <a:lstStyle/>
          <a:p>
            <a:pPr marL="0" marR="0" lvl="0" indent="0" algn="ctr" rtl="0">
              <a:spcBef>
                <a:spcPts val="0"/>
              </a:spcBef>
              <a:spcAft>
                <a:spcPts val="0"/>
              </a:spcAft>
              <a:buClr>
                <a:schemeClr val="lt1"/>
              </a:buClr>
              <a:buSzPts val="2100"/>
              <a:buFont typeface="Arial"/>
              <a:buNone/>
            </a:pPr>
            <a:r>
              <a:rPr lang="en-US" sz="2100" b="1">
                <a:solidFill>
                  <a:schemeClr val="lt1"/>
                </a:solidFill>
              </a:rPr>
              <a:t>LLM Course of CUHK-SZ</a:t>
            </a:r>
            <a:endParaRPr sz="700"/>
          </a:p>
        </p:txBody>
      </p:sp>
      <p:sp>
        <p:nvSpPr>
          <p:cNvPr id="93" name="Google Shape;93;p13"/>
          <p:cNvSpPr txBox="1"/>
          <p:nvPr/>
        </p:nvSpPr>
        <p:spPr>
          <a:xfrm>
            <a:off x="-1111" y="21064246"/>
            <a:ext cx="5612100" cy="323100"/>
          </a:xfrm>
          <a:prstGeom prst="rect">
            <a:avLst/>
          </a:prstGeom>
          <a:solidFill>
            <a:srgbClr val="7F7F7F"/>
          </a:solid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2100"/>
              <a:buFont typeface="Arial"/>
              <a:buNone/>
            </a:pPr>
            <a:endParaRPr sz="2100" b="1" i="0" u="none" strike="noStrike" cap="none">
              <a:solidFill>
                <a:schemeClr val="lt1"/>
              </a:solidFill>
              <a:latin typeface="Arial"/>
              <a:ea typeface="Arial"/>
              <a:cs typeface="Arial"/>
              <a:sym typeface="Arial"/>
            </a:endParaRPr>
          </a:p>
        </p:txBody>
      </p:sp>
      <p:sp>
        <p:nvSpPr>
          <p:cNvPr id="94" name="Google Shape;94;p13"/>
          <p:cNvSpPr txBox="1"/>
          <p:nvPr/>
        </p:nvSpPr>
        <p:spPr>
          <a:xfrm>
            <a:off x="1254775" y="604466"/>
            <a:ext cx="12404400" cy="490201"/>
          </a:xfrm>
          <a:prstGeom prst="rect">
            <a:avLst/>
          </a:prstGeom>
          <a:noFill/>
          <a:ln>
            <a:noFill/>
          </a:ln>
        </p:spPr>
        <p:txBody>
          <a:bodyPr spcFirstLastPara="1" wrap="square" lIns="43525" tIns="21750" rIns="43525" bIns="21750" anchor="t" anchorCtr="0">
            <a:spAutoFit/>
          </a:bodyPr>
          <a:lstStyle/>
          <a:p>
            <a:pPr marL="0" marR="0" lvl="0" indent="0" algn="ctr" rtl="0">
              <a:spcBef>
                <a:spcPts val="0"/>
              </a:spcBef>
              <a:spcAft>
                <a:spcPts val="0"/>
              </a:spcAft>
              <a:buClr>
                <a:schemeClr val="dk1"/>
              </a:buClr>
              <a:buSzPts val="2900"/>
              <a:buFont typeface="Arial"/>
              <a:buNone/>
            </a:pPr>
            <a:r>
              <a:rPr lang="fr-FR" sz="2900" b="1" dirty="0">
                <a:solidFill>
                  <a:schemeClr val="dk1"/>
                </a:solidFill>
              </a:rPr>
              <a:t>SOCIAL MEDIA CONTENT MANAGEMENT AGENT</a:t>
            </a:r>
          </a:p>
        </p:txBody>
      </p:sp>
      <p:sp>
        <p:nvSpPr>
          <p:cNvPr id="95" name="Google Shape;95;p13"/>
          <p:cNvSpPr txBox="1"/>
          <p:nvPr/>
        </p:nvSpPr>
        <p:spPr>
          <a:xfrm>
            <a:off x="-1100" y="912175"/>
            <a:ext cx="15155700" cy="1704379"/>
          </a:xfrm>
          <a:prstGeom prst="rect">
            <a:avLst/>
          </a:prstGeom>
          <a:noFill/>
          <a:ln>
            <a:noFill/>
          </a:ln>
        </p:spPr>
        <p:txBody>
          <a:bodyPr spcFirstLastPara="1" wrap="square" lIns="43525" tIns="21750" rIns="43525" bIns="21750" anchor="t" anchorCtr="0">
            <a:spAutoFit/>
          </a:bodyPr>
          <a:lstStyle/>
          <a:p>
            <a:pPr marL="0" marR="0" lvl="0" indent="0" algn="ctr" rtl="0">
              <a:lnSpc>
                <a:spcPct val="130000"/>
              </a:lnSpc>
              <a:spcBef>
                <a:spcPts val="0"/>
              </a:spcBef>
              <a:spcAft>
                <a:spcPts val="0"/>
              </a:spcAft>
              <a:buClr>
                <a:schemeClr val="dk1"/>
              </a:buClr>
              <a:buSzPts val="1700"/>
              <a:buFont typeface="Arial"/>
              <a:buNone/>
            </a:pPr>
            <a:endParaRPr sz="1700" dirty="0">
              <a:solidFill>
                <a:schemeClr val="dk1"/>
              </a:solidFill>
            </a:endParaRPr>
          </a:p>
          <a:p>
            <a:pPr marL="0" marR="0" lvl="0" indent="0" algn="ctr" rtl="0">
              <a:lnSpc>
                <a:spcPct val="130000"/>
              </a:lnSpc>
              <a:spcBef>
                <a:spcPts val="0"/>
              </a:spcBef>
              <a:spcAft>
                <a:spcPts val="0"/>
              </a:spcAft>
              <a:buClr>
                <a:schemeClr val="dk1"/>
              </a:buClr>
              <a:buSzPts val="1700"/>
              <a:buFont typeface="Arial"/>
              <a:buNone/>
            </a:pPr>
            <a:r>
              <a:rPr lang="en-US" sz="2200" b="1" dirty="0">
                <a:solidFill>
                  <a:schemeClr val="dk1"/>
                </a:solidFill>
              </a:rPr>
              <a:t>Authors: </a:t>
            </a:r>
            <a:r>
              <a:rPr lang="en-US" altLang="zh-CN" sz="2200" b="1" dirty="0">
                <a:solidFill>
                  <a:schemeClr val="dk1"/>
                </a:solidFill>
              </a:rPr>
              <a:t>Sun Ao, Cai </a:t>
            </a:r>
            <a:r>
              <a:rPr lang="en-US" altLang="zh-CN" sz="2200" b="1" dirty="0" err="1">
                <a:solidFill>
                  <a:schemeClr val="dk1"/>
                </a:solidFill>
              </a:rPr>
              <a:t>Jinpeng</a:t>
            </a:r>
            <a:r>
              <a:rPr lang="en-US" altLang="zh-CN" sz="2200" b="1" dirty="0">
                <a:solidFill>
                  <a:schemeClr val="dk1"/>
                </a:solidFill>
              </a:rPr>
              <a:t>, Gao </a:t>
            </a:r>
            <a:r>
              <a:rPr lang="en-US" altLang="zh-CN" sz="2200" b="1" dirty="0" err="1">
                <a:solidFill>
                  <a:schemeClr val="dk1"/>
                </a:solidFill>
              </a:rPr>
              <a:t>Kangwen</a:t>
            </a:r>
            <a:endParaRPr lang="en-US" sz="2200" dirty="0">
              <a:solidFill>
                <a:schemeClr val="dk1"/>
              </a:solidFill>
            </a:endParaRPr>
          </a:p>
          <a:p>
            <a:pPr marL="0" marR="0" lvl="0" indent="0" algn="ctr" rtl="0">
              <a:lnSpc>
                <a:spcPct val="130000"/>
              </a:lnSpc>
              <a:spcBef>
                <a:spcPts val="0"/>
              </a:spcBef>
              <a:spcAft>
                <a:spcPts val="0"/>
              </a:spcAft>
              <a:buClr>
                <a:schemeClr val="dk1"/>
              </a:buClr>
              <a:buSzPts val="1700"/>
              <a:buFont typeface="Arial"/>
              <a:buNone/>
            </a:pPr>
            <a:r>
              <a:rPr lang="en-US" sz="2200" b="1" dirty="0">
                <a:solidFill>
                  <a:schemeClr val="dk1"/>
                </a:solidFill>
              </a:rPr>
              <a:t>Student IDs</a:t>
            </a:r>
            <a:r>
              <a:rPr lang="en-US" sz="2200" dirty="0">
                <a:solidFill>
                  <a:schemeClr val="dk1"/>
                </a:solidFill>
              </a:rPr>
              <a:t>: 224040294, 224040280, 224040287</a:t>
            </a:r>
          </a:p>
          <a:p>
            <a:pPr marL="0" marR="0" lvl="0" indent="0" algn="ctr" rtl="0">
              <a:lnSpc>
                <a:spcPct val="130000"/>
              </a:lnSpc>
              <a:spcBef>
                <a:spcPts val="0"/>
              </a:spcBef>
              <a:spcAft>
                <a:spcPts val="0"/>
              </a:spcAft>
              <a:buClr>
                <a:schemeClr val="dk1"/>
              </a:buClr>
              <a:buSzPts val="1700"/>
              <a:buFont typeface="Arial"/>
              <a:buNone/>
            </a:pPr>
            <a:r>
              <a:rPr lang="en-US" sz="2200" b="1" dirty="0">
                <a:solidFill>
                  <a:schemeClr val="dk1"/>
                </a:solidFill>
              </a:rPr>
              <a:t>Email:</a:t>
            </a:r>
            <a:r>
              <a:rPr lang="en-US" sz="2200" dirty="0">
                <a:solidFill>
                  <a:schemeClr val="dk1"/>
                </a:solidFill>
              </a:rPr>
              <a:t>  </a:t>
            </a:r>
            <a:r>
              <a:rPr lang="en-US" sz="2200" dirty="0">
                <a:solidFill>
                  <a:schemeClr val="dk1"/>
                </a:solidFill>
                <a:hlinkClick r:id="rId3"/>
              </a:rPr>
              <a:t>aosun3@link.cuhk.edu.cn</a:t>
            </a:r>
            <a:r>
              <a:rPr lang="en-US" sz="2200" dirty="0">
                <a:solidFill>
                  <a:schemeClr val="dk1"/>
                </a:solidFill>
              </a:rPr>
              <a:t>, </a:t>
            </a:r>
            <a:r>
              <a:rPr lang="en-US" sz="2200" dirty="0">
                <a:solidFill>
                  <a:schemeClr val="dk1"/>
                </a:solidFill>
                <a:hlinkClick r:id="rId4"/>
              </a:rPr>
              <a:t>1098122175@qq.com</a:t>
            </a:r>
            <a:r>
              <a:rPr lang="en-US" sz="2200" dirty="0">
                <a:solidFill>
                  <a:schemeClr val="dk1"/>
                </a:solidFill>
              </a:rPr>
              <a:t>, </a:t>
            </a:r>
            <a:r>
              <a:rPr lang="en-US" sz="2200" dirty="0">
                <a:solidFill>
                  <a:schemeClr val="dk1"/>
                </a:solidFill>
                <a:hlinkClick r:id="rId5"/>
              </a:rPr>
              <a:t>kangwengao@link.cuhk.edu.cn</a:t>
            </a:r>
            <a:r>
              <a:rPr lang="en-US" sz="2200" dirty="0">
                <a:solidFill>
                  <a:schemeClr val="dk1"/>
                </a:solidFill>
              </a:rPr>
              <a:t>.  </a:t>
            </a:r>
            <a:endParaRPr sz="2200" dirty="0">
              <a:solidFill>
                <a:schemeClr val="dk1"/>
              </a:solidFill>
            </a:endParaRPr>
          </a:p>
        </p:txBody>
      </p:sp>
      <p:sp>
        <p:nvSpPr>
          <p:cNvPr id="96" name="Google Shape;96;p13"/>
          <p:cNvSpPr txBox="1"/>
          <p:nvPr/>
        </p:nvSpPr>
        <p:spPr>
          <a:xfrm>
            <a:off x="-1111" y="2647366"/>
            <a:ext cx="12669000" cy="61500"/>
          </a:xfrm>
          <a:prstGeom prst="rect">
            <a:avLst/>
          </a:prstGeom>
          <a:solidFill>
            <a:srgbClr val="BFBFBF">
              <a:alpha val="66666"/>
            </a:srgbClr>
          </a:solidFill>
          <a:ln>
            <a:noFill/>
          </a:ln>
        </p:spPr>
        <p:txBody>
          <a:bodyPr spcFirstLastPara="1" wrap="square" lIns="0" tIns="0" rIns="0" bIns="0" anchor="t" anchorCtr="0">
            <a:spAutoFit/>
          </a:bodyPr>
          <a:lstStyle/>
          <a:p>
            <a:pPr marL="0" marR="0" lvl="0" indent="0" algn="ctr" rtl="0">
              <a:spcBef>
                <a:spcPts val="0"/>
              </a:spcBef>
              <a:spcAft>
                <a:spcPts val="0"/>
              </a:spcAft>
              <a:buClr>
                <a:schemeClr val="dk1"/>
              </a:buClr>
              <a:buSzPts val="400"/>
              <a:buFont typeface="Arial"/>
              <a:buNone/>
            </a:pPr>
            <a:endParaRPr sz="400" b="1" i="0" u="none" strike="noStrike" cap="none">
              <a:solidFill>
                <a:srgbClr val="8064A2"/>
              </a:solidFill>
              <a:latin typeface="Arial"/>
              <a:ea typeface="Arial"/>
              <a:cs typeface="Arial"/>
              <a:sym typeface="Arial"/>
            </a:endParaRPr>
          </a:p>
        </p:txBody>
      </p:sp>
      <p:sp>
        <p:nvSpPr>
          <p:cNvPr id="97" name="Google Shape;97;p13"/>
          <p:cNvSpPr txBox="1"/>
          <p:nvPr/>
        </p:nvSpPr>
        <p:spPr>
          <a:xfrm>
            <a:off x="12667885" y="2647366"/>
            <a:ext cx="2453100" cy="61500"/>
          </a:xfrm>
          <a:prstGeom prst="rect">
            <a:avLst/>
          </a:prstGeom>
          <a:solidFill>
            <a:srgbClr val="7030A0"/>
          </a:solidFill>
          <a:ln w="9525" cap="flat" cmpd="sng">
            <a:solidFill>
              <a:srgbClr val="7030A0"/>
            </a:solidFill>
            <a:prstDash val="solid"/>
            <a:round/>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Clr>
                <a:schemeClr val="dk1"/>
              </a:buClr>
              <a:buSzPts val="400"/>
              <a:buFont typeface="Arial"/>
              <a:buNone/>
            </a:pPr>
            <a:endParaRPr sz="400" b="1" i="0" u="none" strike="noStrike" cap="none">
              <a:solidFill>
                <a:srgbClr val="8064A2"/>
              </a:solidFill>
              <a:latin typeface="Arial"/>
              <a:ea typeface="Arial"/>
              <a:cs typeface="Arial"/>
              <a:sym typeface="Arial"/>
            </a:endParaRPr>
          </a:p>
        </p:txBody>
      </p:sp>
      <p:sp>
        <p:nvSpPr>
          <p:cNvPr id="98" name="Google Shape;98;p13"/>
          <p:cNvSpPr txBox="1"/>
          <p:nvPr/>
        </p:nvSpPr>
        <p:spPr>
          <a:xfrm>
            <a:off x="217324" y="2855994"/>
            <a:ext cx="7258800" cy="638700"/>
          </a:xfrm>
          <a:prstGeom prst="rect">
            <a:avLst/>
          </a:prstGeom>
          <a:solidFill>
            <a:srgbClr val="F3E8AA"/>
          </a:solidFill>
          <a:ln w="9525" cap="flat" cmpd="sng">
            <a:solidFill>
              <a:srgbClr val="F3E8AA"/>
            </a:solidFill>
            <a:prstDash val="solid"/>
            <a:miter lim="800000"/>
            <a:headEnd type="none" w="sm" len="sm"/>
            <a:tailEnd type="none" w="sm" len="sm"/>
          </a:ln>
        </p:spPr>
        <p:txBody>
          <a:bodyPr spcFirstLastPara="1" wrap="square" lIns="171400" tIns="171400" rIns="171400" bIns="171400" anchor="t" anchorCtr="0">
            <a:spAutoFit/>
          </a:bodyPr>
          <a:lstStyle/>
          <a:p>
            <a:pPr marL="0" marR="0" lvl="0" indent="0" algn="ctr" rtl="0">
              <a:spcBef>
                <a:spcPts val="0"/>
              </a:spcBef>
              <a:spcAft>
                <a:spcPts val="0"/>
              </a:spcAft>
              <a:buNone/>
            </a:pPr>
            <a:r>
              <a:rPr lang="en-US" sz="1900" b="1" i="0" u="none" strike="noStrike" cap="none" dirty="0">
                <a:solidFill>
                  <a:srgbClr val="E67A0F"/>
                </a:solidFill>
                <a:latin typeface="Arial"/>
                <a:ea typeface="Arial"/>
                <a:cs typeface="Arial"/>
                <a:sym typeface="Arial"/>
              </a:rPr>
              <a:t>Introduction</a:t>
            </a:r>
            <a:endParaRPr sz="700" dirty="0">
              <a:solidFill>
                <a:srgbClr val="E67A0F"/>
              </a:solidFill>
            </a:endParaRPr>
          </a:p>
        </p:txBody>
      </p:sp>
      <p:sp>
        <p:nvSpPr>
          <p:cNvPr id="99" name="Google Shape;99;p13"/>
          <p:cNvSpPr txBox="1"/>
          <p:nvPr/>
        </p:nvSpPr>
        <p:spPr>
          <a:xfrm>
            <a:off x="211750" y="3668700"/>
            <a:ext cx="7258800" cy="8046115"/>
          </a:xfrm>
          <a:prstGeom prst="rect">
            <a:avLst/>
          </a:prstGeom>
          <a:solidFill>
            <a:schemeClr val="lt1"/>
          </a:solidFill>
          <a:ln w="25400" cap="flat" cmpd="sng">
            <a:solidFill>
              <a:srgbClr val="E6A40F"/>
            </a:solidFill>
            <a:prstDash val="solid"/>
            <a:round/>
            <a:headEnd type="none" w="sm" len="sm"/>
            <a:tailEnd type="none" w="sm" len="sm"/>
          </a:ln>
        </p:spPr>
        <p:txBody>
          <a:bodyPr spcFirstLastPara="1" wrap="square" lIns="43525" tIns="21750" rIns="43525" bIns="21750" anchor="t" anchorCtr="0">
            <a:spAutoFit/>
          </a:bodyPr>
          <a:lstStyle/>
          <a:p>
            <a:pPr marL="266700" lvl="0" indent="-139700" algn="l" rtl="0">
              <a:spcBef>
                <a:spcPts val="0"/>
              </a:spcBef>
              <a:spcAft>
                <a:spcPts val="0"/>
              </a:spcAft>
              <a:buClr>
                <a:schemeClr val="dk1"/>
              </a:buClr>
              <a:buSzPts val="500"/>
              <a:buFont typeface="Arial"/>
              <a:buNone/>
            </a:pPr>
            <a:r>
              <a:rPr lang="en-US" sz="2000" dirty="0">
                <a:solidFill>
                  <a:schemeClr val="dk1"/>
                </a:solidFill>
                <a:latin typeface="Times New Roman"/>
                <a:ea typeface="Times New Roman"/>
                <a:cs typeface="Times New Roman"/>
                <a:sym typeface="Times New Roman"/>
              </a:rPr>
              <a:t>In this project, we propose a </a:t>
            </a:r>
            <a:r>
              <a:rPr lang="en-US" sz="2000" b="1" dirty="0">
                <a:solidFill>
                  <a:schemeClr val="dk1"/>
                </a:solidFill>
                <a:latin typeface="Times New Roman"/>
                <a:ea typeface="Times New Roman"/>
                <a:cs typeface="Times New Roman"/>
                <a:sym typeface="Times New Roman"/>
              </a:rPr>
              <a:t>Social Media Content Management </a:t>
            </a:r>
            <a:r>
              <a:rPr lang="en-US" sz="2000" dirty="0">
                <a:solidFill>
                  <a:schemeClr val="dk1"/>
                </a:solidFill>
                <a:latin typeface="Times New Roman"/>
                <a:ea typeface="Times New Roman"/>
                <a:cs typeface="Times New Roman"/>
                <a:sym typeface="Times New Roman"/>
              </a:rPr>
              <a:t>Agent capable of automatically generating, filtering, and publishing social media content, as well as interacting with users through intelligent dialogue.</a:t>
            </a:r>
          </a:p>
          <a:p>
            <a:pPr marL="266700" lvl="0" indent="-139700" algn="l" rtl="0">
              <a:spcBef>
                <a:spcPts val="0"/>
              </a:spcBef>
              <a:spcAft>
                <a:spcPts val="0"/>
              </a:spcAft>
              <a:buClr>
                <a:schemeClr val="dk1"/>
              </a:buClr>
              <a:buSzPts val="500"/>
              <a:buFont typeface="Arial"/>
              <a:buNone/>
            </a:pPr>
            <a:r>
              <a:rPr lang="en-US" sz="2000" dirty="0">
                <a:solidFill>
                  <a:schemeClr val="dk1"/>
                </a:solidFill>
                <a:latin typeface="Times New Roman"/>
                <a:ea typeface="Times New Roman"/>
                <a:cs typeface="Times New Roman"/>
                <a:sym typeface="Times New Roman"/>
              </a:rPr>
              <a:t>Traditional approaches to social media content management often rely on static recommendation systems and manually defined publishing schedules. These systems typically lack dynamic understanding of user interests and are unable to respond to real-time trends. Moreover, user interaction is often shallow and limited to passive content delivery, without effective feedback mechanisms.</a:t>
            </a:r>
          </a:p>
          <a:p>
            <a:pPr marL="266700" lvl="0" indent="-139700" algn="l" rtl="0">
              <a:spcBef>
                <a:spcPts val="0"/>
              </a:spcBef>
              <a:spcAft>
                <a:spcPts val="0"/>
              </a:spcAft>
              <a:buClr>
                <a:schemeClr val="dk1"/>
              </a:buClr>
              <a:buSzPts val="500"/>
              <a:buFont typeface="Arial"/>
              <a:buNone/>
            </a:pPr>
            <a:r>
              <a:rPr lang="en-US" sz="2000" dirty="0">
                <a:solidFill>
                  <a:schemeClr val="dk1"/>
                </a:solidFill>
                <a:latin typeface="Times New Roman"/>
                <a:ea typeface="Times New Roman"/>
                <a:cs typeface="Times New Roman"/>
                <a:sym typeface="Times New Roman"/>
              </a:rPr>
              <a:t>To address these limitations, we design a </a:t>
            </a:r>
            <a:r>
              <a:rPr lang="en-US" sz="2000" b="1" dirty="0">
                <a:solidFill>
                  <a:schemeClr val="dk1"/>
                </a:solidFill>
                <a:latin typeface="Times New Roman"/>
                <a:ea typeface="Times New Roman"/>
                <a:cs typeface="Times New Roman"/>
                <a:sym typeface="Times New Roman"/>
              </a:rPr>
              <a:t>dual-agent architecture</a:t>
            </a:r>
            <a:r>
              <a:rPr lang="en-US" sz="2000" dirty="0">
                <a:solidFill>
                  <a:schemeClr val="dk1"/>
                </a:solidFill>
                <a:latin typeface="Times New Roman"/>
                <a:ea typeface="Times New Roman"/>
                <a:cs typeface="Times New Roman"/>
                <a:sym typeface="Times New Roman"/>
              </a:rPr>
              <a:t>: the first agent focuses on user analysis by building user profiles based on historical behavior and preferences; the second agent uses the generated profiles and trending topics to intelligently select and recommend content, and schedule publishing accordingly. This system significantly improves content relevance, personalization, and automation.</a:t>
            </a:r>
          </a:p>
          <a:p>
            <a:pPr marL="266700" lvl="0" indent="-139700" algn="l" rtl="0">
              <a:spcBef>
                <a:spcPts val="0"/>
              </a:spcBef>
              <a:spcAft>
                <a:spcPts val="0"/>
              </a:spcAft>
              <a:buClr>
                <a:schemeClr val="dk1"/>
              </a:buClr>
              <a:buSzPts val="500"/>
              <a:buFont typeface="Arial"/>
              <a:buNone/>
            </a:pPr>
            <a:r>
              <a:rPr lang="en-US" sz="2000" dirty="0">
                <a:solidFill>
                  <a:schemeClr val="dk1"/>
                </a:solidFill>
                <a:latin typeface="Times New Roman"/>
                <a:ea typeface="Times New Roman"/>
                <a:cs typeface="Times New Roman"/>
                <a:sym typeface="Times New Roman"/>
              </a:rPr>
              <a:t>We constructed a </a:t>
            </a:r>
            <a:r>
              <a:rPr lang="en-US" sz="2000" b="1" dirty="0">
                <a:solidFill>
                  <a:schemeClr val="dk1"/>
                </a:solidFill>
                <a:latin typeface="Times New Roman"/>
                <a:ea typeface="Times New Roman"/>
                <a:cs typeface="Times New Roman"/>
                <a:sym typeface="Times New Roman"/>
              </a:rPr>
              <a:t>user profile database </a:t>
            </a:r>
            <a:r>
              <a:rPr lang="en-US" sz="2000" dirty="0">
                <a:solidFill>
                  <a:schemeClr val="dk1"/>
                </a:solidFill>
                <a:latin typeface="Times New Roman"/>
                <a:ea typeface="Times New Roman"/>
                <a:cs typeface="Times New Roman"/>
                <a:sym typeface="Times New Roman"/>
              </a:rPr>
              <a:t>containing 1,000 entries. Each entry includes information such as user preferences, gender, age, and active time periods. In addition, we developed a </a:t>
            </a:r>
            <a:r>
              <a:rPr lang="en-US" sz="2000" b="1" dirty="0">
                <a:solidFill>
                  <a:schemeClr val="dk1"/>
                </a:solidFill>
                <a:latin typeface="Times New Roman"/>
                <a:ea typeface="Times New Roman"/>
                <a:cs typeface="Times New Roman"/>
                <a:sym typeface="Times New Roman"/>
              </a:rPr>
              <a:t>web-based frontend</a:t>
            </a:r>
            <a:r>
              <a:rPr lang="en-US" sz="2000" dirty="0">
                <a:solidFill>
                  <a:schemeClr val="dk1"/>
                </a:solidFill>
                <a:latin typeface="Times New Roman"/>
                <a:ea typeface="Times New Roman"/>
                <a:cs typeface="Times New Roman"/>
                <a:sym typeface="Times New Roman"/>
              </a:rPr>
              <a:t> that allows users to interact with the language model via natural language conversations, and explore personalized content recommendations through a dedicated recommendation page. </a:t>
            </a:r>
            <a:r>
              <a:rPr lang="en-US" altLang="zh-CN" sz="2000" dirty="0">
                <a:solidFill>
                  <a:schemeClr val="dk1"/>
                </a:solidFill>
                <a:latin typeface="Times New Roman"/>
                <a:ea typeface="Times New Roman"/>
                <a:cs typeface="Times New Roman"/>
                <a:sym typeface="Times New Roman"/>
              </a:rPr>
              <a:t>You can see details in </a:t>
            </a:r>
            <a:r>
              <a:rPr lang="en-US" altLang="zh-CN" sz="2000" dirty="0">
                <a:solidFill>
                  <a:schemeClr val="dk1"/>
                </a:solidFill>
                <a:latin typeface="Times New Roman"/>
                <a:ea typeface="Times New Roman"/>
                <a:cs typeface="Times New Roman"/>
                <a:sym typeface="Times New Roman"/>
                <a:hlinkClick r:id="rId6"/>
              </a:rPr>
              <a:t>https://github.com/towyz/NLP-Final-Project</a:t>
            </a:r>
            <a:r>
              <a:rPr lang="en-US" altLang="zh-CN" sz="2000" dirty="0">
                <a:solidFill>
                  <a:schemeClr val="dk1"/>
                </a:solidFill>
                <a:latin typeface="Times New Roman"/>
                <a:ea typeface="Times New Roman"/>
                <a:cs typeface="Times New Roman"/>
                <a:sym typeface="Times New Roman"/>
              </a:rPr>
              <a:t>.</a:t>
            </a:r>
            <a:endParaRPr lang="en-US" sz="2000" i="0" u="none" strike="noStrike" cap="none" dirty="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706146" y="2881032"/>
            <a:ext cx="7195880" cy="7646006"/>
          </a:xfrm>
          <a:prstGeom prst="rect">
            <a:avLst/>
          </a:prstGeom>
          <a:solidFill>
            <a:schemeClr val="lt1"/>
          </a:solidFill>
          <a:ln w="25400" cap="flat" cmpd="sng">
            <a:solidFill>
              <a:srgbClr val="E6A40F"/>
            </a:solidFill>
            <a:prstDash val="solid"/>
            <a:round/>
            <a:headEnd type="none" w="sm" len="sm"/>
            <a:tailEnd type="none" w="sm" len="sm"/>
          </a:ln>
        </p:spPr>
        <p:txBody>
          <a:bodyPr spcFirstLastPara="1" wrap="square" lIns="43525" tIns="21750" rIns="43525" bIns="21750" anchor="t" anchorCtr="0">
            <a:spAutoFit/>
          </a:bodyPr>
          <a:lstStyle/>
          <a:p>
            <a:pPr marL="215900" marR="0" lvl="0" indent="0" algn="l" rtl="0">
              <a:spcBef>
                <a:spcPts val="0"/>
              </a:spcBef>
              <a:spcAft>
                <a:spcPts val="0"/>
              </a:spcAft>
              <a:buNone/>
            </a:pPr>
            <a:r>
              <a:rPr lang="en-US" altLang="zh-CN" sz="1900" b="1" dirty="0">
                <a:solidFill>
                  <a:schemeClr val="dk1"/>
                </a:solidFill>
                <a:latin typeface="Times New Roman"/>
                <a:ea typeface="Times New Roman"/>
                <a:cs typeface="Times New Roman"/>
                <a:sym typeface="Times New Roman"/>
              </a:rPr>
              <a:t>Ⅱ. </a:t>
            </a:r>
            <a:r>
              <a:rPr lang="en-US" sz="1900" b="1" dirty="0">
                <a:solidFill>
                  <a:schemeClr val="dk1"/>
                </a:solidFill>
                <a:latin typeface="Times New Roman"/>
                <a:ea typeface="Times New Roman"/>
                <a:cs typeface="Times New Roman"/>
                <a:sym typeface="Times New Roman"/>
              </a:rPr>
              <a:t>Data </a:t>
            </a:r>
            <a:r>
              <a:rPr lang="en-US" altLang="zh-CN" sz="1900" b="1" dirty="0">
                <a:solidFill>
                  <a:schemeClr val="dk1"/>
                </a:solidFill>
                <a:latin typeface="Times New Roman"/>
                <a:ea typeface="Times New Roman"/>
                <a:cs typeface="Times New Roman"/>
                <a:sym typeface="Times New Roman"/>
              </a:rPr>
              <a:t>Collection</a:t>
            </a:r>
            <a:endParaRPr lang="en-US" sz="1900" b="1" dirty="0">
              <a:solidFill>
                <a:schemeClr val="dk1"/>
              </a:solidFill>
              <a:latin typeface="Times New Roman"/>
              <a:ea typeface="Times New Roman"/>
              <a:cs typeface="Times New Roman"/>
              <a:sym typeface="Times New Roman"/>
            </a:endParaRPr>
          </a:p>
          <a:p>
            <a:pPr marL="431800" lvl="0" indent="-222250" algn="l" rtl="0">
              <a:spcBef>
                <a:spcPts val="0"/>
              </a:spcBef>
              <a:spcAft>
                <a:spcPts val="0"/>
              </a:spcAft>
              <a:buClr>
                <a:schemeClr val="dk1"/>
              </a:buClr>
              <a:buSzPts val="1900"/>
              <a:buFont typeface="Times New Roman"/>
              <a:buChar char="●"/>
            </a:pPr>
            <a:r>
              <a:rPr lang="en-US" sz="1900" i="1" dirty="0">
                <a:solidFill>
                  <a:schemeClr val="dk1"/>
                </a:solidFill>
                <a:latin typeface="Times New Roman"/>
                <a:ea typeface="Times New Roman"/>
                <a:cs typeface="Times New Roman"/>
                <a:sym typeface="Times New Roman"/>
              </a:rPr>
              <a:t>Social Media Data Collection and Keyword Extraction</a:t>
            </a:r>
          </a:p>
          <a:p>
            <a:pPr marL="711200" lvl="0" indent="-165100" algn="l" rtl="0">
              <a:spcBef>
                <a:spcPts val="0"/>
              </a:spcBef>
              <a:spcAft>
                <a:spcPts val="0"/>
              </a:spcAft>
              <a:buClr>
                <a:schemeClr val="dk1"/>
              </a:buClr>
              <a:buSzPts val="500"/>
              <a:buFont typeface="Arial"/>
              <a:buNone/>
            </a:pPr>
            <a:r>
              <a:rPr lang="en-US" sz="1900" dirty="0">
                <a:solidFill>
                  <a:schemeClr val="dk1"/>
                </a:solidFill>
                <a:latin typeface="Times New Roman"/>
                <a:ea typeface="Times New Roman"/>
                <a:cs typeface="Times New Roman"/>
                <a:sym typeface="Times New Roman"/>
              </a:rPr>
              <a:t>We integrated APIs from major social media platforms (such as Twitter and Reddit) to collect real-time trending content and user comments. To align content with user interests, we used a large language model (LLM) to semantically analyze users’ behavioral patterns and extract representative keywords. These keywords are then used to query relevant content via the APIs.</a:t>
            </a:r>
          </a:p>
          <a:p>
            <a:pPr marL="711200" lvl="0" indent="-165100" algn="l" rtl="0">
              <a:spcBef>
                <a:spcPts val="0"/>
              </a:spcBef>
              <a:spcAft>
                <a:spcPts val="0"/>
              </a:spcAft>
              <a:buClr>
                <a:schemeClr val="dk1"/>
              </a:buClr>
              <a:buSzPts val="500"/>
              <a:buFont typeface="Arial"/>
              <a:buNone/>
            </a:pPr>
            <a:endParaRPr lang="en-US" sz="1900" dirty="0">
              <a:solidFill>
                <a:schemeClr val="dk1"/>
              </a:solidFill>
              <a:latin typeface="Times New Roman"/>
              <a:ea typeface="Times New Roman"/>
              <a:cs typeface="Times New Roman"/>
              <a:sym typeface="Times New Roman"/>
            </a:endParaRPr>
          </a:p>
          <a:p>
            <a:pPr marL="215900" lvl="0" indent="0" algn="l" rtl="0">
              <a:spcBef>
                <a:spcPts val="0"/>
              </a:spcBef>
              <a:spcAft>
                <a:spcPts val="0"/>
              </a:spcAft>
              <a:buNone/>
            </a:pPr>
            <a:r>
              <a:rPr lang="en-US" altLang="zh-CN" sz="1900" b="1" dirty="0">
                <a:solidFill>
                  <a:schemeClr val="dk1"/>
                </a:solidFill>
                <a:latin typeface="Times New Roman"/>
                <a:ea typeface="Times New Roman"/>
                <a:cs typeface="Times New Roman"/>
                <a:sym typeface="Times New Roman"/>
              </a:rPr>
              <a:t>Ⅲ</a:t>
            </a:r>
            <a:r>
              <a:rPr lang="en-US" sz="1900" b="1" dirty="0">
                <a:solidFill>
                  <a:schemeClr val="dk1"/>
                </a:solidFill>
                <a:latin typeface="Times New Roman"/>
                <a:ea typeface="Times New Roman"/>
                <a:cs typeface="Times New Roman"/>
                <a:sym typeface="Times New Roman"/>
              </a:rPr>
              <a:t>. </a:t>
            </a:r>
            <a:r>
              <a:rPr lang="en-US" altLang="zh-CN" sz="1900" b="1" dirty="0">
                <a:solidFill>
                  <a:schemeClr val="dk1"/>
                </a:solidFill>
                <a:latin typeface="Times New Roman"/>
                <a:ea typeface="Times New Roman"/>
                <a:cs typeface="Times New Roman"/>
                <a:sym typeface="Times New Roman"/>
              </a:rPr>
              <a:t>Filter And</a:t>
            </a:r>
            <a:r>
              <a:rPr lang="zh-CN" altLang="en-US" sz="1900" b="1" dirty="0">
                <a:solidFill>
                  <a:schemeClr val="dk1"/>
                </a:solidFill>
                <a:latin typeface="Times New Roman"/>
                <a:ea typeface="Times New Roman"/>
                <a:cs typeface="Times New Roman"/>
                <a:sym typeface="Times New Roman"/>
              </a:rPr>
              <a:t> </a:t>
            </a:r>
            <a:r>
              <a:rPr lang="en-US" altLang="zh-CN" sz="1900" b="1" dirty="0">
                <a:solidFill>
                  <a:schemeClr val="dk1"/>
                </a:solidFill>
                <a:latin typeface="Times New Roman"/>
                <a:ea typeface="Times New Roman"/>
                <a:cs typeface="Times New Roman"/>
                <a:sym typeface="Times New Roman"/>
              </a:rPr>
              <a:t>Recommendation</a:t>
            </a:r>
          </a:p>
          <a:p>
            <a:pPr marL="431800" lvl="0" indent="-222250" algn="l" rtl="0">
              <a:spcBef>
                <a:spcPts val="0"/>
              </a:spcBef>
              <a:spcAft>
                <a:spcPts val="0"/>
              </a:spcAft>
              <a:buClr>
                <a:schemeClr val="dk1"/>
              </a:buClr>
              <a:buSzPts val="1900"/>
              <a:buFont typeface="Times New Roman"/>
              <a:buChar char="●"/>
            </a:pPr>
            <a:r>
              <a:rPr lang="en-US" altLang="zh-CN" sz="1900" i="1" dirty="0">
                <a:solidFill>
                  <a:schemeClr val="dk1"/>
                </a:solidFill>
                <a:latin typeface="Times New Roman"/>
                <a:ea typeface="Times New Roman"/>
                <a:cs typeface="Times New Roman"/>
                <a:sym typeface="Times New Roman"/>
              </a:rPr>
              <a:t>Content Filtering and Recommendation with LLM</a:t>
            </a:r>
          </a:p>
          <a:p>
            <a:pPr marL="711200" lvl="0" indent="-165100" algn="l" rtl="0">
              <a:spcBef>
                <a:spcPts val="0"/>
              </a:spcBef>
              <a:spcAft>
                <a:spcPts val="0"/>
              </a:spcAft>
              <a:buClr>
                <a:schemeClr val="dk1"/>
              </a:buClr>
              <a:buSzPts val="500"/>
              <a:buFont typeface="Arial"/>
              <a:buNone/>
            </a:pPr>
            <a:r>
              <a:rPr lang="en-US" altLang="zh-CN" sz="1900" dirty="0">
                <a:solidFill>
                  <a:schemeClr val="dk1"/>
                </a:solidFill>
                <a:latin typeface="Times New Roman"/>
                <a:ea typeface="Times New Roman"/>
                <a:cs typeface="Times New Roman"/>
                <a:sym typeface="Times New Roman"/>
              </a:rPr>
              <a:t>After collecting candidate content, we utilized a fine-tuned LLM to score each item based on multiple factors, including relevance to the user profile, popularity, and trendiness. The content is then ranked by score, and top-ranked items are passed to the Publisher module for automated publishing at optimal times.</a:t>
            </a:r>
          </a:p>
          <a:p>
            <a:pPr marL="711200" lvl="0" indent="-165100" algn="l" rtl="0">
              <a:spcBef>
                <a:spcPts val="0"/>
              </a:spcBef>
              <a:spcAft>
                <a:spcPts val="0"/>
              </a:spcAft>
              <a:buClr>
                <a:schemeClr val="dk1"/>
              </a:buClr>
              <a:buSzPts val="500"/>
              <a:buFont typeface="Arial"/>
              <a:buNone/>
            </a:pPr>
            <a:endParaRPr lang="en-US" altLang="zh-CN" sz="1900" dirty="0">
              <a:solidFill>
                <a:schemeClr val="dk1"/>
              </a:solidFill>
              <a:latin typeface="Times New Roman"/>
              <a:ea typeface="Times New Roman"/>
              <a:cs typeface="Times New Roman"/>
              <a:sym typeface="Times New Roman"/>
            </a:endParaRPr>
          </a:p>
          <a:p>
            <a:pPr marL="215900" lvl="0" indent="0" algn="l" rtl="0">
              <a:spcBef>
                <a:spcPts val="0"/>
              </a:spcBef>
              <a:spcAft>
                <a:spcPts val="0"/>
              </a:spcAft>
              <a:buNone/>
            </a:pPr>
            <a:r>
              <a:rPr lang="en-US" altLang="zh-CN" sz="1900" b="1" dirty="0">
                <a:solidFill>
                  <a:schemeClr val="dk1"/>
                </a:solidFill>
                <a:latin typeface="Times New Roman"/>
                <a:ea typeface="Times New Roman"/>
                <a:cs typeface="Times New Roman"/>
                <a:sym typeface="Times New Roman"/>
              </a:rPr>
              <a:t>Ⅳ. Interactive Frontend System</a:t>
            </a:r>
          </a:p>
          <a:p>
            <a:pPr marL="431800" lvl="0" indent="-222250" algn="l" rtl="0">
              <a:spcBef>
                <a:spcPts val="0"/>
              </a:spcBef>
              <a:spcAft>
                <a:spcPts val="0"/>
              </a:spcAft>
              <a:buClr>
                <a:schemeClr val="dk1"/>
              </a:buClr>
              <a:buSzPts val="1900"/>
              <a:buFont typeface="Times New Roman"/>
              <a:buChar char="●"/>
            </a:pPr>
            <a:r>
              <a:rPr lang="en-US" altLang="zh-CN" sz="1900" i="1" dirty="0">
                <a:solidFill>
                  <a:schemeClr val="dk1"/>
                </a:solidFill>
                <a:latin typeface="Times New Roman"/>
                <a:ea typeface="Times New Roman"/>
                <a:cs typeface="Times New Roman"/>
                <a:sym typeface="Times New Roman"/>
              </a:rPr>
              <a:t>User-oriented interactive front end</a:t>
            </a:r>
          </a:p>
          <a:p>
            <a:pPr marL="711200" lvl="0" indent="-165100" algn="l" rtl="0">
              <a:spcBef>
                <a:spcPts val="0"/>
              </a:spcBef>
              <a:spcAft>
                <a:spcPts val="0"/>
              </a:spcAft>
              <a:buClr>
                <a:schemeClr val="dk1"/>
              </a:buClr>
              <a:buSzPts val="500"/>
              <a:buFont typeface="Arial"/>
              <a:buNone/>
            </a:pPr>
            <a:r>
              <a:rPr lang="en-US" altLang="zh-CN" sz="1900" dirty="0">
                <a:solidFill>
                  <a:schemeClr val="dk1"/>
                </a:solidFill>
                <a:latin typeface="Times New Roman"/>
                <a:ea typeface="Times New Roman"/>
                <a:cs typeface="Times New Roman"/>
                <a:sym typeface="Times New Roman"/>
              </a:rPr>
              <a:t>We developed a web-based frontend where users can engage in real-time conversations with the LLM, ask questions, provide feedback, or request recommendations. The interface also includes a recommendation page displaying personalized trending content for each user. The recommendations are updated dynamically, enabling an engaging and interactive user experience.</a:t>
            </a:r>
          </a:p>
        </p:txBody>
      </p:sp>
      <p:sp>
        <p:nvSpPr>
          <p:cNvPr id="102" name="Google Shape;102;p13"/>
          <p:cNvSpPr/>
          <p:nvPr/>
        </p:nvSpPr>
        <p:spPr>
          <a:xfrm>
            <a:off x="-1111" y="-347689"/>
            <a:ext cx="86100" cy="693000"/>
          </a:xfrm>
          <a:prstGeom prst="rect">
            <a:avLst/>
          </a:prstGeom>
          <a:noFill/>
          <a:ln>
            <a:noFill/>
          </a:ln>
        </p:spPr>
        <p:txBody>
          <a:bodyPr spcFirstLastPara="1" wrap="square" lIns="43525" tIns="21750" rIns="43525" bIns="21750" anchor="ctr"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103" name="Google Shape;103;p13"/>
          <p:cNvSpPr/>
          <p:nvPr/>
        </p:nvSpPr>
        <p:spPr>
          <a:xfrm>
            <a:off x="-1111" y="-347689"/>
            <a:ext cx="86100" cy="693000"/>
          </a:xfrm>
          <a:prstGeom prst="rect">
            <a:avLst/>
          </a:prstGeom>
          <a:noFill/>
          <a:ln>
            <a:noFill/>
          </a:ln>
        </p:spPr>
        <p:txBody>
          <a:bodyPr spcFirstLastPara="1" wrap="square" lIns="43525" tIns="21750" rIns="43525" bIns="21750" anchor="ctr"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104" name="Google Shape;104;p13"/>
          <p:cNvSpPr/>
          <p:nvPr/>
        </p:nvSpPr>
        <p:spPr>
          <a:xfrm>
            <a:off x="-1111" y="-347689"/>
            <a:ext cx="86100" cy="693000"/>
          </a:xfrm>
          <a:prstGeom prst="rect">
            <a:avLst/>
          </a:prstGeom>
          <a:noFill/>
          <a:ln>
            <a:noFill/>
          </a:ln>
        </p:spPr>
        <p:txBody>
          <a:bodyPr spcFirstLastPara="1" wrap="square" lIns="43525" tIns="21750" rIns="43525" bIns="21750" anchor="ctr"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105" name="Google Shape;105;p13"/>
          <p:cNvSpPr/>
          <p:nvPr/>
        </p:nvSpPr>
        <p:spPr>
          <a:xfrm>
            <a:off x="-1111" y="-347689"/>
            <a:ext cx="86100" cy="693000"/>
          </a:xfrm>
          <a:prstGeom prst="rect">
            <a:avLst/>
          </a:prstGeom>
          <a:noFill/>
          <a:ln>
            <a:noFill/>
          </a:ln>
        </p:spPr>
        <p:txBody>
          <a:bodyPr spcFirstLastPara="1" wrap="square" lIns="43525" tIns="21750" rIns="43525" bIns="21750" anchor="ctr"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106" name="Google Shape;106;p13"/>
          <p:cNvSpPr/>
          <p:nvPr/>
        </p:nvSpPr>
        <p:spPr>
          <a:xfrm>
            <a:off x="-1111" y="-347689"/>
            <a:ext cx="86100" cy="693000"/>
          </a:xfrm>
          <a:prstGeom prst="rect">
            <a:avLst/>
          </a:prstGeom>
          <a:noFill/>
          <a:ln>
            <a:noFill/>
          </a:ln>
        </p:spPr>
        <p:txBody>
          <a:bodyPr spcFirstLastPara="1" wrap="square" lIns="43525" tIns="21750" rIns="43525" bIns="21750" anchor="ctr"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107" name="Google Shape;107;p13"/>
          <p:cNvSpPr/>
          <p:nvPr/>
        </p:nvSpPr>
        <p:spPr>
          <a:xfrm>
            <a:off x="-1111" y="-347689"/>
            <a:ext cx="86100" cy="693000"/>
          </a:xfrm>
          <a:prstGeom prst="rect">
            <a:avLst/>
          </a:prstGeom>
          <a:noFill/>
          <a:ln>
            <a:noFill/>
          </a:ln>
        </p:spPr>
        <p:txBody>
          <a:bodyPr spcFirstLastPara="1" wrap="square" lIns="43525" tIns="21750" rIns="43525" bIns="21750" anchor="ctr" anchorCtr="0">
            <a:noAutofit/>
          </a:bodyPr>
          <a:lstStyle/>
          <a:p>
            <a:pPr marL="0" marR="0" lvl="0" indent="0" algn="l" rtl="0">
              <a:spcBef>
                <a:spcPts val="0"/>
              </a:spcBef>
              <a:spcAft>
                <a:spcPts val="0"/>
              </a:spcAft>
              <a:buNone/>
            </a:pPr>
            <a:endParaRPr sz="4000">
              <a:solidFill>
                <a:schemeClr val="dk1"/>
              </a:solidFill>
              <a:latin typeface="Calibri"/>
              <a:ea typeface="Calibri"/>
              <a:cs typeface="Calibri"/>
              <a:sym typeface="Calibri"/>
            </a:endParaRPr>
          </a:p>
        </p:txBody>
      </p:sp>
      <p:sp>
        <p:nvSpPr>
          <p:cNvPr id="108" name="Google Shape;108;p13"/>
          <p:cNvSpPr txBox="1"/>
          <p:nvPr/>
        </p:nvSpPr>
        <p:spPr>
          <a:xfrm>
            <a:off x="7716996" y="13519232"/>
            <a:ext cx="7199100" cy="638700"/>
          </a:xfrm>
          <a:prstGeom prst="rect">
            <a:avLst/>
          </a:prstGeom>
          <a:solidFill>
            <a:srgbClr val="F3E8AA"/>
          </a:solidFill>
          <a:ln w="9525" cap="flat" cmpd="sng">
            <a:solidFill>
              <a:schemeClr val="lt1"/>
            </a:solidFill>
            <a:prstDash val="solid"/>
            <a:miter lim="800000"/>
            <a:headEnd type="none" w="sm" len="sm"/>
            <a:tailEnd type="none" w="sm" len="sm"/>
          </a:ln>
        </p:spPr>
        <p:txBody>
          <a:bodyPr spcFirstLastPara="1" wrap="square" lIns="171400" tIns="171400" rIns="171400" bIns="171400" anchor="t" anchorCtr="0">
            <a:spAutoFit/>
          </a:bodyPr>
          <a:lstStyle/>
          <a:p>
            <a:pPr marL="0" marR="0" lvl="0" indent="0" algn="ctr" rtl="0">
              <a:spcBef>
                <a:spcPts val="0"/>
              </a:spcBef>
              <a:spcAft>
                <a:spcPts val="0"/>
              </a:spcAft>
              <a:buNone/>
            </a:pPr>
            <a:r>
              <a:rPr lang="en-US" sz="1900" b="1">
                <a:solidFill>
                  <a:srgbClr val="E67A0F"/>
                </a:solidFill>
              </a:rPr>
              <a:t>Results</a:t>
            </a:r>
            <a:endParaRPr sz="1900" b="1" u="none">
              <a:solidFill>
                <a:srgbClr val="E67A0F"/>
              </a:solidFill>
              <a:latin typeface="Arial"/>
              <a:ea typeface="Arial"/>
              <a:cs typeface="Arial"/>
              <a:sym typeface="Arial"/>
            </a:endParaRPr>
          </a:p>
        </p:txBody>
      </p:sp>
      <p:pic>
        <p:nvPicPr>
          <p:cNvPr id="110" name="Google Shape;110;p13"/>
          <p:cNvPicPr preferRelativeResize="0"/>
          <p:nvPr/>
        </p:nvPicPr>
        <p:blipFill>
          <a:blip r:embed="rId7">
            <a:alphaModFix/>
          </a:blip>
          <a:stretch>
            <a:fillRect/>
          </a:stretch>
        </p:blipFill>
        <p:spPr>
          <a:xfrm>
            <a:off x="7863562" y="14771811"/>
            <a:ext cx="6854917" cy="2255590"/>
          </a:xfrm>
          <a:prstGeom prst="rect">
            <a:avLst/>
          </a:prstGeom>
          <a:noFill/>
          <a:ln>
            <a:noFill/>
          </a:ln>
        </p:spPr>
      </p:pic>
      <p:pic>
        <p:nvPicPr>
          <p:cNvPr id="111" name="Google Shape;111;p13"/>
          <p:cNvPicPr preferRelativeResize="0"/>
          <p:nvPr/>
        </p:nvPicPr>
        <p:blipFill>
          <a:blip r:embed="rId8">
            <a:alphaModFix/>
          </a:blip>
          <a:stretch>
            <a:fillRect/>
          </a:stretch>
        </p:blipFill>
        <p:spPr>
          <a:xfrm>
            <a:off x="7819397" y="17560453"/>
            <a:ext cx="7014380" cy="1501572"/>
          </a:xfrm>
          <a:prstGeom prst="rect">
            <a:avLst/>
          </a:prstGeom>
          <a:noFill/>
          <a:ln>
            <a:noFill/>
          </a:ln>
        </p:spPr>
      </p:pic>
      <p:sp>
        <p:nvSpPr>
          <p:cNvPr id="112" name="Google Shape;112;p13"/>
          <p:cNvSpPr txBox="1"/>
          <p:nvPr/>
        </p:nvSpPr>
        <p:spPr>
          <a:xfrm>
            <a:off x="9789019" y="14284782"/>
            <a:ext cx="3118200" cy="380400"/>
          </a:xfrm>
          <a:prstGeom prst="rect">
            <a:avLst/>
          </a:prstGeom>
          <a:noFill/>
          <a:ln>
            <a:noFill/>
          </a:ln>
        </p:spPr>
        <p:txBody>
          <a:bodyPr spcFirstLastPara="1" wrap="square" lIns="43525" tIns="43525" rIns="43525" bIns="43525" anchor="t" anchorCtr="0">
            <a:spAutoFit/>
          </a:bodyPr>
          <a:lstStyle/>
          <a:p>
            <a:pPr marL="0" lvl="0" indent="0" algn="ctr" rtl="0">
              <a:spcBef>
                <a:spcPts val="0"/>
              </a:spcBef>
              <a:spcAft>
                <a:spcPts val="0"/>
              </a:spcAft>
              <a:buNone/>
            </a:pPr>
            <a:r>
              <a:rPr lang="en-US" sz="1900">
                <a:solidFill>
                  <a:schemeClr val="dk1"/>
                </a:solidFill>
                <a:latin typeface="Gill Sans"/>
                <a:ea typeface="Gill Sans"/>
                <a:cs typeface="Gill Sans"/>
                <a:sym typeface="Gill Sans"/>
              </a:rPr>
              <a:t>Single-turn Evaluation</a:t>
            </a:r>
            <a:endParaRPr sz="1900">
              <a:solidFill>
                <a:schemeClr val="dk1"/>
              </a:solidFill>
              <a:latin typeface="Gill Sans"/>
              <a:ea typeface="Gill Sans"/>
              <a:cs typeface="Gill Sans"/>
              <a:sym typeface="Gill Sans"/>
            </a:endParaRPr>
          </a:p>
        </p:txBody>
      </p:sp>
      <p:sp>
        <p:nvSpPr>
          <p:cNvPr id="113" name="Google Shape;113;p13"/>
          <p:cNvSpPr txBox="1"/>
          <p:nvPr/>
        </p:nvSpPr>
        <p:spPr>
          <a:xfrm>
            <a:off x="9986003" y="17164260"/>
            <a:ext cx="2731200" cy="380400"/>
          </a:xfrm>
          <a:prstGeom prst="rect">
            <a:avLst/>
          </a:prstGeom>
          <a:noFill/>
          <a:ln>
            <a:noFill/>
          </a:ln>
        </p:spPr>
        <p:txBody>
          <a:bodyPr spcFirstLastPara="1" wrap="square" lIns="43525" tIns="43525" rIns="43525" bIns="43525" anchor="t" anchorCtr="0">
            <a:spAutoFit/>
          </a:bodyPr>
          <a:lstStyle/>
          <a:p>
            <a:pPr marL="0" lvl="0" indent="0" algn="ctr" rtl="0">
              <a:spcBef>
                <a:spcPts val="0"/>
              </a:spcBef>
              <a:spcAft>
                <a:spcPts val="0"/>
              </a:spcAft>
              <a:buNone/>
            </a:pPr>
            <a:r>
              <a:rPr lang="en-US" sz="1900">
                <a:solidFill>
                  <a:schemeClr val="dk1"/>
                </a:solidFill>
                <a:latin typeface="Gill Sans"/>
                <a:ea typeface="Gill Sans"/>
                <a:cs typeface="Gill Sans"/>
                <a:sym typeface="Gill Sans"/>
              </a:rPr>
              <a:t>Multi-turn Evaluation</a:t>
            </a:r>
            <a:endParaRPr sz="1900">
              <a:solidFill>
                <a:schemeClr val="dk1"/>
              </a:solidFill>
              <a:latin typeface="Gill Sans"/>
              <a:ea typeface="Gill Sans"/>
              <a:cs typeface="Gill Sans"/>
              <a:sym typeface="Gill Sans"/>
            </a:endParaRPr>
          </a:p>
        </p:txBody>
      </p:sp>
      <p:sp>
        <p:nvSpPr>
          <p:cNvPr id="114" name="Google Shape;114;p13"/>
          <p:cNvSpPr txBox="1"/>
          <p:nvPr/>
        </p:nvSpPr>
        <p:spPr>
          <a:xfrm>
            <a:off x="211750" y="11994386"/>
            <a:ext cx="7264500" cy="638700"/>
          </a:xfrm>
          <a:prstGeom prst="rect">
            <a:avLst/>
          </a:prstGeom>
          <a:solidFill>
            <a:srgbClr val="F3E8AA"/>
          </a:solidFill>
          <a:ln w="9525" cap="flat" cmpd="sng">
            <a:solidFill>
              <a:srgbClr val="F3E8AA"/>
            </a:solidFill>
            <a:prstDash val="solid"/>
            <a:miter lim="800000"/>
            <a:headEnd type="none" w="sm" len="sm"/>
            <a:tailEnd type="none" w="sm" len="sm"/>
          </a:ln>
        </p:spPr>
        <p:txBody>
          <a:bodyPr spcFirstLastPara="1" wrap="square" lIns="171400" tIns="171400" rIns="171400" bIns="171400" anchor="t" anchorCtr="0">
            <a:spAutoFit/>
          </a:bodyPr>
          <a:lstStyle/>
          <a:p>
            <a:pPr marL="0" marR="0" lvl="0" indent="0" algn="ctr" rtl="0">
              <a:spcBef>
                <a:spcPts val="0"/>
              </a:spcBef>
              <a:spcAft>
                <a:spcPts val="0"/>
              </a:spcAft>
              <a:buNone/>
            </a:pPr>
            <a:r>
              <a:rPr lang="en-US" altLang="zh-CN" sz="1900" b="1" dirty="0">
                <a:solidFill>
                  <a:srgbClr val="E67A0F"/>
                </a:solidFill>
              </a:rPr>
              <a:t>Methodology</a:t>
            </a:r>
            <a:endParaRPr sz="1900" b="1" i="0" u="none" strike="noStrike" cap="none" dirty="0">
              <a:solidFill>
                <a:srgbClr val="E67A0F"/>
              </a:solidFill>
              <a:latin typeface="Arial"/>
              <a:ea typeface="Arial"/>
              <a:cs typeface="Arial"/>
              <a:sym typeface="Arial"/>
            </a:endParaRPr>
          </a:p>
        </p:txBody>
      </p:sp>
      <p:pic>
        <p:nvPicPr>
          <p:cNvPr id="121" name="Google Shape;121;p13"/>
          <p:cNvPicPr preferRelativeResize="0"/>
          <p:nvPr/>
        </p:nvPicPr>
        <p:blipFill rotWithShape="1">
          <a:blip r:embed="rId9">
            <a:alphaModFix/>
          </a:blip>
          <a:srcRect l="6860" t="16997" r="7161" b="19316"/>
          <a:stretch/>
        </p:blipFill>
        <p:spPr>
          <a:xfrm>
            <a:off x="303700" y="-1"/>
            <a:ext cx="3503048" cy="581485"/>
          </a:xfrm>
          <a:prstGeom prst="rect">
            <a:avLst/>
          </a:prstGeom>
          <a:noFill/>
          <a:ln>
            <a:noFill/>
          </a:ln>
        </p:spPr>
      </p:pic>
      <p:pic>
        <p:nvPicPr>
          <p:cNvPr id="3" name="图片 2">
            <a:extLst>
              <a:ext uri="{FF2B5EF4-FFF2-40B4-BE49-F238E27FC236}">
                <a16:creationId xmlns:a16="http://schemas.microsoft.com/office/drawing/2014/main" id="{39ACEEAE-D438-78B4-7B0E-ED8D84C55B55}"/>
              </a:ext>
            </a:extLst>
          </p:cNvPr>
          <p:cNvPicPr>
            <a:picLocks noChangeAspect="1"/>
          </p:cNvPicPr>
          <p:nvPr/>
        </p:nvPicPr>
        <p:blipFill>
          <a:blip r:embed="rId10"/>
          <a:stretch>
            <a:fillRect/>
          </a:stretch>
        </p:blipFill>
        <p:spPr>
          <a:xfrm>
            <a:off x="218378" y="12780214"/>
            <a:ext cx="7388210" cy="5824023"/>
          </a:xfrm>
          <a:prstGeom prst="rect">
            <a:avLst/>
          </a:prstGeom>
        </p:spPr>
      </p:pic>
      <p:sp>
        <p:nvSpPr>
          <p:cNvPr id="4" name="Google Shape;101;p13">
            <a:extLst>
              <a:ext uri="{FF2B5EF4-FFF2-40B4-BE49-F238E27FC236}">
                <a16:creationId xmlns:a16="http://schemas.microsoft.com/office/drawing/2014/main" id="{5337FACB-F2C6-CD4E-3A45-499905D00BFE}"/>
              </a:ext>
            </a:extLst>
          </p:cNvPr>
          <p:cNvSpPr txBox="1"/>
          <p:nvPr/>
        </p:nvSpPr>
        <p:spPr>
          <a:xfrm>
            <a:off x="206050" y="18801441"/>
            <a:ext cx="7264500" cy="2090639"/>
          </a:xfrm>
          <a:prstGeom prst="rect">
            <a:avLst/>
          </a:prstGeom>
          <a:solidFill>
            <a:schemeClr val="lt1"/>
          </a:solidFill>
          <a:ln w="25400" cap="flat" cmpd="sng">
            <a:solidFill>
              <a:srgbClr val="E6A40F"/>
            </a:solidFill>
            <a:prstDash val="solid"/>
            <a:round/>
            <a:headEnd type="none" w="sm" len="sm"/>
            <a:tailEnd type="none" w="sm" len="sm"/>
          </a:ln>
        </p:spPr>
        <p:txBody>
          <a:bodyPr spcFirstLastPara="1" wrap="square" lIns="43525" tIns="21750" rIns="43525" bIns="21750" anchor="t" anchorCtr="0">
            <a:spAutoFit/>
          </a:bodyPr>
          <a:lstStyle/>
          <a:p>
            <a:pPr marL="215900" marR="0" lvl="0" indent="0" algn="l" rtl="0">
              <a:spcBef>
                <a:spcPts val="0"/>
              </a:spcBef>
              <a:spcAft>
                <a:spcPts val="0"/>
              </a:spcAft>
              <a:buNone/>
            </a:pPr>
            <a:r>
              <a:rPr lang="en-US" sz="1900" b="1" dirty="0">
                <a:solidFill>
                  <a:schemeClr val="dk1"/>
                </a:solidFill>
                <a:latin typeface="Times New Roman"/>
                <a:ea typeface="Times New Roman"/>
                <a:cs typeface="Times New Roman"/>
                <a:sym typeface="Times New Roman"/>
              </a:rPr>
              <a:t>I. Dataset</a:t>
            </a:r>
            <a:endParaRPr lang="en-US" sz="1900" i="1" dirty="0">
              <a:solidFill>
                <a:schemeClr val="dk1"/>
              </a:solidFill>
              <a:latin typeface="Times New Roman"/>
              <a:ea typeface="Times New Roman"/>
              <a:cs typeface="Times New Roman"/>
              <a:sym typeface="Times New Roman"/>
            </a:endParaRPr>
          </a:p>
          <a:p>
            <a:pPr marL="431800" lvl="0" indent="-222250" algn="l" rtl="0">
              <a:spcBef>
                <a:spcPts val="0"/>
              </a:spcBef>
              <a:spcAft>
                <a:spcPts val="0"/>
              </a:spcAft>
              <a:buClr>
                <a:schemeClr val="dk1"/>
              </a:buClr>
              <a:buSzPts val="1900"/>
              <a:buFont typeface="Times New Roman"/>
              <a:buChar char="●"/>
            </a:pPr>
            <a:r>
              <a:rPr lang="en-US" sz="1900" i="1" dirty="0">
                <a:solidFill>
                  <a:schemeClr val="dk1"/>
                </a:solidFill>
                <a:latin typeface="Times New Roman"/>
                <a:ea typeface="Times New Roman"/>
                <a:cs typeface="Times New Roman"/>
                <a:sym typeface="Times New Roman"/>
              </a:rPr>
              <a:t>User Profile Dataset Construction</a:t>
            </a:r>
          </a:p>
          <a:p>
            <a:pPr marL="711200" lvl="0" indent="-165100" algn="l" rtl="0">
              <a:spcBef>
                <a:spcPts val="0"/>
              </a:spcBef>
              <a:spcAft>
                <a:spcPts val="0"/>
              </a:spcAft>
              <a:buNone/>
            </a:pPr>
            <a:r>
              <a:rPr lang="en-US" sz="1900" dirty="0">
                <a:solidFill>
                  <a:schemeClr val="dk1"/>
                </a:solidFill>
                <a:latin typeface="Times New Roman"/>
                <a:ea typeface="Times New Roman"/>
                <a:cs typeface="Times New Roman"/>
                <a:sym typeface="Times New Roman"/>
              </a:rPr>
              <a:t>We manually built a dataset consisting of 1,000 user profiles. Each profile contains four key fields: user preferences (e.g., technology, entertainment, food), gender, age group, and daily active time. This dataset provides the foundational features for personalized content recommendation.</a:t>
            </a:r>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607</Words>
  <Application>Microsoft Office PowerPoint</Application>
  <PresentationFormat>自定义</PresentationFormat>
  <Paragraphs>47</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Noto Sans Symbols</vt:lpstr>
      <vt:lpstr>Gill Sans</vt:lpstr>
      <vt:lpstr>Arial</vt:lpstr>
      <vt:lpstr>Times New Roman</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奥 孙</cp:lastModifiedBy>
  <cp:revision>11</cp:revision>
  <dcterms:modified xsi:type="dcterms:W3CDTF">2025-04-19T06:38:39Z</dcterms:modified>
</cp:coreProperties>
</file>