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8AF2-F925-D949-85F5-D326F5011E2D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6FA6-B68C-6342-8DE1-6CC371A3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311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8" y="1509582"/>
            <a:ext cx="7668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509582"/>
            <a:ext cx="113958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0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914B5D-1A8B-0D4C-A21A-7F84084D41FF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E9D77A-4693-A940-B4C7-5FB58D00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914B5D-1A8B-0D4C-A21A-7F84084D41FF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E9D77A-4693-A940-B4C7-5FB58D00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1D2DA8-68AC-A943-9D18-8C3198C74F9A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75166-F071-5C45-B435-395E8C45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8" y="16701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0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0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5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0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5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5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4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6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4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4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7" r:id="rId36"/>
    <p:sldLayoutId id="2147483698" r:id="rId37"/>
    <p:sldLayoutId id="2147483699" r:id="rId3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components communication</a:t>
            </a:r>
            <a:br>
              <a:rPr lang="en-US" sz="2000" dirty="0" smtClean="0"/>
            </a:br>
            <a:r>
              <a:rPr lang="en-US" sz="2000" dirty="0" smtClean="0"/>
              <a:t>with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62113"/>
            <a:ext cx="8229600" cy="1143000"/>
          </a:xfrm>
        </p:spPr>
        <p:txBody>
          <a:bodyPr/>
          <a:lstStyle/>
          <a:p>
            <a:r>
              <a:rPr lang="en-US" dirty="0"/>
              <a:t>Pass data from parent to child with input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51892" y="536722"/>
            <a:ext cx="42424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'hero-child'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&lt;h3&gt;{{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hero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 says:&lt;/h3&gt;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&lt;p&gt;I, {{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hero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.name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}}, am at </a:t>
            </a:r>
          </a:p>
          <a:p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your service, {{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masterName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}}.&lt;/p&gt;</a:t>
            </a: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HeroChildComponent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@Input()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</a:t>
            </a:r>
            <a:r>
              <a:rPr lang="en-US" dirty="0" smtClean="0"/>
              <a:t>: Hero;</a:t>
            </a:r>
            <a:br>
              <a:rPr lang="en-US" dirty="0" smtClean="0"/>
            </a:br>
            <a:r>
              <a:rPr lang="en-US" dirty="0" smtClean="0"/>
              <a:t>    @Input(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'master'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masterName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2763" y="105391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'hero-parent'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    &lt;hero-child 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hero of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heroes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[hero]="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[master]="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master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</a:t>
            </a:r>
          </a:p>
          <a:p>
            <a:r>
              <a:rPr lang="en-US" b="1" dirty="0" smtClean="0">
                <a:solidFill>
                  <a:srgbClr val="008000"/>
                </a:solidFill>
                <a:effectLst/>
              </a:rPr>
              <a:t>    &lt;/hero-child&gt;` </a:t>
            </a:r>
          </a:p>
          <a:p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HeroParentComponent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heroes </a:t>
            </a:r>
            <a:r>
              <a:rPr lang="en-US" dirty="0" smtClean="0"/>
              <a:t>= HEROES;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master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'Master'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63" y="4361342"/>
            <a:ext cx="2297805" cy="225556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2400" y="4444374"/>
            <a:ext cx="3570676" cy="1729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rgbClr val="008000"/>
                </a:solidFill>
              </a:rPr>
              <a:t>HeroParentComponent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7165" y="4596775"/>
            <a:ext cx="2786164" cy="598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008000"/>
                </a:solidFill>
              </a:rPr>
              <a:t>HeroChildComponent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09156" y="5194902"/>
            <a:ext cx="0" cy="59340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17386" y="5364197"/>
            <a:ext cx="6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hero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81749" y="5188417"/>
            <a:ext cx="0" cy="593406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81749" y="5364197"/>
            <a:ext cx="84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input property changes with a </a:t>
            </a:r>
            <a:r>
              <a:rPr lang="en-US" dirty="0" smtClean="0"/>
              <a:t>setter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" y="1271121"/>
            <a:ext cx="809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'name-child'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'&lt;h3&gt;"{{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}}"&lt;/h3&gt;'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NameChildComponent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_name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@Input()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set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name</a:t>
            </a:r>
            <a:r>
              <a:rPr lang="en-US" dirty="0" smtClean="0"/>
              <a:t>(name: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_name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(name &amp;&amp; </a:t>
            </a:r>
            <a:r>
              <a:rPr lang="en-US" dirty="0" err="1" smtClean="0"/>
              <a:t>name.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trim</a:t>
            </a:r>
            <a:r>
              <a:rPr lang="en-US" dirty="0" smtClean="0"/>
              <a:t>()) ||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'&lt;no name set&gt;'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get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name</a:t>
            </a:r>
            <a:r>
              <a:rPr lang="en-US" dirty="0" smtClean="0"/>
              <a:t>():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 </a:t>
            </a:r>
            <a:r>
              <a:rPr lang="en-US" dirty="0" smtClean="0"/>
              <a:t>{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_name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1271121"/>
            <a:ext cx="3235960" cy="19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0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input property changes with </a:t>
            </a:r>
            <a:r>
              <a:rPr lang="en-US" dirty="0" err="1" smtClean="0"/>
              <a:t>ngOnChanges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918" y="867749"/>
            <a:ext cx="705876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'version-parent'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&lt;h2&gt;Source code version&lt;/h2&gt;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&lt;button (click)="</a:t>
            </a:r>
            <a:r>
              <a:rPr lang="en-US" b="1" dirty="0" err="1" smtClean="0">
                <a:solidFill>
                  <a:srgbClr val="7A7A43"/>
                </a:solidFill>
                <a:effectLst/>
              </a:rPr>
              <a:t>newMinor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New minor version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&lt;/button&gt;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&lt;button (click)="</a:t>
            </a:r>
            <a:r>
              <a:rPr lang="en-US" b="1" dirty="0" err="1" smtClean="0">
                <a:solidFill>
                  <a:srgbClr val="7A7A43"/>
                </a:solidFill>
                <a:effectLst/>
              </a:rPr>
              <a:t>newMajor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()"&gt;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New major version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&lt;/button&gt;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&lt;version-child [major]="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major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 [minor]="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minor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&lt;/version-child&gt;` 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VersionParentComponent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major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minor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23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newMinor</a:t>
            </a:r>
            <a:r>
              <a:rPr lang="en-US" dirty="0" smtClean="0"/>
              <a:t>() {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minor</a:t>
            </a:r>
            <a:r>
              <a:rPr lang="en-US" dirty="0" smtClean="0"/>
              <a:t>++; 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newMajor</a:t>
            </a:r>
            <a:r>
              <a:rPr lang="en-US" dirty="0" smtClean="0"/>
              <a:t>() {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major</a:t>
            </a:r>
            <a:r>
              <a:rPr lang="en-US" dirty="0" smtClean="0"/>
              <a:t>++;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minor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867749"/>
            <a:ext cx="4531360" cy="28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input property changes with </a:t>
            </a:r>
            <a:r>
              <a:rPr lang="en-US" dirty="0" err="1" smtClean="0"/>
              <a:t>ngOnChanges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727" b="-1"/>
          <a:stretch/>
        </p:blipFill>
        <p:spPr>
          <a:xfrm>
            <a:off x="4572000" y="959189"/>
            <a:ext cx="4470400" cy="13899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918" y="867749"/>
            <a:ext cx="9450644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'version-child'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&lt;h3&gt;Version 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major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}}.{{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minor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}}&lt;/h3&gt;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&lt;h4&gt;Change log:&lt;/h4&gt;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&gt;&lt;li 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change of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changeLog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change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}}&lt;/li&gt;&lt;/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&gt;`</a:t>
            </a: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VersionChildComponent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implements </a:t>
            </a:r>
            <a:r>
              <a:rPr lang="en-US" dirty="0" err="1" smtClean="0"/>
              <a:t>OnChanges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@Input()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major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@Input()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minor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number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changeLog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[] = [];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ngOnChanges</a:t>
            </a:r>
            <a:r>
              <a:rPr lang="en-US" dirty="0" smtClean="0"/>
              <a:t>(changes: {[</a:t>
            </a:r>
            <a:r>
              <a:rPr lang="en-US" dirty="0" err="1" smtClean="0"/>
              <a:t>propKey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]: </a:t>
            </a:r>
            <a:r>
              <a:rPr lang="en-US" dirty="0" err="1" smtClean="0"/>
              <a:t>SimpleChange</a:t>
            </a:r>
            <a:r>
              <a:rPr lang="en-US" dirty="0" smtClean="0"/>
              <a:t>})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log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[] = [];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dirty="0" smtClean="0"/>
              <a:t>changes)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changedProp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dirty="0" smtClean="0"/>
              <a:t>= changes[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from </a:t>
            </a:r>
            <a:r>
              <a:rPr lang="en-US" dirty="0" smtClean="0"/>
              <a:t>=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JSON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stringify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changedProp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previousValue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to </a:t>
            </a:r>
            <a:r>
              <a:rPr lang="en-US" dirty="0" smtClean="0"/>
              <a:t>=  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JSON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stringify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changedProp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currentValue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log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dirty="0" smtClean="0"/>
              <a:t>${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propName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changed from </a:t>
            </a:r>
            <a:r>
              <a:rPr lang="en-US" dirty="0" smtClean="0"/>
              <a:t>${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from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to </a:t>
            </a:r>
            <a:r>
              <a:rPr lang="en-US" dirty="0" smtClean="0"/>
              <a:t>${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to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changeLog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log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join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 '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listens for child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638" y="1030466"/>
            <a:ext cx="811784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'my-voter'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&lt;h4&gt;{{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}}&lt;/h4&gt;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&lt;button (click)="</a:t>
            </a:r>
            <a:r>
              <a:rPr lang="en-US" b="1" dirty="0" smtClean="0">
                <a:solidFill>
                  <a:srgbClr val="7A7A43"/>
                </a:solidFill>
                <a:effectLst/>
              </a:rPr>
              <a:t>vote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(true)"  [disabled]="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"&gt;Agree&lt;/button&gt;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&lt;button (click)="</a:t>
            </a:r>
            <a:r>
              <a:rPr lang="en-US" b="1" dirty="0" smtClean="0">
                <a:solidFill>
                  <a:srgbClr val="7A7A43"/>
                </a:solidFill>
                <a:effectLst/>
              </a:rPr>
              <a:t>vote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(false)" [disabled]="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"&gt;Disagree&lt;/button&gt;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VoterComponent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@Input()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@Output()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onVoted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err="1" smtClean="0"/>
              <a:t>EventEmitter</a:t>
            </a:r>
            <a:r>
              <a:rPr lang="en-US" dirty="0" smtClean="0"/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boolean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voted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7A7A43"/>
                </a:solidFill>
                <a:effectLst/>
              </a:rPr>
              <a:t>vote</a:t>
            </a:r>
            <a:r>
              <a:rPr lang="en-US" dirty="0" smtClean="0"/>
              <a:t>(agreed: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boolean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onVoted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emit</a:t>
            </a:r>
            <a:r>
              <a:rPr lang="en-US" dirty="0" smtClean="0"/>
              <a:t>(agreed);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voted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11" y="1818640"/>
            <a:ext cx="1612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listens for child event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95478" y="999986"/>
            <a:ext cx="6571082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@Component({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selector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'vote-taker'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template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&lt;h2&gt;Should mankind colonize the Universe?&lt;/h2&gt;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&lt;h3&gt;Agree: 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agreed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}}, Disagree: {{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disagreed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}}&lt;/h3&gt;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&lt;my-voter *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ngFor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="let voter of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voters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[name]="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(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onVoted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)="</a:t>
            </a:r>
            <a:r>
              <a:rPr lang="en-US" b="1" dirty="0" err="1" smtClean="0">
                <a:solidFill>
                  <a:srgbClr val="7A7A43"/>
                </a:solidFill>
                <a:effectLst/>
              </a:rPr>
              <a:t>onVoted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$event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)"&gt;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&lt;/my-voter&gt;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`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dirty="0" smtClean="0"/>
              <a:t>})</a:t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export class </a:t>
            </a:r>
            <a:r>
              <a:rPr lang="en-US" dirty="0" err="1" smtClean="0"/>
              <a:t>VoteTakerComponent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agreed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disagreed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  <a:effectLst/>
              </a:rPr>
              <a:t>voters </a:t>
            </a:r>
            <a:r>
              <a:rPr lang="en-US" dirty="0" smtClean="0"/>
              <a:t>= [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'Mr. IQ'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'Ms. Universe'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Bombasto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onVoted</a:t>
            </a:r>
            <a:r>
              <a:rPr lang="en-US" dirty="0" smtClean="0"/>
              <a:t>(agreed: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boolean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agreed ?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agreed</a:t>
            </a:r>
            <a:r>
              <a:rPr lang="en-US" dirty="0" smtClean="0"/>
              <a:t>++ :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disagreed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60" y="1680706"/>
            <a:ext cx="3495040" cy="28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7627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6 LTC Structured template" id="{40042C15-B4F2-D94F-94B4-1CD95A98B1FC}" vid="{C7E96C23-103A-5047-802D-7605F3EFA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131</TotalTime>
  <Words>72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Luxoft modern 2015</vt:lpstr>
      <vt:lpstr>ANGULAr 2  components communication with events</vt:lpstr>
      <vt:lpstr>Pass data from parent to child with input binding</vt:lpstr>
      <vt:lpstr>Intercept input property changes with a setter</vt:lpstr>
      <vt:lpstr>Intercept input property changes with ngOnChanges</vt:lpstr>
      <vt:lpstr>Intercept input property changes with ngOnChanges</vt:lpstr>
      <vt:lpstr>Parent listens for child event</vt:lpstr>
      <vt:lpstr>Parent listens for child event</vt:lpstr>
    </vt:vector>
  </TitlesOfParts>
  <Company>vladson@ya.ru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 component advanced: communication &amp; lifecycle</dc:title>
  <dc:creator>Vladimir Sonkin</dc:creator>
  <cp:lastModifiedBy>Vladimir Sonkin</cp:lastModifiedBy>
  <cp:revision>17</cp:revision>
  <dcterms:created xsi:type="dcterms:W3CDTF">2016-12-06T20:19:47Z</dcterms:created>
  <dcterms:modified xsi:type="dcterms:W3CDTF">2017-01-11T17:09:21Z</dcterms:modified>
</cp:coreProperties>
</file>