
<file path=[Content_Types].xml><?xml version="1.0" encoding="utf-8"?>
<Types xmlns="http://schemas.openxmlformats.org/package/2006/content-types">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notesMasters/notesMaster1.xml" ContentType="application/vnd.openxmlformats-officedocument.presentationml.notesMaster+xml"/>
  <Override PartName="/ppt/notesMasters/_rels/notes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notesSlides/notesSlide1.xml" ContentType="application/vnd.openxmlformats-officedocument.presentationml.notesSlide+xml"/>
  <Override PartName="/ppt/notesSlides/notesSlide13.xml" ContentType="application/vnd.openxmlformats-officedocument.presentationml.notesSlide+xml"/>
  <Override PartName="/ppt/notesSlides/notesSlide20.xml" ContentType="application/vnd.openxmlformats-officedocument.presentationml.notesSlide+xml"/>
  <Override PartName="/ppt/notesSlides/_rels/notesSlide13.xml.rels" ContentType="application/vnd.openxmlformats-package.relationships+xml"/>
  <Override PartName="/ppt/notesSlides/_rels/notesSlide1.xml.rels" ContentType="application/vnd.openxmlformats-package.relationships+xml"/>
  <Override PartName="/ppt/notesSlides/_rels/notesSlide20.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media/image9.png" ContentType="image/png"/>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_rels/presentation.xml.rels" ContentType="application/vnd.openxmlformats-package.relationships+xml"/>
  <Override PartName="/ppt/slides/slide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_rels/slide9.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_rels/slide22.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PlaceHolder 1"/>
          <p:cNvSpPr>
            <a:spLocks noGrp="1"/>
          </p:cNvSpPr>
          <p:nvPr>
            <p:ph type="body"/>
          </p:nvPr>
        </p:nvSpPr>
        <p:spPr>
          <a:xfrm>
            <a:off x="777240" y="4777560"/>
            <a:ext cx="6217560" cy="4525920"/>
          </a:xfrm>
          <a:prstGeom prst="rect">
            <a:avLst/>
          </a:prstGeom>
        </p:spPr>
        <p:txBody>
          <a:bodyPr lIns="0" rIns="0" tIns="0" bIns="0"/>
          <a:p>
            <a:r>
              <a:rPr b="0" lang="en-US" sz="2000" spc="-1" strike="noStrike">
                <a:solidFill>
                  <a:srgbClr val="000000"/>
                </a:solidFill>
                <a:uFill>
                  <a:solidFill>
                    <a:srgbClr val="ffffff"/>
                  </a:solidFill>
                </a:uFill>
                <a:latin typeface="Arial"/>
              </a:rPr>
              <a:t>Click to edit the notes format</a:t>
            </a:r>
            <a:endParaRPr b="0" lang="en-US" sz="2000" spc="-1" strike="noStrike">
              <a:solidFill>
                <a:srgbClr val="000000"/>
              </a:solidFill>
              <a:uFill>
                <a:solidFill>
                  <a:srgbClr val="ffffff"/>
                </a:solidFill>
              </a:uFill>
              <a:latin typeface="Arial"/>
            </a:endParaRPr>
          </a:p>
        </p:txBody>
      </p:sp>
      <p:sp>
        <p:nvSpPr>
          <p:cNvPr id="150" name="PlaceHolder 2"/>
          <p:cNvSpPr>
            <a:spLocks noGrp="1"/>
          </p:cNvSpPr>
          <p:nvPr>
            <p:ph type="hdr"/>
          </p:nvPr>
        </p:nvSpPr>
        <p:spPr>
          <a:xfrm>
            <a:off x="0" y="0"/>
            <a:ext cx="3372840" cy="502560"/>
          </a:xfrm>
          <a:prstGeom prst="rect">
            <a:avLst/>
          </a:prstGeom>
        </p:spPr>
        <p:txBody>
          <a:bodyPr lIns="0" rIns="0" tIns="0" bIns="0"/>
          <a:p>
            <a:r>
              <a:rPr b="0" lang="en-US" sz="1400" spc="-1" strike="noStrike">
                <a:solidFill>
                  <a:srgbClr val="000000"/>
                </a:solidFill>
                <a:uFill>
                  <a:solidFill>
                    <a:srgbClr val="ffffff"/>
                  </a:solidFill>
                </a:uFill>
                <a:latin typeface="Times New Roman"/>
              </a:rPr>
              <a:t>&lt;header&gt;</a:t>
            </a:r>
            <a:endParaRPr b="0" lang="en-US" sz="1400" spc="-1" strike="noStrike">
              <a:solidFill>
                <a:srgbClr val="000000"/>
              </a:solidFill>
              <a:uFill>
                <a:solidFill>
                  <a:srgbClr val="ffffff"/>
                </a:solidFill>
              </a:uFill>
              <a:latin typeface="Times New Roman"/>
            </a:endParaRPr>
          </a:p>
        </p:txBody>
      </p:sp>
      <p:sp>
        <p:nvSpPr>
          <p:cNvPr id="151" name="PlaceHolder 3"/>
          <p:cNvSpPr>
            <a:spLocks noGrp="1"/>
          </p:cNvSpPr>
          <p:nvPr>
            <p:ph type="dt"/>
          </p:nvPr>
        </p:nvSpPr>
        <p:spPr>
          <a:xfrm>
            <a:off x="4399200" y="0"/>
            <a:ext cx="3372840" cy="502560"/>
          </a:xfrm>
          <a:prstGeom prst="rect">
            <a:avLst/>
          </a:prstGeom>
        </p:spPr>
        <p:txBody>
          <a:bodyPr lIns="0" rIns="0" tIns="0" bIns="0"/>
          <a:p>
            <a:pPr algn="r"/>
            <a:r>
              <a:rPr b="0" lang="en-US" sz="1400" spc="-1" strike="noStrike">
                <a:solidFill>
                  <a:srgbClr val="000000"/>
                </a:solidFill>
                <a:uFill>
                  <a:solidFill>
                    <a:srgbClr val="ffffff"/>
                  </a:solidFill>
                </a:uFill>
                <a:latin typeface="Times New Roman"/>
              </a:rPr>
              <a:t>&lt;date/time&gt;</a:t>
            </a:r>
            <a:endParaRPr b="0" lang="en-US" sz="1400" spc="-1" strike="noStrike">
              <a:solidFill>
                <a:srgbClr val="000000"/>
              </a:solidFill>
              <a:uFill>
                <a:solidFill>
                  <a:srgbClr val="ffffff"/>
                </a:solidFill>
              </a:uFill>
              <a:latin typeface="Times New Roman"/>
            </a:endParaRPr>
          </a:p>
        </p:txBody>
      </p:sp>
      <p:sp>
        <p:nvSpPr>
          <p:cNvPr id="152" name="PlaceHolder 4"/>
          <p:cNvSpPr>
            <a:spLocks noGrp="1"/>
          </p:cNvSpPr>
          <p:nvPr>
            <p:ph type="ftr"/>
          </p:nvPr>
        </p:nvSpPr>
        <p:spPr>
          <a:xfrm>
            <a:off x="0" y="9555480"/>
            <a:ext cx="3372840" cy="502560"/>
          </a:xfrm>
          <a:prstGeom prst="rect">
            <a:avLst/>
          </a:prstGeom>
        </p:spPr>
        <p:txBody>
          <a:bodyPr lIns="0" rIns="0" tIns="0" bIns="0" anchor="b"/>
          <a:p>
            <a:r>
              <a:rPr b="0" lang="en-US" sz="1400" spc="-1" strike="noStrike">
                <a:solidFill>
                  <a:srgbClr val="000000"/>
                </a:solidFill>
                <a:uFill>
                  <a:solidFill>
                    <a:srgbClr val="ffffff"/>
                  </a:solidFill>
                </a:uFill>
                <a:latin typeface="Times New Roman"/>
              </a:rPr>
              <a:t>&lt;footer&gt;</a:t>
            </a:r>
            <a:endParaRPr b="0" lang="en-US" sz="1400" spc="-1" strike="noStrike">
              <a:solidFill>
                <a:srgbClr val="000000"/>
              </a:solidFill>
              <a:uFill>
                <a:solidFill>
                  <a:srgbClr val="ffffff"/>
                </a:solidFill>
              </a:uFill>
              <a:latin typeface="Times New Roman"/>
            </a:endParaRPr>
          </a:p>
        </p:txBody>
      </p:sp>
      <p:sp>
        <p:nvSpPr>
          <p:cNvPr id="153" name="PlaceHolder 5"/>
          <p:cNvSpPr>
            <a:spLocks noGrp="1"/>
          </p:cNvSpPr>
          <p:nvPr>
            <p:ph type="sldNum"/>
          </p:nvPr>
        </p:nvSpPr>
        <p:spPr>
          <a:xfrm>
            <a:off x="4399200" y="9555480"/>
            <a:ext cx="3372840" cy="502560"/>
          </a:xfrm>
          <a:prstGeom prst="rect">
            <a:avLst/>
          </a:prstGeom>
        </p:spPr>
        <p:txBody>
          <a:bodyPr lIns="0" rIns="0" tIns="0" bIns="0" anchor="b"/>
          <a:p>
            <a:pPr algn="r"/>
            <a:fld id="{3AD22D30-21EB-436D-A9B6-CDC607294F05}" type="slidenum">
              <a:rPr b="0" lang="en-US" sz="1400" spc="-1" strike="noStrike">
                <a:solidFill>
                  <a:srgbClr val="000000"/>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0" name="PlaceHolder 1"/>
          <p:cNvSpPr>
            <a:spLocks noGrp="1"/>
          </p:cNvSpPr>
          <p:nvPr>
            <p:ph type="body"/>
          </p:nvPr>
        </p:nvSpPr>
        <p:spPr>
          <a:xfrm>
            <a:off x="685800" y="4343400"/>
            <a:ext cx="5486040" cy="4114440"/>
          </a:xfrm>
          <a:prstGeom prst="rect">
            <a:avLst/>
          </a:prstGeom>
        </p:spPr>
        <p:txBody>
          <a:bodyPr/>
          <a:p>
            <a:endParaRPr b="0" lang="en-US" sz="2000" spc="-1" strike="noStrike">
              <a:solidFill>
                <a:srgbClr val="000000"/>
              </a:solidFill>
              <a:uFill>
                <a:solidFill>
                  <a:srgbClr val="ffffff"/>
                </a:solidFill>
              </a:uFill>
              <a:latin typeface="Arial"/>
            </a:endParaRPr>
          </a:p>
        </p:txBody>
      </p:sp>
      <p:sp>
        <p:nvSpPr>
          <p:cNvPr id="211" name="TextShape 2"/>
          <p:cNvSpPr txBox="1"/>
          <p:nvPr/>
        </p:nvSpPr>
        <p:spPr>
          <a:xfrm>
            <a:off x="3884760" y="8685360"/>
            <a:ext cx="2971440" cy="456840"/>
          </a:xfrm>
          <a:prstGeom prst="rect">
            <a:avLst/>
          </a:prstGeom>
          <a:noFill/>
          <a:ln>
            <a:noFill/>
          </a:ln>
        </p:spPr>
        <p:txBody>
          <a:bodyPr anchor="b"/>
          <a:p>
            <a:pPr algn="r">
              <a:lnSpc>
                <a:spcPct val="100000"/>
              </a:lnSpc>
            </a:pPr>
            <a:fld id="{874D1E81-AF40-4543-B04B-3D87531EFA9E}" type="slidenum">
              <a:rPr b="0" lang="en-US" sz="1200" spc="-1" strike="noStrike">
                <a:solidFill>
                  <a:srgbClr val="000000"/>
                </a:solidFill>
                <a:uFill>
                  <a:solidFill>
                    <a:srgbClr val="ffffff"/>
                  </a:solidFill>
                </a:uFill>
                <a:latin typeface="+mn-lt"/>
                <a:ea typeface="+mn-ea"/>
              </a:rPr>
              <a:t>&lt;number&gt;</a:t>
            </a:fld>
            <a:endParaRPr b="0" lang="en-US" sz="1400" spc="-1" strike="noStrike">
              <a:solidFill>
                <a:srgbClr val="000000"/>
              </a:solidFill>
              <a:uFill>
                <a:solidFill>
                  <a:srgbClr val="ffffff"/>
                </a:solidFill>
              </a:uFill>
              <a:latin typeface="Times New Roman"/>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2" name="PlaceHolder 1"/>
          <p:cNvSpPr>
            <a:spLocks noGrp="1"/>
          </p:cNvSpPr>
          <p:nvPr>
            <p:ph type="body"/>
          </p:nvPr>
        </p:nvSpPr>
        <p:spPr>
          <a:xfrm>
            <a:off x="685800" y="4343400"/>
            <a:ext cx="5486040" cy="4114440"/>
          </a:xfrm>
          <a:prstGeom prst="rect">
            <a:avLst/>
          </a:prstGeom>
        </p:spPr>
        <p:txBody>
          <a:bodyPr/>
          <a:p>
            <a:r>
              <a:rPr b="0" lang="en-US" sz="2000" spc="-1" strike="noStrike">
                <a:solidFill>
                  <a:srgbClr val="000000"/>
                </a:solidFill>
                <a:uFill>
                  <a:solidFill>
                    <a:srgbClr val="ffffff"/>
                  </a:solidFill>
                </a:uFill>
                <a:latin typeface="Arial"/>
              </a:rPr>
              <a:t>Initially, module.exports=exports, and the require function returns the object module.exportsrefers to.</a:t>
            </a:r>
            <a:endParaRPr b="0" lang="en-US" sz="2000" spc="-1" strike="noStrike">
              <a:solidFill>
                <a:srgbClr val="000000"/>
              </a:solidFill>
              <a:uFill>
                <a:solidFill>
                  <a:srgbClr val="ffffff"/>
                </a:solidFill>
              </a:uFill>
              <a:latin typeface="Arial"/>
            </a:endParaRPr>
          </a:p>
          <a:p>
            <a:r>
              <a:rPr b="0" lang="en-US" sz="2000" spc="-1" strike="noStrike">
                <a:solidFill>
                  <a:srgbClr val="000000"/>
                </a:solidFill>
                <a:uFill>
                  <a:solidFill>
                    <a:srgbClr val="ffffff"/>
                  </a:solidFill>
                </a:uFill>
                <a:latin typeface="Arial"/>
              </a:rPr>
              <a:t>if we </a:t>
            </a:r>
            <a:r>
              <a:rPr b="1" lang="en-US" sz="2000" spc="-1" strike="noStrike">
                <a:solidFill>
                  <a:srgbClr val="000000"/>
                </a:solidFill>
                <a:uFill>
                  <a:solidFill>
                    <a:srgbClr val="ffffff"/>
                  </a:solidFill>
                </a:uFill>
                <a:latin typeface="Arial"/>
              </a:rPr>
              <a:t>add property</a:t>
            </a:r>
            <a:r>
              <a:rPr b="0" lang="en-US" sz="2000" spc="-1" strike="noStrike">
                <a:solidFill>
                  <a:srgbClr val="000000"/>
                </a:solidFill>
                <a:uFill>
                  <a:solidFill>
                    <a:srgbClr val="ffffff"/>
                  </a:solidFill>
                </a:uFill>
                <a:latin typeface="Arial"/>
              </a:rPr>
              <a:t> to the object, say exports.a=1, then module.exports and exports </a:t>
            </a:r>
            <a:r>
              <a:rPr b="1" lang="en-US" sz="2000" spc="-1" strike="noStrike">
                <a:solidFill>
                  <a:srgbClr val="000000"/>
                </a:solidFill>
                <a:uFill>
                  <a:solidFill>
                    <a:srgbClr val="ffffff"/>
                  </a:solidFill>
                </a:uFill>
                <a:latin typeface="Arial"/>
              </a:rPr>
              <a:t>still</a:t>
            </a:r>
            <a:r>
              <a:rPr b="0" lang="en-US" sz="2000" spc="-1" strike="noStrike">
                <a:solidFill>
                  <a:srgbClr val="000000"/>
                </a:solidFill>
                <a:uFill>
                  <a:solidFill>
                    <a:srgbClr val="ffffff"/>
                  </a:solidFill>
                </a:uFill>
                <a:latin typeface="Arial"/>
              </a:rPr>
              <a:t> refer to the same object</a:t>
            </a:r>
            <a:endParaRPr b="0" lang="en-US" sz="2000" spc="-1" strike="noStrike">
              <a:solidFill>
                <a:srgbClr val="000000"/>
              </a:solidFill>
              <a:uFill>
                <a:solidFill>
                  <a:srgbClr val="ffffff"/>
                </a:solidFill>
              </a:uFill>
              <a:latin typeface="Arial"/>
            </a:endParaRPr>
          </a:p>
          <a:p>
            <a:r>
              <a:rPr b="0" lang="en-US" sz="2000" spc="-1" strike="noStrike">
                <a:solidFill>
                  <a:srgbClr val="000000"/>
                </a:solidFill>
                <a:uFill>
                  <a:solidFill>
                    <a:srgbClr val="ffffff"/>
                  </a:solidFill>
                </a:uFill>
                <a:latin typeface="Arial"/>
              </a:rPr>
              <a:t>if we </a:t>
            </a:r>
            <a:r>
              <a:rPr b="1" lang="en-US" sz="2000" spc="-1" strike="noStrike">
                <a:solidFill>
                  <a:srgbClr val="000000"/>
                </a:solidFill>
                <a:uFill>
                  <a:solidFill>
                    <a:srgbClr val="ffffff"/>
                  </a:solidFill>
                </a:uFill>
                <a:latin typeface="Arial"/>
              </a:rPr>
              <a:t>override</a:t>
            </a:r>
            <a:r>
              <a:rPr b="0" lang="en-US" sz="2000" spc="-1" strike="noStrike">
                <a:solidFill>
                  <a:srgbClr val="000000"/>
                </a:solidFill>
                <a:uFill>
                  <a:solidFill>
                    <a:srgbClr val="ffffff"/>
                  </a:solidFill>
                </a:uFill>
                <a:latin typeface="Arial"/>
              </a:rPr>
              <a:t> one of them, for example, exports=function(){}, then they are </a:t>
            </a:r>
            <a:r>
              <a:rPr b="1" lang="en-US" sz="2000" spc="-1" strike="noStrike">
                <a:solidFill>
                  <a:srgbClr val="000000"/>
                </a:solidFill>
                <a:uFill>
                  <a:solidFill>
                    <a:srgbClr val="ffffff"/>
                  </a:solidFill>
                </a:uFill>
                <a:latin typeface="Arial"/>
              </a:rPr>
              <a:t>different</a:t>
            </a:r>
            <a:r>
              <a:rPr b="0" lang="en-US" sz="2000" spc="-1" strike="noStrike">
                <a:solidFill>
                  <a:srgbClr val="000000"/>
                </a:solidFill>
                <a:uFill>
                  <a:solidFill>
                    <a:srgbClr val="ffffff"/>
                  </a:solidFill>
                </a:uFill>
                <a:latin typeface="Arial"/>
              </a:rPr>
              <a:t> now: exports refers to a new object and module.exports refer to the original object. And if we requre the file, it will not return the new object, since module.exports is not refer to the new object.</a:t>
            </a:r>
            <a:r>
              <a:rPr b="0" lang="en-US" sz="2000" spc="-1" strike="noStrike">
                <a:solidFill>
                  <a:srgbClr val="000000"/>
                </a:solidFill>
                <a:uFill>
                  <a:solidFill>
                    <a:srgbClr val="ffffff"/>
                  </a:solidFill>
                </a:uFill>
                <a:latin typeface="Arial"/>
              </a:rPr>
              <a:t>
</a:t>
            </a:r>
            <a:endParaRPr b="0" lang="en-US" sz="2000" spc="-1" strike="noStrike">
              <a:solidFill>
                <a:srgbClr val="000000"/>
              </a:solidFill>
              <a:uFill>
                <a:solidFill>
                  <a:srgbClr val="ffffff"/>
                </a:solidFill>
              </a:uFill>
              <a:latin typeface="Arial"/>
            </a:endParaRPr>
          </a:p>
          <a:p>
            <a:endParaRPr b="0" lang="en-US" sz="2000" spc="-1" strike="noStrike">
              <a:solidFill>
                <a:srgbClr val="000000"/>
              </a:solidFill>
              <a:uFill>
                <a:solidFill>
                  <a:srgbClr val="ffffff"/>
                </a:solidFill>
              </a:uFill>
              <a:latin typeface="Arial"/>
            </a:endParaRPr>
          </a:p>
        </p:txBody>
      </p:sp>
      <p:sp>
        <p:nvSpPr>
          <p:cNvPr id="213" name="TextShape 2"/>
          <p:cNvSpPr txBox="1"/>
          <p:nvPr/>
        </p:nvSpPr>
        <p:spPr>
          <a:xfrm>
            <a:off x="3884760" y="8685360"/>
            <a:ext cx="2971440" cy="456840"/>
          </a:xfrm>
          <a:prstGeom prst="rect">
            <a:avLst/>
          </a:prstGeom>
          <a:noFill/>
          <a:ln>
            <a:noFill/>
          </a:ln>
        </p:spPr>
        <p:txBody>
          <a:bodyPr anchor="b"/>
          <a:p>
            <a:pPr algn="r">
              <a:lnSpc>
                <a:spcPct val="100000"/>
              </a:lnSpc>
            </a:pPr>
            <a:fld id="{6D74E300-6D60-4625-A3CE-5E669244F5A4}" type="slidenum">
              <a:rPr b="0" lang="en-US" sz="1200" spc="-1" strike="noStrike">
                <a:solidFill>
                  <a:srgbClr val="000000"/>
                </a:solidFill>
                <a:uFill>
                  <a:solidFill>
                    <a:srgbClr val="ffffff"/>
                  </a:solidFill>
                </a:uFill>
                <a:latin typeface="+mn-lt"/>
                <a:ea typeface="+mn-ea"/>
              </a:rPr>
              <a:t>&lt;number&gt;</a:t>
            </a:fld>
            <a:endParaRPr b="0" lang="en-US" sz="1400" spc="-1" strike="noStrike">
              <a:solidFill>
                <a:srgbClr val="000000"/>
              </a:solidFill>
              <a:uFill>
                <a:solidFill>
                  <a:srgbClr val="ffffff"/>
                </a:solidFill>
              </a:uFill>
              <a:latin typeface="Times New Roman"/>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4" name="PlaceHolder 1"/>
          <p:cNvSpPr>
            <a:spLocks noGrp="1"/>
          </p:cNvSpPr>
          <p:nvPr>
            <p:ph type="body"/>
          </p:nvPr>
        </p:nvSpPr>
        <p:spPr>
          <a:xfrm>
            <a:off x="685800" y="4343400"/>
            <a:ext cx="5486040" cy="4114440"/>
          </a:xfrm>
          <a:prstGeom prst="rect">
            <a:avLst/>
          </a:prstGeom>
        </p:spPr>
        <p:txBody>
          <a:bodyPr/>
          <a:p>
            <a:endParaRPr b="0" lang="en-US" sz="2000" spc="-1" strike="noStrike">
              <a:solidFill>
                <a:srgbClr val="000000"/>
              </a:solidFill>
              <a:uFill>
                <a:solidFill>
                  <a:srgbClr val="ffffff"/>
                </a:solidFill>
              </a:uFill>
              <a:latin typeface="Arial"/>
            </a:endParaRPr>
          </a:p>
        </p:txBody>
      </p:sp>
      <p:sp>
        <p:nvSpPr>
          <p:cNvPr id="215" name="TextShape 2"/>
          <p:cNvSpPr txBox="1"/>
          <p:nvPr/>
        </p:nvSpPr>
        <p:spPr>
          <a:xfrm>
            <a:off x="3884760" y="8685360"/>
            <a:ext cx="2971440" cy="456840"/>
          </a:xfrm>
          <a:prstGeom prst="rect">
            <a:avLst/>
          </a:prstGeom>
          <a:noFill/>
          <a:ln>
            <a:noFill/>
          </a:ln>
        </p:spPr>
        <p:txBody>
          <a:bodyPr anchor="b"/>
          <a:p>
            <a:pPr algn="r">
              <a:lnSpc>
                <a:spcPct val="100000"/>
              </a:lnSpc>
            </a:pPr>
            <a:fld id="{3FCF049A-B1F3-434A-9D29-458137BCCD5F}" type="slidenum">
              <a:rPr b="0" lang="en-US" sz="1200" spc="-1" strike="noStrike">
                <a:solidFill>
                  <a:srgbClr val="000000"/>
                </a:solidFill>
                <a:uFill>
                  <a:solidFill>
                    <a:srgbClr val="ffffff"/>
                  </a:solidFill>
                </a:uFill>
                <a:latin typeface="+mn-lt"/>
                <a:ea typeface="+mn-ea"/>
              </a:rPr>
              <a:t>&lt;number&gt;</a:t>
            </a:fld>
            <a:endParaRPr b="0" lang="en-US" sz="1400" spc="-1" strike="noStrike">
              <a:solidFill>
                <a:srgbClr val="000000"/>
              </a:solidFill>
              <a:uFill>
                <a:solidFill>
                  <a:srgbClr val="ffffff"/>
                </a:solidFill>
              </a:uFill>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286920" y="365040"/>
            <a:ext cx="8593200" cy="502200"/>
          </a:xfrm>
          <a:prstGeom prst="rect">
            <a:avLst/>
          </a:prstGeom>
        </p:spPr>
        <p:txBody>
          <a:bodyPr lIns="0" rIns="0" tIns="0" bIns="0" anchor="ctr"/>
          <a:p>
            <a:endParaRPr b="0" lang="ru-RU" sz="1800" spc="-1" strike="noStrike">
              <a:solidFill>
                <a:srgbClr val="000000"/>
              </a:solidFill>
              <a:uFill>
                <a:solidFill>
                  <a:srgbClr val="ffffff"/>
                </a:solidFill>
              </a:uFill>
              <a:latin typeface="Open Sans"/>
            </a:endParaRPr>
          </a:p>
        </p:txBody>
      </p:sp>
      <p:sp>
        <p:nvSpPr>
          <p:cNvPr id="85" name="PlaceHolder 2"/>
          <p:cNvSpPr>
            <a:spLocks noGrp="1"/>
          </p:cNvSpPr>
          <p:nvPr>
            <p:ph type="body"/>
          </p:nvPr>
        </p:nvSpPr>
        <p:spPr>
          <a:xfrm>
            <a:off x="286560" y="1197000"/>
            <a:ext cx="8593560" cy="2388960"/>
          </a:xfrm>
          <a:prstGeom prst="rect">
            <a:avLst/>
          </a:prstGeom>
        </p:spPr>
        <p:txBody>
          <a:bodyPr lIns="0" rIns="0" tIns="0" bIns="0"/>
          <a:p>
            <a:endParaRPr b="0" lang="ru-RU" sz="2100" spc="-1" strike="noStrike">
              <a:solidFill>
                <a:srgbClr val="000000"/>
              </a:solidFill>
              <a:uFill>
                <a:solidFill>
                  <a:srgbClr val="ffffff"/>
                </a:solidFill>
              </a:uFill>
              <a:latin typeface="Open Sans"/>
            </a:endParaRPr>
          </a:p>
        </p:txBody>
      </p:sp>
      <p:sp>
        <p:nvSpPr>
          <p:cNvPr id="86" name="PlaceHolder 3"/>
          <p:cNvSpPr>
            <a:spLocks noGrp="1"/>
          </p:cNvSpPr>
          <p:nvPr>
            <p:ph type="body"/>
          </p:nvPr>
        </p:nvSpPr>
        <p:spPr>
          <a:xfrm>
            <a:off x="286560" y="3813480"/>
            <a:ext cx="8593560" cy="2388960"/>
          </a:xfrm>
          <a:prstGeom prst="rect">
            <a:avLst/>
          </a:prstGeom>
        </p:spPr>
        <p:txBody>
          <a:bodyPr lIns="0" rIns="0" tIns="0" bIns="0"/>
          <a:p>
            <a:endParaRPr b="0" lang="ru-RU" sz="2100" spc="-1" strike="noStrike">
              <a:solidFill>
                <a:srgbClr val="000000"/>
              </a:solidFill>
              <a:uFill>
                <a:solidFill>
                  <a:srgbClr val="ffffff"/>
                </a:solidFill>
              </a:uFill>
              <a:latin typeface="Open Sans"/>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286920" y="365040"/>
            <a:ext cx="8593200" cy="502200"/>
          </a:xfrm>
          <a:prstGeom prst="rect">
            <a:avLst/>
          </a:prstGeom>
        </p:spPr>
        <p:txBody>
          <a:bodyPr lIns="0" rIns="0" tIns="0" bIns="0" anchor="ctr"/>
          <a:p>
            <a:endParaRPr b="0" lang="ru-RU" sz="1800" spc="-1" strike="noStrike">
              <a:solidFill>
                <a:srgbClr val="000000"/>
              </a:solidFill>
              <a:uFill>
                <a:solidFill>
                  <a:srgbClr val="ffffff"/>
                </a:solidFill>
              </a:uFill>
              <a:latin typeface="Open Sans"/>
            </a:endParaRPr>
          </a:p>
        </p:txBody>
      </p:sp>
      <p:sp>
        <p:nvSpPr>
          <p:cNvPr id="88" name="PlaceHolder 2"/>
          <p:cNvSpPr>
            <a:spLocks noGrp="1"/>
          </p:cNvSpPr>
          <p:nvPr>
            <p:ph type="body"/>
          </p:nvPr>
        </p:nvSpPr>
        <p:spPr>
          <a:xfrm>
            <a:off x="286560" y="1197000"/>
            <a:ext cx="4193640" cy="2388960"/>
          </a:xfrm>
          <a:prstGeom prst="rect">
            <a:avLst/>
          </a:prstGeom>
        </p:spPr>
        <p:txBody>
          <a:bodyPr lIns="0" rIns="0" tIns="0" bIns="0"/>
          <a:p>
            <a:endParaRPr b="0" lang="ru-RU" sz="2100" spc="-1" strike="noStrike">
              <a:solidFill>
                <a:srgbClr val="000000"/>
              </a:solidFill>
              <a:uFill>
                <a:solidFill>
                  <a:srgbClr val="ffffff"/>
                </a:solidFill>
              </a:uFill>
              <a:latin typeface="Open Sans"/>
            </a:endParaRPr>
          </a:p>
        </p:txBody>
      </p:sp>
      <p:sp>
        <p:nvSpPr>
          <p:cNvPr id="89" name="PlaceHolder 3"/>
          <p:cNvSpPr>
            <a:spLocks noGrp="1"/>
          </p:cNvSpPr>
          <p:nvPr>
            <p:ph type="body"/>
          </p:nvPr>
        </p:nvSpPr>
        <p:spPr>
          <a:xfrm>
            <a:off x="4690440" y="1197000"/>
            <a:ext cx="4193640" cy="2388960"/>
          </a:xfrm>
          <a:prstGeom prst="rect">
            <a:avLst/>
          </a:prstGeom>
        </p:spPr>
        <p:txBody>
          <a:bodyPr lIns="0" rIns="0" tIns="0" bIns="0"/>
          <a:p>
            <a:endParaRPr b="0" lang="ru-RU" sz="2100" spc="-1" strike="noStrike">
              <a:solidFill>
                <a:srgbClr val="000000"/>
              </a:solidFill>
              <a:uFill>
                <a:solidFill>
                  <a:srgbClr val="ffffff"/>
                </a:solidFill>
              </a:uFill>
              <a:latin typeface="Open Sans"/>
            </a:endParaRPr>
          </a:p>
        </p:txBody>
      </p:sp>
      <p:sp>
        <p:nvSpPr>
          <p:cNvPr id="90" name="PlaceHolder 4"/>
          <p:cNvSpPr>
            <a:spLocks noGrp="1"/>
          </p:cNvSpPr>
          <p:nvPr>
            <p:ph type="body"/>
          </p:nvPr>
        </p:nvSpPr>
        <p:spPr>
          <a:xfrm>
            <a:off x="4690440" y="3813480"/>
            <a:ext cx="4193640" cy="2388960"/>
          </a:xfrm>
          <a:prstGeom prst="rect">
            <a:avLst/>
          </a:prstGeom>
        </p:spPr>
        <p:txBody>
          <a:bodyPr lIns="0" rIns="0" tIns="0" bIns="0"/>
          <a:p>
            <a:endParaRPr b="0" lang="ru-RU" sz="2100" spc="-1" strike="noStrike">
              <a:solidFill>
                <a:srgbClr val="000000"/>
              </a:solidFill>
              <a:uFill>
                <a:solidFill>
                  <a:srgbClr val="ffffff"/>
                </a:solidFill>
              </a:uFill>
              <a:latin typeface="Open Sans"/>
            </a:endParaRPr>
          </a:p>
        </p:txBody>
      </p:sp>
      <p:sp>
        <p:nvSpPr>
          <p:cNvPr id="91" name="PlaceHolder 5"/>
          <p:cNvSpPr>
            <a:spLocks noGrp="1"/>
          </p:cNvSpPr>
          <p:nvPr>
            <p:ph type="body"/>
          </p:nvPr>
        </p:nvSpPr>
        <p:spPr>
          <a:xfrm>
            <a:off x="286560" y="3813480"/>
            <a:ext cx="4193640" cy="2388960"/>
          </a:xfrm>
          <a:prstGeom prst="rect">
            <a:avLst/>
          </a:prstGeom>
        </p:spPr>
        <p:txBody>
          <a:bodyPr lIns="0" rIns="0" tIns="0" bIns="0"/>
          <a:p>
            <a:endParaRPr b="0" lang="ru-RU" sz="2100" spc="-1" strike="noStrike">
              <a:solidFill>
                <a:srgbClr val="000000"/>
              </a:solidFill>
              <a:uFill>
                <a:solidFill>
                  <a:srgbClr val="ffffff"/>
                </a:solidFill>
              </a:uFill>
              <a:latin typeface="Open Sans"/>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286920" y="365040"/>
            <a:ext cx="8593200" cy="502200"/>
          </a:xfrm>
          <a:prstGeom prst="rect">
            <a:avLst/>
          </a:prstGeom>
        </p:spPr>
        <p:txBody>
          <a:bodyPr lIns="0" rIns="0" tIns="0" bIns="0" anchor="ctr"/>
          <a:p>
            <a:endParaRPr b="0" lang="ru-RU" sz="1800" spc="-1" strike="noStrike">
              <a:solidFill>
                <a:srgbClr val="000000"/>
              </a:solidFill>
              <a:uFill>
                <a:solidFill>
                  <a:srgbClr val="ffffff"/>
                </a:solidFill>
              </a:uFill>
              <a:latin typeface="Open Sans"/>
            </a:endParaRPr>
          </a:p>
        </p:txBody>
      </p:sp>
      <p:sp>
        <p:nvSpPr>
          <p:cNvPr id="93" name="PlaceHolder 2"/>
          <p:cNvSpPr>
            <a:spLocks noGrp="1"/>
          </p:cNvSpPr>
          <p:nvPr>
            <p:ph type="body"/>
          </p:nvPr>
        </p:nvSpPr>
        <p:spPr>
          <a:xfrm>
            <a:off x="286560" y="1197000"/>
            <a:ext cx="8593560" cy="5008320"/>
          </a:xfrm>
          <a:prstGeom prst="rect">
            <a:avLst/>
          </a:prstGeom>
        </p:spPr>
        <p:txBody>
          <a:bodyPr lIns="0" rIns="0" tIns="0" bIns="0"/>
          <a:p>
            <a:endParaRPr b="0" lang="ru-RU" sz="2100" spc="-1" strike="noStrike">
              <a:solidFill>
                <a:srgbClr val="000000"/>
              </a:solidFill>
              <a:uFill>
                <a:solidFill>
                  <a:srgbClr val="ffffff"/>
                </a:solidFill>
              </a:uFill>
              <a:latin typeface="Open Sans"/>
            </a:endParaRPr>
          </a:p>
        </p:txBody>
      </p:sp>
      <p:sp>
        <p:nvSpPr>
          <p:cNvPr id="94" name="PlaceHolder 3"/>
          <p:cNvSpPr>
            <a:spLocks noGrp="1"/>
          </p:cNvSpPr>
          <p:nvPr>
            <p:ph type="body"/>
          </p:nvPr>
        </p:nvSpPr>
        <p:spPr>
          <a:xfrm>
            <a:off x="286560" y="1197000"/>
            <a:ext cx="8593560" cy="5008320"/>
          </a:xfrm>
          <a:prstGeom prst="rect">
            <a:avLst/>
          </a:prstGeom>
        </p:spPr>
        <p:txBody>
          <a:bodyPr lIns="0" rIns="0" tIns="0" bIns="0"/>
          <a:p>
            <a:endParaRPr b="0" lang="ru-RU" sz="2100" spc="-1" strike="noStrike">
              <a:solidFill>
                <a:srgbClr val="000000"/>
              </a:solidFill>
              <a:uFill>
                <a:solidFill>
                  <a:srgbClr val="ffffff"/>
                </a:solidFill>
              </a:uFill>
              <a:latin typeface="Open Sans"/>
            </a:endParaRPr>
          </a:p>
        </p:txBody>
      </p:sp>
      <p:pic>
        <p:nvPicPr>
          <p:cNvPr id="95" name="" descr=""/>
          <p:cNvPicPr/>
          <p:nvPr/>
        </p:nvPicPr>
        <p:blipFill>
          <a:blip r:embed="rId2"/>
          <a:stretch/>
        </p:blipFill>
        <p:spPr>
          <a:xfrm>
            <a:off x="1444680" y="1197000"/>
            <a:ext cx="6276960" cy="5008320"/>
          </a:xfrm>
          <a:prstGeom prst="rect">
            <a:avLst/>
          </a:prstGeom>
          <a:ln>
            <a:noFill/>
          </a:ln>
        </p:spPr>
      </p:pic>
      <p:pic>
        <p:nvPicPr>
          <p:cNvPr id="96" name="" descr=""/>
          <p:cNvPicPr/>
          <p:nvPr/>
        </p:nvPicPr>
        <p:blipFill>
          <a:blip r:embed="rId3"/>
          <a:stretch/>
        </p:blipFill>
        <p:spPr>
          <a:xfrm>
            <a:off x="1444680" y="1197000"/>
            <a:ext cx="6276960" cy="500832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5" name="PlaceHolder 1"/>
          <p:cNvSpPr>
            <a:spLocks noGrp="1"/>
          </p:cNvSpPr>
          <p:nvPr>
            <p:ph type="title"/>
          </p:nvPr>
        </p:nvSpPr>
        <p:spPr>
          <a:xfrm>
            <a:off x="286920" y="365040"/>
            <a:ext cx="8593200" cy="502200"/>
          </a:xfrm>
          <a:prstGeom prst="rect">
            <a:avLst/>
          </a:prstGeom>
        </p:spPr>
        <p:txBody>
          <a:bodyPr lIns="0" rIns="0" tIns="0" bIns="0" anchor="ctr"/>
          <a:p>
            <a:endParaRPr b="0" lang="ru-RU" sz="1800" spc="-1" strike="noStrike">
              <a:solidFill>
                <a:srgbClr val="000000"/>
              </a:solidFill>
              <a:uFill>
                <a:solidFill>
                  <a:srgbClr val="ffffff"/>
                </a:solidFill>
              </a:uFill>
              <a:latin typeface="Open Sans"/>
            </a:endParaRPr>
          </a:p>
        </p:txBody>
      </p:sp>
      <p:sp>
        <p:nvSpPr>
          <p:cNvPr id="116" name="PlaceHolder 2"/>
          <p:cNvSpPr>
            <a:spLocks noGrp="1"/>
          </p:cNvSpPr>
          <p:nvPr>
            <p:ph type="subTitle"/>
          </p:nvPr>
        </p:nvSpPr>
        <p:spPr>
          <a:xfrm>
            <a:off x="286560" y="1197000"/>
            <a:ext cx="8593560" cy="500832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286920" y="365040"/>
            <a:ext cx="8593200" cy="502200"/>
          </a:xfrm>
          <a:prstGeom prst="rect">
            <a:avLst/>
          </a:prstGeom>
        </p:spPr>
        <p:txBody>
          <a:bodyPr lIns="0" rIns="0" tIns="0" bIns="0" anchor="ctr"/>
          <a:p>
            <a:endParaRPr b="0" lang="ru-RU" sz="1800" spc="-1" strike="noStrike">
              <a:solidFill>
                <a:srgbClr val="000000"/>
              </a:solidFill>
              <a:uFill>
                <a:solidFill>
                  <a:srgbClr val="ffffff"/>
                </a:solidFill>
              </a:uFill>
              <a:latin typeface="Open Sans"/>
            </a:endParaRPr>
          </a:p>
        </p:txBody>
      </p:sp>
      <p:sp>
        <p:nvSpPr>
          <p:cNvPr id="118" name="PlaceHolder 2"/>
          <p:cNvSpPr>
            <a:spLocks noGrp="1"/>
          </p:cNvSpPr>
          <p:nvPr>
            <p:ph type="body"/>
          </p:nvPr>
        </p:nvSpPr>
        <p:spPr>
          <a:xfrm>
            <a:off x="286560" y="1197000"/>
            <a:ext cx="8593560" cy="5008320"/>
          </a:xfrm>
          <a:prstGeom prst="rect">
            <a:avLst/>
          </a:prstGeom>
        </p:spPr>
        <p:txBody>
          <a:bodyPr lIns="0" rIns="0" tIns="0" bIns="0"/>
          <a:p>
            <a:endParaRPr b="0" lang="ru-RU" sz="2100" spc="-1" strike="noStrike">
              <a:solidFill>
                <a:srgbClr val="000000"/>
              </a:solidFill>
              <a:uFill>
                <a:solidFill>
                  <a:srgbClr val="ffffff"/>
                </a:solidFill>
              </a:uFill>
              <a:latin typeface="Open Sans"/>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286920" y="365040"/>
            <a:ext cx="8593200" cy="502200"/>
          </a:xfrm>
          <a:prstGeom prst="rect">
            <a:avLst/>
          </a:prstGeom>
        </p:spPr>
        <p:txBody>
          <a:bodyPr lIns="0" rIns="0" tIns="0" bIns="0" anchor="ctr"/>
          <a:p>
            <a:endParaRPr b="0" lang="ru-RU" sz="1800" spc="-1" strike="noStrike">
              <a:solidFill>
                <a:srgbClr val="000000"/>
              </a:solidFill>
              <a:uFill>
                <a:solidFill>
                  <a:srgbClr val="ffffff"/>
                </a:solidFill>
              </a:uFill>
              <a:latin typeface="Open Sans"/>
            </a:endParaRPr>
          </a:p>
        </p:txBody>
      </p:sp>
      <p:sp>
        <p:nvSpPr>
          <p:cNvPr id="120" name="PlaceHolder 2"/>
          <p:cNvSpPr>
            <a:spLocks noGrp="1"/>
          </p:cNvSpPr>
          <p:nvPr>
            <p:ph type="body"/>
          </p:nvPr>
        </p:nvSpPr>
        <p:spPr>
          <a:xfrm>
            <a:off x="286560" y="1197000"/>
            <a:ext cx="4193640" cy="5008320"/>
          </a:xfrm>
          <a:prstGeom prst="rect">
            <a:avLst/>
          </a:prstGeom>
        </p:spPr>
        <p:txBody>
          <a:bodyPr lIns="0" rIns="0" tIns="0" bIns="0"/>
          <a:p>
            <a:endParaRPr b="0" lang="ru-RU" sz="2100" spc="-1" strike="noStrike">
              <a:solidFill>
                <a:srgbClr val="000000"/>
              </a:solidFill>
              <a:uFill>
                <a:solidFill>
                  <a:srgbClr val="ffffff"/>
                </a:solidFill>
              </a:uFill>
              <a:latin typeface="Open Sans"/>
            </a:endParaRPr>
          </a:p>
        </p:txBody>
      </p:sp>
      <p:sp>
        <p:nvSpPr>
          <p:cNvPr id="121" name="PlaceHolder 3"/>
          <p:cNvSpPr>
            <a:spLocks noGrp="1"/>
          </p:cNvSpPr>
          <p:nvPr>
            <p:ph type="body"/>
          </p:nvPr>
        </p:nvSpPr>
        <p:spPr>
          <a:xfrm>
            <a:off x="4690440" y="1197000"/>
            <a:ext cx="4193640" cy="5008320"/>
          </a:xfrm>
          <a:prstGeom prst="rect">
            <a:avLst/>
          </a:prstGeom>
        </p:spPr>
        <p:txBody>
          <a:bodyPr lIns="0" rIns="0" tIns="0" bIns="0"/>
          <a:p>
            <a:endParaRPr b="0" lang="ru-RU" sz="2100" spc="-1" strike="noStrike">
              <a:solidFill>
                <a:srgbClr val="000000"/>
              </a:solidFill>
              <a:uFill>
                <a:solidFill>
                  <a:srgbClr val="ffffff"/>
                </a:solidFill>
              </a:uFill>
              <a:latin typeface="Open Sans"/>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2" name="PlaceHolder 1"/>
          <p:cNvSpPr>
            <a:spLocks noGrp="1"/>
          </p:cNvSpPr>
          <p:nvPr>
            <p:ph type="title"/>
          </p:nvPr>
        </p:nvSpPr>
        <p:spPr>
          <a:xfrm>
            <a:off x="286920" y="365040"/>
            <a:ext cx="8593200" cy="502200"/>
          </a:xfrm>
          <a:prstGeom prst="rect">
            <a:avLst/>
          </a:prstGeom>
        </p:spPr>
        <p:txBody>
          <a:bodyPr lIns="0" rIns="0" tIns="0" bIns="0" anchor="ctr"/>
          <a:p>
            <a:endParaRPr b="0" lang="ru-RU" sz="1800" spc="-1" strike="noStrike">
              <a:solidFill>
                <a:srgbClr val="000000"/>
              </a:solidFill>
              <a:uFill>
                <a:solidFill>
                  <a:srgbClr val="ffffff"/>
                </a:solidFill>
              </a:uFill>
              <a:latin typeface="Open Sans"/>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3" name="PlaceHolder 1"/>
          <p:cNvSpPr>
            <a:spLocks noGrp="1"/>
          </p:cNvSpPr>
          <p:nvPr>
            <p:ph type="subTitle"/>
          </p:nvPr>
        </p:nvSpPr>
        <p:spPr>
          <a:xfrm>
            <a:off x="286920" y="365040"/>
            <a:ext cx="8593200" cy="232920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286920" y="365040"/>
            <a:ext cx="8593200" cy="502200"/>
          </a:xfrm>
          <a:prstGeom prst="rect">
            <a:avLst/>
          </a:prstGeom>
        </p:spPr>
        <p:txBody>
          <a:bodyPr lIns="0" rIns="0" tIns="0" bIns="0" anchor="ctr"/>
          <a:p>
            <a:endParaRPr b="0" lang="ru-RU" sz="1800" spc="-1" strike="noStrike">
              <a:solidFill>
                <a:srgbClr val="000000"/>
              </a:solidFill>
              <a:uFill>
                <a:solidFill>
                  <a:srgbClr val="ffffff"/>
                </a:solidFill>
              </a:uFill>
              <a:latin typeface="Open Sans"/>
            </a:endParaRPr>
          </a:p>
        </p:txBody>
      </p:sp>
      <p:sp>
        <p:nvSpPr>
          <p:cNvPr id="125" name="PlaceHolder 2"/>
          <p:cNvSpPr>
            <a:spLocks noGrp="1"/>
          </p:cNvSpPr>
          <p:nvPr>
            <p:ph type="body"/>
          </p:nvPr>
        </p:nvSpPr>
        <p:spPr>
          <a:xfrm>
            <a:off x="286560" y="1197000"/>
            <a:ext cx="4193640" cy="2388960"/>
          </a:xfrm>
          <a:prstGeom prst="rect">
            <a:avLst/>
          </a:prstGeom>
        </p:spPr>
        <p:txBody>
          <a:bodyPr lIns="0" rIns="0" tIns="0" bIns="0"/>
          <a:p>
            <a:endParaRPr b="0" lang="ru-RU" sz="2100" spc="-1" strike="noStrike">
              <a:solidFill>
                <a:srgbClr val="000000"/>
              </a:solidFill>
              <a:uFill>
                <a:solidFill>
                  <a:srgbClr val="ffffff"/>
                </a:solidFill>
              </a:uFill>
              <a:latin typeface="Open Sans"/>
            </a:endParaRPr>
          </a:p>
        </p:txBody>
      </p:sp>
      <p:sp>
        <p:nvSpPr>
          <p:cNvPr id="126" name="PlaceHolder 3"/>
          <p:cNvSpPr>
            <a:spLocks noGrp="1"/>
          </p:cNvSpPr>
          <p:nvPr>
            <p:ph type="body"/>
          </p:nvPr>
        </p:nvSpPr>
        <p:spPr>
          <a:xfrm>
            <a:off x="286560" y="3813480"/>
            <a:ext cx="4193640" cy="2388960"/>
          </a:xfrm>
          <a:prstGeom prst="rect">
            <a:avLst/>
          </a:prstGeom>
        </p:spPr>
        <p:txBody>
          <a:bodyPr lIns="0" rIns="0" tIns="0" bIns="0"/>
          <a:p>
            <a:endParaRPr b="0" lang="ru-RU" sz="2100" spc="-1" strike="noStrike">
              <a:solidFill>
                <a:srgbClr val="000000"/>
              </a:solidFill>
              <a:uFill>
                <a:solidFill>
                  <a:srgbClr val="ffffff"/>
                </a:solidFill>
              </a:uFill>
              <a:latin typeface="Open Sans"/>
            </a:endParaRPr>
          </a:p>
        </p:txBody>
      </p:sp>
      <p:sp>
        <p:nvSpPr>
          <p:cNvPr id="127" name="PlaceHolder 4"/>
          <p:cNvSpPr>
            <a:spLocks noGrp="1"/>
          </p:cNvSpPr>
          <p:nvPr>
            <p:ph type="body"/>
          </p:nvPr>
        </p:nvSpPr>
        <p:spPr>
          <a:xfrm>
            <a:off x="4690440" y="1197000"/>
            <a:ext cx="4193640" cy="5008320"/>
          </a:xfrm>
          <a:prstGeom prst="rect">
            <a:avLst/>
          </a:prstGeom>
        </p:spPr>
        <p:txBody>
          <a:bodyPr lIns="0" rIns="0" tIns="0" bIns="0"/>
          <a:p>
            <a:endParaRPr b="0" lang="ru-RU" sz="2100" spc="-1" strike="noStrike">
              <a:solidFill>
                <a:srgbClr val="000000"/>
              </a:solidFill>
              <a:uFill>
                <a:solidFill>
                  <a:srgbClr val="ffffff"/>
                </a:solidFill>
              </a:uFill>
              <a:latin typeface="Open Sans"/>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3" name="PlaceHolder 1"/>
          <p:cNvSpPr>
            <a:spLocks noGrp="1"/>
          </p:cNvSpPr>
          <p:nvPr>
            <p:ph type="title"/>
          </p:nvPr>
        </p:nvSpPr>
        <p:spPr>
          <a:xfrm>
            <a:off x="286920" y="365040"/>
            <a:ext cx="8593200" cy="502200"/>
          </a:xfrm>
          <a:prstGeom prst="rect">
            <a:avLst/>
          </a:prstGeom>
        </p:spPr>
        <p:txBody>
          <a:bodyPr lIns="0" rIns="0" tIns="0" bIns="0" anchor="ctr"/>
          <a:p>
            <a:endParaRPr b="0" lang="ru-RU" sz="1800" spc="-1" strike="noStrike">
              <a:solidFill>
                <a:srgbClr val="000000"/>
              </a:solidFill>
              <a:uFill>
                <a:solidFill>
                  <a:srgbClr val="ffffff"/>
                </a:solidFill>
              </a:uFill>
              <a:latin typeface="Open Sans"/>
            </a:endParaRPr>
          </a:p>
        </p:txBody>
      </p:sp>
      <p:sp>
        <p:nvSpPr>
          <p:cNvPr id="64" name="PlaceHolder 2"/>
          <p:cNvSpPr>
            <a:spLocks noGrp="1"/>
          </p:cNvSpPr>
          <p:nvPr>
            <p:ph type="subTitle"/>
          </p:nvPr>
        </p:nvSpPr>
        <p:spPr>
          <a:xfrm>
            <a:off x="286560" y="1197000"/>
            <a:ext cx="8593560" cy="500832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286920" y="365040"/>
            <a:ext cx="8593200" cy="502200"/>
          </a:xfrm>
          <a:prstGeom prst="rect">
            <a:avLst/>
          </a:prstGeom>
        </p:spPr>
        <p:txBody>
          <a:bodyPr lIns="0" rIns="0" tIns="0" bIns="0" anchor="ctr"/>
          <a:p>
            <a:endParaRPr b="0" lang="ru-RU" sz="1800" spc="-1" strike="noStrike">
              <a:solidFill>
                <a:srgbClr val="000000"/>
              </a:solidFill>
              <a:uFill>
                <a:solidFill>
                  <a:srgbClr val="ffffff"/>
                </a:solidFill>
              </a:uFill>
              <a:latin typeface="Open Sans"/>
            </a:endParaRPr>
          </a:p>
        </p:txBody>
      </p:sp>
      <p:sp>
        <p:nvSpPr>
          <p:cNvPr id="129" name="PlaceHolder 2"/>
          <p:cNvSpPr>
            <a:spLocks noGrp="1"/>
          </p:cNvSpPr>
          <p:nvPr>
            <p:ph type="body"/>
          </p:nvPr>
        </p:nvSpPr>
        <p:spPr>
          <a:xfrm>
            <a:off x="286560" y="1197000"/>
            <a:ext cx="4193640" cy="5008320"/>
          </a:xfrm>
          <a:prstGeom prst="rect">
            <a:avLst/>
          </a:prstGeom>
        </p:spPr>
        <p:txBody>
          <a:bodyPr lIns="0" rIns="0" tIns="0" bIns="0"/>
          <a:p>
            <a:endParaRPr b="0" lang="ru-RU" sz="2100" spc="-1" strike="noStrike">
              <a:solidFill>
                <a:srgbClr val="000000"/>
              </a:solidFill>
              <a:uFill>
                <a:solidFill>
                  <a:srgbClr val="ffffff"/>
                </a:solidFill>
              </a:uFill>
              <a:latin typeface="Open Sans"/>
            </a:endParaRPr>
          </a:p>
        </p:txBody>
      </p:sp>
      <p:sp>
        <p:nvSpPr>
          <p:cNvPr id="130" name="PlaceHolder 3"/>
          <p:cNvSpPr>
            <a:spLocks noGrp="1"/>
          </p:cNvSpPr>
          <p:nvPr>
            <p:ph type="body"/>
          </p:nvPr>
        </p:nvSpPr>
        <p:spPr>
          <a:xfrm>
            <a:off x="4690440" y="1197000"/>
            <a:ext cx="4193640" cy="2388960"/>
          </a:xfrm>
          <a:prstGeom prst="rect">
            <a:avLst/>
          </a:prstGeom>
        </p:spPr>
        <p:txBody>
          <a:bodyPr lIns="0" rIns="0" tIns="0" bIns="0"/>
          <a:p>
            <a:endParaRPr b="0" lang="ru-RU" sz="2100" spc="-1" strike="noStrike">
              <a:solidFill>
                <a:srgbClr val="000000"/>
              </a:solidFill>
              <a:uFill>
                <a:solidFill>
                  <a:srgbClr val="ffffff"/>
                </a:solidFill>
              </a:uFill>
              <a:latin typeface="Open Sans"/>
            </a:endParaRPr>
          </a:p>
        </p:txBody>
      </p:sp>
      <p:sp>
        <p:nvSpPr>
          <p:cNvPr id="131" name="PlaceHolder 4"/>
          <p:cNvSpPr>
            <a:spLocks noGrp="1"/>
          </p:cNvSpPr>
          <p:nvPr>
            <p:ph type="body"/>
          </p:nvPr>
        </p:nvSpPr>
        <p:spPr>
          <a:xfrm>
            <a:off x="4690440" y="3813480"/>
            <a:ext cx="4193640" cy="2388960"/>
          </a:xfrm>
          <a:prstGeom prst="rect">
            <a:avLst/>
          </a:prstGeom>
        </p:spPr>
        <p:txBody>
          <a:bodyPr lIns="0" rIns="0" tIns="0" bIns="0"/>
          <a:p>
            <a:endParaRPr b="0" lang="ru-RU" sz="2100" spc="-1" strike="noStrike">
              <a:solidFill>
                <a:srgbClr val="000000"/>
              </a:solidFill>
              <a:uFill>
                <a:solidFill>
                  <a:srgbClr val="ffffff"/>
                </a:solidFill>
              </a:uFill>
              <a:latin typeface="Open Sans"/>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286920" y="365040"/>
            <a:ext cx="8593200" cy="502200"/>
          </a:xfrm>
          <a:prstGeom prst="rect">
            <a:avLst/>
          </a:prstGeom>
        </p:spPr>
        <p:txBody>
          <a:bodyPr lIns="0" rIns="0" tIns="0" bIns="0" anchor="ctr"/>
          <a:p>
            <a:endParaRPr b="0" lang="ru-RU" sz="1800" spc="-1" strike="noStrike">
              <a:solidFill>
                <a:srgbClr val="000000"/>
              </a:solidFill>
              <a:uFill>
                <a:solidFill>
                  <a:srgbClr val="ffffff"/>
                </a:solidFill>
              </a:uFill>
              <a:latin typeface="Open Sans"/>
            </a:endParaRPr>
          </a:p>
        </p:txBody>
      </p:sp>
      <p:sp>
        <p:nvSpPr>
          <p:cNvPr id="133" name="PlaceHolder 2"/>
          <p:cNvSpPr>
            <a:spLocks noGrp="1"/>
          </p:cNvSpPr>
          <p:nvPr>
            <p:ph type="body"/>
          </p:nvPr>
        </p:nvSpPr>
        <p:spPr>
          <a:xfrm>
            <a:off x="286560" y="1197000"/>
            <a:ext cx="4193640" cy="2388960"/>
          </a:xfrm>
          <a:prstGeom prst="rect">
            <a:avLst/>
          </a:prstGeom>
        </p:spPr>
        <p:txBody>
          <a:bodyPr lIns="0" rIns="0" tIns="0" bIns="0"/>
          <a:p>
            <a:endParaRPr b="0" lang="ru-RU" sz="2100" spc="-1" strike="noStrike">
              <a:solidFill>
                <a:srgbClr val="000000"/>
              </a:solidFill>
              <a:uFill>
                <a:solidFill>
                  <a:srgbClr val="ffffff"/>
                </a:solidFill>
              </a:uFill>
              <a:latin typeface="Open Sans"/>
            </a:endParaRPr>
          </a:p>
        </p:txBody>
      </p:sp>
      <p:sp>
        <p:nvSpPr>
          <p:cNvPr id="134" name="PlaceHolder 3"/>
          <p:cNvSpPr>
            <a:spLocks noGrp="1"/>
          </p:cNvSpPr>
          <p:nvPr>
            <p:ph type="body"/>
          </p:nvPr>
        </p:nvSpPr>
        <p:spPr>
          <a:xfrm>
            <a:off x="4690440" y="1197000"/>
            <a:ext cx="4193640" cy="2388960"/>
          </a:xfrm>
          <a:prstGeom prst="rect">
            <a:avLst/>
          </a:prstGeom>
        </p:spPr>
        <p:txBody>
          <a:bodyPr lIns="0" rIns="0" tIns="0" bIns="0"/>
          <a:p>
            <a:endParaRPr b="0" lang="ru-RU" sz="2100" spc="-1" strike="noStrike">
              <a:solidFill>
                <a:srgbClr val="000000"/>
              </a:solidFill>
              <a:uFill>
                <a:solidFill>
                  <a:srgbClr val="ffffff"/>
                </a:solidFill>
              </a:uFill>
              <a:latin typeface="Open Sans"/>
            </a:endParaRPr>
          </a:p>
        </p:txBody>
      </p:sp>
      <p:sp>
        <p:nvSpPr>
          <p:cNvPr id="135" name="PlaceHolder 4"/>
          <p:cNvSpPr>
            <a:spLocks noGrp="1"/>
          </p:cNvSpPr>
          <p:nvPr>
            <p:ph type="body"/>
          </p:nvPr>
        </p:nvSpPr>
        <p:spPr>
          <a:xfrm>
            <a:off x="286560" y="3813480"/>
            <a:ext cx="8593560" cy="2388960"/>
          </a:xfrm>
          <a:prstGeom prst="rect">
            <a:avLst/>
          </a:prstGeom>
        </p:spPr>
        <p:txBody>
          <a:bodyPr lIns="0" rIns="0" tIns="0" bIns="0"/>
          <a:p>
            <a:endParaRPr b="0" lang="ru-RU" sz="2100" spc="-1" strike="noStrike">
              <a:solidFill>
                <a:srgbClr val="000000"/>
              </a:solidFill>
              <a:uFill>
                <a:solidFill>
                  <a:srgbClr val="ffffff"/>
                </a:solidFill>
              </a:uFill>
              <a:latin typeface="Open Sans"/>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286920" y="365040"/>
            <a:ext cx="8593200" cy="502200"/>
          </a:xfrm>
          <a:prstGeom prst="rect">
            <a:avLst/>
          </a:prstGeom>
        </p:spPr>
        <p:txBody>
          <a:bodyPr lIns="0" rIns="0" tIns="0" bIns="0" anchor="ctr"/>
          <a:p>
            <a:endParaRPr b="0" lang="ru-RU" sz="1800" spc="-1" strike="noStrike">
              <a:solidFill>
                <a:srgbClr val="000000"/>
              </a:solidFill>
              <a:uFill>
                <a:solidFill>
                  <a:srgbClr val="ffffff"/>
                </a:solidFill>
              </a:uFill>
              <a:latin typeface="Open Sans"/>
            </a:endParaRPr>
          </a:p>
        </p:txBody>
      </p:sp>
      <p:sp>
        <p:nvSpPr>
          <p:cNvPr id="137" name="PlaceHolder 2"/>
          <p:cNvSpPr>
            <a:spLocks noGrp="1"/>
          </p:cNvSpPr>
          <p:nvPr>
            <p:ph type="body"/>
          </p:nvPr>
        </p:nvSpPr>
        <p:spPr>
          <a:xfrm>
            <a:off x="286560" y="1197000"/>
            <a:ext cx="8593560" cy="2388960"/>
          </a:xfrm>
          <a:prstGeom prst="rect">
            <a:avLst/>
          </a:prstGeom>
        </p:spPr>
        <p:txBody>
          <a:bodyPr lIns="0" rIns="0" tIns="0" bIns="0"/>
          <a:p>
            <a:endParaRPr b="0" lang="ru-RU" sz="2100" spc="-1" strike="noStrike">
              <a:solidFill>
                <a:srgbClr val="000000"/>
              </a:solidFill>
              <a:uFill>
                <a:solidFill>
                  <a:srgbClr val="ffffff"/>
                </a:solidFill>
              </a:uFill>
              <a:latin typeface="Open Sans"/>
            </a:endParaRPr>
          </a:p>
        </p:txBody>
      </p:sp>
      <p:sp>
        <p:nvSpPr>
          <p:cNvPr id="138" name="PlaceHolder 3"/>
          <p:cNvSpPr>
            <a:spLocks noGrp="1"/>
          </p:cNvSpPr>
          <p:nvPr>
            <p:ph type="body"/>
          </p:nvPr>
        </p:nvSpPr>
        <p:spPr>
          <a:xfrm>
            <a:off x="286560" y="3813480"/>
            <a:ext cx="8593560" cy="2388960"/>
          </a:xfrm>
          <a:prstGeom prst="rect">
            <a:avLst/>
          </a:prstGeom>
        </p:spPr>
        <p:txBody>
          <a:bodyPr lIns="0" rIns="0" tIns="0" bIns="0"/>
          <a:p>
            <a:endParaRPr b="0" lang="ru-RU" sz="2100" spc="-1" strike="noStrike">
              <a:solidFill>
                <a:srgbClr val="000000"/>
              </a:solidFill>
              <a:uFill>
                <a:solidFill>
                  <a:srgbClr val="ffffff"/>
                </a:solidFill>
              </a:uFill>
              <a:latin typeface="Open Sans"/>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286920" y="365040"/>
            <a:ext cx="8593200" cy="502200"/>
          </a:xfrm>
          <a:prstGeom prst="rect">
            <a:avLst/>
          </a:prstGeom>
        </p:spPr>
        <p:txBody>
          <a:bodyPr lIns="0" rIns="0" tIns="0" bIns="0" anchor="ctr"/>
          <a:p>
            <a:endParaRPr b="0" lang="ru-RU" sz="1800" spc="-1" strike="noStrike">
              <a:solidFill>
                <a:srgbClr val="000000"/>
              </a:solidFill>
              <a:uFill>
                <a:solidFill>
                  <a:srgbClr val="ffffff"/>
                </a:solidFill>
              </a:uFill>
              <a:latin typeface="Open Sans"/>
            </a:endParaRPr>
          </a:p>
        </p:txBody>
      </p:sp>
      <p:sp>
        <p:nvSpPr>
          <p:cNvPr id="140" name="PlaceHolder 2"/>
          <p:cNvSpPr>
            <a:spLocks noGrp="1"/>
          </p:cNvSpPr>
          <p:nvPr>
            <p:ph type="body"/>
          </p:nvPr>
        </p:nvSpPr>
        <p:spPr>
          <a:xfrm>
            <a:off x="286560" y="1197000"/>
            <a:ext cx="4193640" cy="2388960"/>
          </a:xfrm>
          <a:prstGeom prst="rect">
            <a:avLst/>
          </a:prstGeom>
        </p:spPr>
        <p:txBody>
          <a:bodyPr lIns="0" rIns="0" tIns="0" bIns="0"/>
          <a:p>
            <a:endParaRPr b="0" lang="ru-RU" sz="2100" spc="-1" strike="noStrike">
              <a:solidFill>
                <a:srgbClr val="000000"/>
              </a:solidFill>
              <a:uFill>
                <a:solidFill>
                  <a:srgbClr val="ffffff"/>
                </a:solidFill>
              </a:uFill>
              <a:latin typeface="Open Sans"/>
            </a:endParaRPr>
          </a:p>
        </p:txBody>
      </p:sp>
      <p:sp>
        <p:nvSpPr>
          <p:cNvPr id="141" name="PlaceHolder 3"/>
          <p:cNvSpPr>
            <a:spLocks noGrp="1"/>
          </p:cNvSpPr>
          <p:nvPr>
            <p:ph type="body"/>
          </p:nvPr>
        </p:nvSpPr>
        <p:spPr>
          <a:xfrm>
            <a:off x="4690440" y="1197000"/>
            <a:ext cx="4193640" cy="2388960"/>
          </a:xfrm>
          <a:prstGeom prst="rect">
            <a:avLst/>
          </a:prstGeom>
        </p:spPr>
        <p:txBody>
          <a:bodyPr lIns="0" rIns="0" tIns="0" bIns="0"/>
          <a:p>
            <a:endParaRPr b="0" lang="ru-RU" sz="2100" spc="-1" strike="noStrike">
              <a:solidFill>
                <a:srgbClr val="000000"/>
              </a:solidFill>
              <a:uFill>
                <a:solidFill>
                  <a:srgbClr val="ffffff"/>
                </a:solidFill>
              </a:uFill>
              <a:latin typeface="Open Sans"/>
            </a:endParaRPr>
          </a:p>
        </p:txBody>
      </p:sp>
      <p:sp>
        <p:nvSpPr>
          <p:cNvPr id="142" name="PlaceHolder 4"/>
          <p:cNvSpPr>
            <a:spLocks noGrp="1"/>
          </p:cNvSpPr>
          <p:nvPr>
            <p:ph type="body"/>
          </p:nvPr>
        </p:nvSpPr>
        <p:spPr>
          <a:xfrm>
            <a:off x="4690440" y="3813480"/>
            <a:ext cx="4193640" cy="2388960"/>
          </a:xfrm>
          <a:prstGeom prst="rect">
            <a:avLst/>
          </a:prstGeom>
        </p:spPr>
        <p:txBody>
          <a:bodyPr lIns="0" rIns="0" tIns="0" bIns="0"/>
          <a:p>
            <a:endParaRPr b="0" lang="ru-RU" sz="2100" spc="-1" strike="noStrike">
              <a:solidFill>
                <a:srgbClr val="000000"/>
              </a:solidFill>
              <a:uFill>
                <a:solidFill>
                  <a:srgbClr val="ffffff"/>
                </a:solidFill>
              </a:uFill>
              <a:latin typeface="Open Sans"/>
            </a:endParaRPr>
          </a:p>
        </p:txBody>
      </p:sp>
      <p:sp>
        <p:nvSpPr>
          <p:cNvPr id="143" name="PlaceHolder 5"/>
          <p:cNvSpPr>
            <a:spLocks noGrp="1"/>
          </p:cNvSpPr>
          <p:nvPr>
            <p:ph type="body"/>
          </p:nvPr>
        </p:nvSpPr>
        <p:spPr>
          <a:xfrm>
            <a:off x="286560" y="3813480"/>
            <a:ext cx="4193640" cy="2388960"/>
          </a:xfrm>
          <a:prstGeom prst="rect">
            <a:avLst/>
          </a:prstGeom>
        </p:spPr>
        <p:txBody>
          <a:bodyPr lIns="0" rIns="0" tIns="0" bIns="0"/>
          <a:p>
            <a:endParaRPr b="0" lang="ru-RU" sz="2100" spc="-1" strike="noStrike">
              <a:solidFill>
                <a:srgbClr val="000000"/>
              </a:solidFill>
              <a:uFill>
                <a:solidFill>
                  <a:srgbClr val="ffffff"/>
                </a:solidFill>
              </a:uFill>
              <a:latin typeface="Open Sans"/>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286920" y="365040"/>
            <a:ext cx="8593200" cy="502200"/>
          </a:xfrm>
          <a:prstGeom prst="rect">
            <a:avLst/>
          </a:prstGeom>
        </p:spPr>
        <p:txBody>
          <a:bodyPr lIns="0" rIns="0" tIns="0" bIns="0" anchor="ctr"/>
          <a:p>
            <a:endParaRPr b="0" lang="ru-RU" sz="1800" spc="-1" strike="noStrike">
              <a:solidFill>
                <a:srgbClr val="000000"/>
              </a:solidFill>
              <a:uFill>
                <a:solidFill>
                  <a:srgbClr val="ffffff"/>
                </a:solidFill>
              </a:uFill>
              <a:latin typeface="Open Sans"/>
            </a:endParaRPr>
          </a:p>
        </p:txBody>
      </p:sp>
      <p:sp>
        <p:nvSpPr>
          <p:cNvPr id="145" name="PlaceHolder 2"/>
          <p:cNvSpPr>
            <a:spLocks noGrp="1"/>
          </p:cNvSpPr>
          <p:nvPr>
            <p:ph type="body"/>
          </p:nvPr>
        </p:nvSpPr>
        <p:spPr>
          <a:xfrm>
            <a:off x="286560" y="1197000"/>
            <a:ext cx="8593560" cy="5008320"/>
          </a:xfrm>
          <a:prstGeom prst="rect">
            <a:avLst/>
          </a:prstGeom>
        </p:spPr>
        <p:txBody>
          <a:bodyPr lIns="0" rIns="0" tIns="0" bIns="0"/>
          <a:p>
            <a:endParaRPr b="0" lang="ru-RU" sz="2100" spc="-1" strike="noStrike">
              <a:solidFill>
                <a:srgbClr val="000000"/>
              </a:solidFill>
              <a:uFill>
                <a:solidFill>
                  <a:srgbClr val="ffffff"/>
                </a:solidFill>
              </a:uFill>
              <a:latin typeface="Open Sans"/>
            </a:endParaRPr>
          </a:p>
        </p:txBody>
      </p:sp>
      <p:sp>
        <p:nvSpPr>
          <p:cNvPr id="146" name="PlaceHolder 3"/>
          <p:cNvSpPr>
            <a:spLocks noGrp="1"/>
          </p:cNvSpPr>
          <p:nvPr>
            <p:ph type="body"/>
          </p:nvPr>
        </p:nvSpPr>
        <p:spPr>
          <a:xfrm>
            <a:off x="286560" y="1197000"/>
            <a:ext cx="8593560" cy="5008320"/>
          </a:xfrm>
          <a:prstGeom prst="rect">
            <a:avLst/>
          </a:prstGeom>
        </p:spPr>
        <p:txBody>
          <a:bodyPr lIns="0" rIns="0" tIns="0" bIns="0"/>
          <a:p>
            <a:endParaRPr b="0" lang="ru-RU" sz="2100" spc="-1" strike="noStrike">
              <a:solidFill>
                <a:srgbClr val="000000"/>
              </a:solidFill>
              <a:uFill>
                <a:solidFill>
                  <a:srgbClr val="ffffff"/>
                </a:solidFill>
              </a:uFill>
              <a:latin typeface="Open Sans"/>
            </a:endParaRPr>
          </a:p>
        </p:txBody>
      </p:sp>
      <p:pic>
        <p:nvPicPr>
          <p:cNvPr id="147" name="" descr=""/>
          <p:cNvPicPr/>
          <p:nvPr/>
        </p:nvPicPr>
        <p:blipFill>
          <a:blip r:embed="rId2"/>
          <a:stretch/>
        </p:blipFill>
        <p:spPr>
          <a:xfrm>
            <a:off x="1444680" y="1197000"/>
            <a:ext cx="6276960" cy="5008320"/>
          </a:xfrm>
          <a:prstGeom prst="rect">
            <a:avLst/>
          </a:prstGeom>
          <a:ln>
            <a:noFill/>
          </a:ln>
        </p:spPr>
      </p:pic>
      <p:pic>
        <p:nvPicPr>
          <p:cNvPr id="148" name="" descr=""/>
          <p:cNvPicPr/>
          <p:nvPr/>
        </p:nvPicPr>
        <p:blipFill>
          <a:blip r:embed="rId3"/>
          <a:stretch/>
        </p:blipFill>
        <p:spPr>
          <a:xfrm>
            <a:off x="1444680" y="1197000"/>
            <a:ext cx="6276960" cy="500832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286920" y="365040"/>
            <a:ext cx="8593200" cy="502200"/>
          </a:xfrm>
          <a:prstGeom prst="rect">
            <a:avLst/>
          </a:prstGeom>
        </p:spPr>
        <p:txBody>
          <a:bodyPr lIns="0" rIns="0" tIns="0" bIns="0" anchor="ctr"/>
          <a:p>
            <a:endParaRPr b="0" lang="ru-RU" sz="1800" spc="-1" strike="noStrike">
              <a:solidFill>
                <a:srgbClr val="000000"/>
              </a:solidFill>
              <a:uFill>
                <a:solidFill>
                  <a:srgbClr val="ffffff"/>
                </a:solidFill>
              </a:uFill>
              <a:latin typeface="Open Sans"/>
            </a:endParaRPr>
          </a:p>
        </p:txBody>
      </p:sp>
      <p:sp>
        <p:nvSpPr>
          <p:cNvPr id="66" name="PlaceHolder 2"/>
          <p:cNvSpPr>
            <a:spLocks noGrp="1"/>
          </p:cNvSpPr>
          <p:nvPr>
            <p:ph type="body"/>
          </p:nvPr>
        </p:nvSpPr>
        <p:spPr>
          <a:xfrm>
            <a:off x="286560" y="1197000"/>
            <a:ext cx="8593560" cy="5008320"/>
          </a:xfrm>
          <a:prstGeom prst="rect">
            <a:avLst/>
          </a:prstGeom>
        </p:spPr>
        <p:txBody>
          <a:bodyPr lIns="0" rIns="0" tIns="0" bIns="0"/>
          <a:p>
            <a:endParaRPr b="0" lang="ru-RU" sz="2100" spc="-1" strike="noStrike">
              <a:solidFill>
                <a:srgbClr val="000000"/>
              </a:solidFill>
              <a:uFill>
                <a:solidFill>
                  <a:srgbClr val="ffffff"/>
                </a:solidFill>
              </a:uFill>
              <a:latin typeface="Open Sans"/>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286920" y="365040"/>
            <a:ext cx="8593200" cy="502200"/>
          </a:xfrm>
          <a:prstGeom prst="rect">
            <a:avLst/>
          </a:prstGeom>
        </p:spPr>
        <p:txBody>
          <a:bodyPr lIns="0" rIns="0" tIns="0" bIns="0" anchor="ctr"/>
          <a:p>
            <a:endParaRPr b="0" lang="ru-RU" sz="1800" spc="-1" strike="noStrike">
              <a:solidFill>
                <a:srgbClr val="000000"/>
              </a:solidFill>
              <a:uFill>
                <a:solidFill>
                  <a:srgbClr val="ffffff"/>
                </a:solidFill>
              </a:uFill>
              <a:latin typeface="Open Sans"/>
            </a:endParaRPr>
          </a:p>
        </p:txBody>
      </p:sp>
      <p:sp>
        <p:nvSpPr>
          <p:cNvPr id="68" name="PlaceHolder 2"/>
          <p:cNvSpPr>
            <a:spLocks noGrp="1"/>
          </p:cNvSpPr>
          <p:nvPr>
            <p:ph type="body"/>
          </p:nvPr>
        </p:nvSpPr>
        <p:spPr>
          <a:xfrm>
            <a:off x="286560" y="1197000"/>
            <a:ext cx="4193640" cy="5008320"/>
          </a:xfrm>
          <a:prstGeom prst="rect">
            <a:avLst/>
          </a:prstGeom>
        </p:spPr>
        <p:txBody>
          <a:bodyPr lIns="0" rIns="0" tIns="0" bIns="0"/>
          <a:p>
            <a:endParaRPr b="0" lang="ru-RU" sz="2100" spc="-1" strike="noStrike">
              <a:solidFill>
                <a:srgbClr val="000000"/>
              </a:solidFill>
              <a:uFill>
                <a:solidFill>
                  <a:srgbClr val="ffffff"/>
                </a:solidFill>
              </a:uFill>
              <a:latin typeface="Open Sans"/>
            </a:endParaRPr>
          </a:p>
        </p:txBody>
      </p:sp>
      <p:sp>
        <p:nvSpPr>
          <p:cNvPr id="69" name="PlaceHolder 3"/>
          <p:cNvSpPr>
            <a:spLocks noGrp="1"/>
          </p:cNvSpPr>
          <p:nvPr>
            <p:ph type="body"/>
          </p:nvPr>
        </p:nvSpPr>
        <p:spPr>
          <a:xfrm>
            <a:off x="4690440" y="1197000"/>
            <a:ext cx="4193640" cy="5008320"/>
          </a:xfrm>
          <a:prstGeom prst="rect">
            <a:avLst/>
          </a:prstGeom>
        </p:spPr>
        <p:txBody>
          <a:bodyPr lIns="0" rIns="0" tIns="0" bIns="0"/>
          <a:p>
            <a:endParaRPr b="0" lang="ru-RU" sz="2100" spc="-1" strike="noStrike">
              <a:solidFill>
                <a:srgbClr val="000000"/>
              </a:solidFill>
              <a:uFill>
                <a:solidFill>
                  <a:srgbClr val="ffffff"/>
                </a:solidFill>
              </a:uFill>
              <a:latin typeface="Open Sans"/>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70" name="PlaceHolder 1"/>
          <p:cNvSpPr>
            <a:spLocks noGrp="1"/>
          </p:cNvSpPr>
          <p:nvPr>
            <p:ph type="title"/>
          </p:nvPr>
        </p:nvSpPr>
        <p:spPr>
          <a:xfrm>
            <a:off x="286920" y="365040"/>
            <a:ext cx="8593200" cy="502200"/>
          </a:xfrm>
          <a:prstGeom prst="rect">
            <a:avLst/>
          </a:prstGeom>
        </p:spPr>
        <p:txBody>
          <a:bodyPr lIns="0" rIns="0" tIns="0" bIns="0" anchor="ctr"/>
          <a:p>
            <a:endParaRPr b="0" lang="ru-RU" sz="1800" spc="-1" strike="noStrike">
              <a:solidFill>
                <a:srgbClr val="000000"/>
              </a:solidFill>
              <a:uFill>
                <a:solidFill>
                  <a:srgbClr val="ffffff"/>
                </a:solidFill>
              </a:uFill>
              <a:latin typeface="Open Sans"/>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71" name="PlaceHolder 1"/>
          <p:cNvSpPr>
            <a:spLocks noGrp="1"/>
          </p:cNvSpPr>
          <p:nvPr>
            <p:ph type="subTitle"/>
          </p:nvPr>
        </p:nvSpPr>
        <p:spPr>
          <a:xfrm>
            <a:off x="286920" y="365040"/>
            <a:ext cx="8593200" cy="232920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286920" y="365040"/>
            <a:ext cx="8593200" cy="502200"/>
          </a:xfrm>
          <a:prstGeom prst="rect">
            <a:avLst/>
          </a:prstGeom>
        </p:spPr>
        <p:txBody>
          <a:bodyPr lIns="0" rIns="0" tIns="0" bIns="0" anchor="ctr"/>
          <a:p>
            <a:endParaRPr b="0" lang="ru-RU" sz="1800" spc="-1" strike="noStrike">
              <a:solidFill>
                <a:srgbClr val="000000"/>
              </a:solidFill>
              <a:uFill>
                <a:solidFill>
                  <a:srgbClr val="ffffff"/>
                </a:solidFill>
              </a:uFill>
              <a:latin typeface="Open Sans"/>
            </a:endParaRPr>
          </a:p>
        </p:txBody>
      </p:sp>
      <p:sp>
        <p:nvSpPr>
          <p:cNvPr id="73" name="PlaceHolder 2"/>
          <p:cNvSpPr>
            <a:spLocks noGrp="1"/>
          </p:cNvSpPr>
          <p:nvPr>
            <p:ph type="body"/>
          </p:nvPr>
        </p:nvSpPr>
        <p:spPr>
          <a:xfrm>
            <a:off x="286560" y="1197000"/>
            <a:ext cx="4193640" cy="2388960"/>
          </a:xfrm>
          <a:prstGeom prst="rect">
            <a:avLst/>
          </a:prstGeom>
        </p:spPr>
        <p:txBody>
          <a:bodyPr lIns="0" rIns="0" tIns="0" bIns="0"/>
          <a:p>
            <a:endParaRPr b="0" lang="ru-RU" sz="2100" spc="-1" strike="noStrike">
              <a:solidFill>
                <a:srgbClr val="000000"/>
              </a:solidFill>
              <a:uFill>
                <a:solidFill>
                  <a:srgbClr val="ffffff"/>
                </a:solidFill>
              </a:uFill>
              <a:latin typeface="Open Sans"/>
            </a:endParaRPr>
          </a:p>
        </p:txBody>
      </p:sp>
      <p:sp>
        <p:nvSpPr>
          <p:cNvPr id="74" name="PlaceHolder 3"/>
          <p:cNvSpPr>
            <a:spLocks noGrp="1"/>
          </p:cNvSpPr>
          <p:nvPr>
            <p:ph type="body"/>
          </p:nvPr>
        </p:nvSpPr>
        <p:spPr>
          <a:xfrm>
            <a:off x="286560" y="3813480"/>
            <a:ext cx="4193640" cy="2388960"/>
          </a:xfrm>
          <a:prstGeom prst="rect">
            <a:avLst/>
          </a:prstGeom>
        </p:spPr>
        <p:txBody>
          <a:bodyPr lIns="0" rIns="0" tIns="0" bIns="0"/>
          <a:p>
            <a:endParaRPr b="0" lang="ru-RU" sz="2100" spc="-1" strike="noStrike">
              <a:solidFill>
                <a:srgbClr val="000000"/>
              </a:solidFill>
              <a:uFill>
                <a:solidFill>
                  <a:srgbClr val="ffffff"/>
                </a:solidFill>
              </a:uFill>
              <a:latin typeface="Open Sans"/>
            </a:endParaRPr>
          </a:p>
        </p:txBody>
      </p:sp>
      <p:sp>
        <p:nvSpPr>
          <p:cNvPr id="75" name="PlaceHolder 4"/>
          <p:cNvSpPr>
            <a:spLocks noGrp="1"/>
          </p:cNvSpPr>
          <p:nvPr>
            <p:ph type="body"/>
          </p:nvPr>
        </p:nvSpPr>
        <p:spPr>
          <a:xfrm>
            <a:off x="4690440" y="1197000"/>
            <a:ext cx="4193640" cy="5008320"/>
          </a:xfrm>
          <a:prstGeom prst="rect">
            <a:avLst/>
          </a:prstGeom>
        </p:spPr>
        <p:txBody>
          <a:bodyPr lIns="0" rIns="0" tIns="0" bIns="0"/>
          <a:p>
            <a:endParaRPr b="0" lang="ru-RU" sz="2100" spc="-1" strike="noStrike">
              <a:solidFill>
                <a:srgbClr val="000000"/>
              </a:solidFill>
              <a:uFill>
                <a:solidFill>
                  <a:srgbClr val="ffffff"/>
                </a:solidFill>
              </a:uFill>
              <a:latin typeface="Open Sans"/>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286920" y="365040"/>
            <a:ext cx="8593200" cy="502200"/>
          </a:xfrm>
          <a:prstGeom prst="rect">
            <a:avLst/>
          </a:prstGeom>
        </p:spPr>
        <p:txBody>
          <a:bodyPr lIns="0" rIns="0" tIns="0" bIns="0" anchor="ctr"/>
          <a:p>
            <a:endParaRPr b="0" lang="ru-RU" sz="1800" spc="-1" strike="noStrike">
              <a:solidFill>
                <a:srgbClr val="000000"/>
              </a:solidFill>
              <a:uFill>
                <a:solidFill>
                  <a:srgbClr val="ffffff"/>
                </a:solidFill>
              </a:uFill>
              <a:latin typeface="Open Sans"/>
            </a:endParaRPr>
          </a:p>
        </p:txBody>
      </p:sp>
      <p:sp>
        <p:nvSpPr>
          <p:cNvPr id="77" name="PlaceHolder 2"/>
          <p:cNvSpPr>
            <a:spLocks noGrp="1"/>
          </p:cNvSpPr>
          <p:nvPr>
            <p:ph type="body"/>
          </p:nvPr>
        </p:nvSpPr>
        <p:spPr>
          <a:xfrm>
            <a:off x="286560" y="1197000"/>
            <a:ext cx="4193640" cy="5008320"/>
          </a:xfrm>
          <a:prstGeom prst="rect">
            <a:avLst/>
          </a:prstGeom>
        </p:spPr>
        <p:txBody>
          <a:bodyPr lIns="0" rIns="0" tIns="0" bIns="0"/>
          <a:p>
            <a:endParaRPr b="0" lang="ru-RU" sz="2100" spc="-1" strike="noStrike">
              <a:solidFill>
                <a:srgbClr val="000000"/>
              </a:solidFill>
              <a:uFill>
                <a:solidFill>
                  <a:srgbClr val="ffffff"/>
                </a:solidFill>
              </a:uFill>
              <a:latin typeface="Open Sans"/>
            </a:endParaRPr>
          </a:p>
        </p:txBody>
      </p:sp>
      <p:sp>
        <p:nvSpPr>
          <p:cNvPr id="78" name="PlaceHolder 3"/>
          <p:cNvSpPr>
            <a:spLocks noGrp="1"/>
          </p:cNvSpPr>
          <p:nvPr>
            <p:ph type="body"/>
          </p:nvPr>
        </p:nvSpPr>
        <p:spPr>
          <a:xfrm>
            <a:off x="4690440" y="1197000"/>
            <a:ext cx="4193640" cy="2388960"/>
          </a:xfrm>
          <a:prstGeom prst="rect">
            <a:avLst/>
          </a:prstGeom>
        </p:spPr>
        <p:txBody>
          <a:bodyPr lIns="0" rIns="0" tIns="0" bIns="0"/>
          <a:p>
            <a:endParaRPr b="0" lang="ru-RU" sz="2100" spc="-1" strike="noStrike">
              <a:solidFill>
                <a:srgbClr val="000000"/>
              </a:solidFill>
              <a:uFill>
                <a:solidFill>
                  <a:srgbClr val="ffffff"/>
                </a:solidFill>
              </a:uFill>
              <a:latin typeface="Open Sans"/>
            </a:endParaRPr>
          </a:p>
        </p:txBody>
      </p:sp>
      <p:sp>
        <p:nvSpPr>
          <p:cNvPr id="79" name="PlaceHolder 4"/>
          <p:cNvSpPr>
            <a:spLocks noGrp="1"/>
          </p:cNvSpPr>
          <p:nvPr>
            <p:ph type="body"/>
          </p:nvPr>
        </p:nvSpPr>
        <p:spPr>
          <a:xfrm>
            <a:off x="4690440" y="3813480"/>
            <a:ext cx="4193640" cy="2388960"/>
          </a:xfrm>
          <a:prstGeom prst="rect">
            <a:avLst/>
          </a:prstGeom>
        </p:spPr>
        <p:txBody>
          <a:bodyPr lIns="0" rIns="0" tIns="0" bIns="0"/>
          <a:p>
            <a:endParaRPr b="0" lang="ru-RU" sz="2100" spc="-1" strike="noStrike">
              <a:solidFill>
                <a:srgbClr val="000000"/>
              </a:solidFill>
              <a:uFill>
                <a:solidFill>
                  <a:srgbClr val="ffffff"/>
                </a:solidFill>
              </a:uFill>
              <a:latin typeface="Open Sans"/>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286920" y="365040"/>
            <a:ext cx="8593200" cy="502200"/>
          </a:xfrm>
          <a:prstGeom prst="rect">
            <a:avLst/>
          </a:prstGeom>
        </p:spPr>
        <p:txBody>
          <a:bodyPr lIns="0" rIns="0" tIns="0" bIns="0" anchor="ctr"/>
          <a:p>
            <a:endParaRPr b="0" lang="ru-RU" sz="1800" spc="-1" strike="noStrike">
              <a:solidFill>
                <a:srgbClr val="000000"/>
              </a:solidFill>
              <a:uFill>
                <a:solidFill>
                  <a:srgbClr val="ffffff"/>
                </a:solidFill>
              </a:uFill>
              <a:latin typeface="Open Sans"/>
            </a:endParaRPr>
          </a:p>
        </p:txBody>
      </p:sp>
      <p:sp>
        <p:nvSpPr>
          <p:cNvPr id="81" name="PlaceHolder 2"/>
          <p:cNvSpPr>
            <a:spLocks noGrp="1"/>
          </p:cNvSpPr>
          <p:nvPr>
            <p:ph type="body"/>
          </p:nvPr>
        </p:nvSpPr>
        <p:spPr>
          <a:xfrm>
            <a:off x="286560" y="1197000"/>
            <a:ext cx="4193640" cy="2388960"/>
          </a:xfrm>
          <a:prstGeom prst="rect">
            <a:avLst/>
          </a:prstGeom>
        </p:spPr>
        <p:txBody>
          <a:bodyPr lIns="0" rIns="0" tIns="0" bIns="0"/>
          <a:p>
            <a:endParaRPr b="0" lang="ru-RU" sz="2100" spc="-1" strike="noStrike">
              <a:solidFill>
                <a:srgbClr val="000000"/>
              </a:solidFill>
              <a:uFill>
                <a:solidFill>
                  <a:srgbClr val="ffffff"/>
                </a:solidFill>
              </a:uFill>
              <a:latin typeface="Open Sans"/>
            </a:endParaRPr>
          </a:p>
        </p:txBody>
      </p:sp>
      <p:sp>
        <p:nvSpPr>
          <p:cNvPr id="82" name="PlaceHolder 3"/>
          <p:cNvSpPr>
            <a:spLocks noGrp="1"/>
          </p:cNvSpPr>
          <p:nvPr>
            <p:ph type="body"/>
          </p:nvPr>
        </p:nvSpPr>
        <p:spPr>
          <a:xfrm>
            <a:off x="4690440" y="1197000"/>
            <a:ext cx="4193640" cy="2388960"/>
          </a:xfrm>
          <a:prstGeom prst="rect">
            <a:avLst/>
          </a:prstGeom>
        </p:spPr>
        <p:txBody>
          <a:bodyPr lIns="0" rIns="0" tIns="0" bIns="0"/>
          <a:p>
            <a:endParaRPr b="0" lang="ru-RU" sz="2100" spc="-1" strike="noStrike">
              <a:solidFill>
                <a:srgbClr val="000000"/>
              </a:solidFill>
              <a:uFill>
                <a:solidFill>
                  <a:srgbClr val="ffffff"/>
                </a:solidFill>
              </a:uFill>
              <a:latin typeface="Open Sans"/>
            </a:endParaRPr>
          </a:p>
        </p:txBody>
      </p:sp>
      <p:sp>
        <p:nvSpPr>
          <p:cNvPr id="83" name="PlaceHolder 4"/>
          <p:cNvSpPr>
            <a:spLocks noGrp="1"/>
          </p:cNvSpPr>
          <p:nvPr>
            <p:ph type="body"/>
          </p:nvPr>
        </p:nvSpPr>
        <p:spPr>
          <a:xfrm>
            <a:off x="286560" y="3813480"/>
            <a:ext cx="8593560" cy="2388960"/>
          </a:xfrm>
          <a:prstGeom prst="rect">
            <a:avLst/>
          </a:prstGeom>
        </p:spPr>
        <p:txBody>
          <a:bodyPr lIns="0" rIns="0" tIns="0" bIns="0"/>
          <a:p>
            <a:endParaRPr b="0" lang="ru-RU" sz="2100" spc="-1" strike="noStrike">
              <a:solidFill>
                <a:srgbClr val="000000"/>
              </a:solidFill>
              <a:uFill>
                <a:solidFill>
                  <a:srgbClr val="ffffff"/>
                </a:solidFill>
              </a:uFill>
              <a:latin typeface="Open Sans"/>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270360" y="6524640"/>
            <a:ext cx="710280" cy="160200"/>
          </a:xfrm>
          <a:prstGeom prst="rect">
            <a:avLst/>
          </a:prstGeom>
          <a:noFill/>
          <a:ln>
            <a:noFill/>
          </a:ln>
        </p:spPr>
        <p:style>
          <a:lnRef idx="0"/>
          <a:fillRef idx="0"/>
          <a:effectRef idx="0"/>
          <a:fontRef idx="minor"/>
        </p:style>
        <p:txBody>
          <a:bodyPr wrap="none" lIns="68760" rIns="68760" tIns="34200" bIns="34200"/>
          <a:p>
            <a:pPr>
              <a:lnSpc>
                <a:spcPct val="100000"/>
              </a:lnSpc>
            </a:pPr>
            <a:r>
              <a:rPr b="0" lang="en-US" sz="600" spc="-1" strike="noStrike">
                <a:solidFill>
                  <a:srgbClr val="4e5761"/>
                </a:solidFill>
                <a:uFill>
                  <a:solidFill>
                    <a:srgbClr val="ffffff"/>
                  </a:solidFill>
                </a:uFill>
                <a:latin typeface="Open Sans"/>
              </a:rPr>
              <a:t>www.luxoft.com</a:t>
            </a:r>
            <a:endParaRPr b="0" lang="en-US" sz="1800" spc="-1" strike="noStrike">
              <a:solidFill>
                <a:srgbClr val="000000"/>
              </a:solidFill>
              <a:uFill>
                <a:solidFill>
                  <a:srgbClr val="ffffff"/>
                </a:solidFill>
              </a:uFill>
              <a:latin typeface="Arial"/>
            </a:endParaRPr>
          </a:p>
        </p:txBody>
      </p:sp>
      <p:sp>
        <p:nvSpPr>
          <p:cNvPr id="1" name="CustomShape 2"/>
          <p:cNvSpPr/>
          <p:nvPr/>
        </p:nvSpPr>
        <p:spPr>
          <a:xfrm>
            <a:off x="8588160" y="6783480"/>
            <a:ext cx="555480" cy="76320"/>
          </a:xfrm>
          <a:custGeom>
            <a:avLst/>
            <a:gdLst/>
            <a:ahLst/>
            <a:rect l="l" t="t" r="r" b="b"/>
            <a:pathLst>
              <a:path w="555818" h="57421">
                <a:moveTo>
                  <a:pt x="57421" y="0"/>
                </a:moveTo>
                <a:lnTo>
                  <a:pt x="555818" y="0"/>
                </a:lnTo>
                <a:lnTo>
                  <a:pt x="555818" y="57421"/>
                </a:lnTo>
                <a:lnTo>
                  <a:pt x="0" y="57421"/>
                </a:lnTo>
                <a:close/>
              </a:path>
            </a:pathLst>
          </a:custGeom>
          <a:solidFill>
            <a:srgbClr val="ffe500"/>
          </a:solidFill>
          <a:ln>
            <a:noFill/>
          </a:ln>
        </p:spPr>
        <p:style>
          <a:lnRef idx="0"/>
          <a:fillRef idx="0"/>
          <a:effectRef idx="0"/>
          <a:fontRef idx="minor"/>
        </p:style>
      </p:sp>
      <p:sp>
        <p:nvSpPr>
          <p:cNvPr id="2" name="CustomShape 3"/>
          <p:cNvSpPr/>
          <p:nvPr/>
        </p:nvSpPr>
        <p:spPr>
          <a:xfrm>
            <a:off x="5724360" y="6783480"/>
            <a:ext cx="2863440" cy="77400"/>
          </a:xfrm>
          <a:custGeom>
            <a:avLst/>
            <a:gdLst/>
            <a:ahLst/>
            <a:rect l="l" t="t" r="r" b="b"/>
            <a:pathLst>
              <a:path w="2863659" h="58443">
                <a:moveTo>
                  <a:pt x="0" y="0"/>
                </a:moveTo>
                <a:lnTo>
                  <a:pt x="92107" y="0"/>
                </a:lnTo>
                <a:lnTo>
                  <a:pt x="2806238" y="0"/>
                </a:lnTo>
                <a:lnTo>
                  <a:pt x="2863659" y="57421"/>
                </a:lnTo>
                <a:lnTo>
                  <a:pt x="92107" y="57421"/>
                </a:lnTo>
                <a:lnTo>
                  <a:pt x="92107" y="58443"/>
                </a:lnTo>
                <a:lnTo>
                  <a:pt x="0" y="58443"/>
                </a:lnTo>
                <a:close/>
              </a:path>
            </a:pathLst>
          </a:custGeom>
          <a:solidFill>
            <a:srgbClr val="e25a10"/>
          </a:solidFill>
          <a:ln>
            <a:noFill/>
          </a:ln>
        </p:spPr>
        <p:style>
          <a:lnRef idx="0"/>
          <a:fillRef idx="0"/>
          <a:effectRef idx="0"/>
          <a:fontRef idx="minor"/>
        </p:style>
      </p:sp>
      <p:sp>
        <p:nvSpPr>
          <p:cNvPr id="3" name="CustomShape 4"/>
          <p:cNvSpPr/>
          <p:nvPr/>
        </p:nvSpPr>
        <p:spPr>
          <a:xfrm>
            <a:off x="0" y="6783480"/>
            <a:ext cx="2862000" cy="77400"/>
          </a:xfrm>
          <a:prstGeom prst="rect">
            <a:avLst/>
          </a:prstGeom>
          <a:solidFill>
            <a:srgbClr val="043b7b"/>
          </a:solidFill>
          <a:ln>
            <a:noFill/>
          </a:ln>
        </p:spPr>
        <p:style>
          <a:lnRef idx="0"/>
          <a:fillRef idx="0"/>
          <a:effectRef idx="0"/>
          <a:fontRef idx="minor"/>
        </p:style>
      </p:sp>
      <p:sp>
        <p:nvSpPr>
          <p:cNvPr id="4" name="CustomShape 5"/>
          <p:cNvSpPr/>
          <p:nvPr/>
        </p:nvSpPr>
        <p:spPr>
          <a:xfrm>
            <a:off x="2862360" y="6783480"/>
            <a:ext cx="2862000" cy="77400"/>
          </a:xfrm>
          <a:prstGeom prst="rect">
            <a:avLst/>
          </a:prstGeom>
          <a:solidFill>
            <a:srgbClr val="c01953"/>
          </a:solidFill>
          <a:ln>
            <a:noFill/>
          </a:ln>
        </p:spPr>
        <p:style>
          <a:lnRef idx="0"/>
          <a:fillRef idx="0"/>
          <a:effectRef idx="0"/>
          <a:fontRef idx="minor"/>
        </p:style>
      </p:sp>
      <p:sp>
        <p:nvSpPr>
          <p:cNvPr id="5" name="CustomShape 6"/>
          <p:cNvSpPr/>
          <p:nvPr/>
        </p:nvSpPr>
        <p:spPr>
          <a:xfrm>
            <a:off x="8542440" y="6546240"/>
            <a:ext cx="42480" cy="82800"/>
          </a:xfrm>
          <a:custGeom>
            <a:avLst/>
            <a:gdLst/>
            <a:ahLst/>
            <a:rect l="l" t="t" r="r" b="b"/>
            <a:pathLst>
              <a:path w="246" h="359">
                <a:moveTo>
                  <a:pt x="246" y="359"/>
                </a:moveTo>
                <a:lnTo>
                  <a:pt x="0" y="359"/>
                </a:lnTo>
                <a:lnTo>
                  <a:pt x="0" y="0"/>
                </a:lnTo>
                <a:lnTo>
                  <a:pt x="92" y="0"/>
                </a:lnTo>
                <a:lnTo>
                  <a:pt x="92" y="277"/>
                </a:lnTo>
                <a:lnTo>
                  <a:pt x="246" y="277"/>
                </a:lnTo>
                <a:lnTo>
                  <a:pt x="246" y="359"/>
                </a:lnTo>
                <a:close/>
              </a:path>
            </a:pathLst>
          </a:custGeom>
          <a:solidFill>
            <a:srgbClr val="004180"/>
          </a:solidFill>
          <a:ln>
            <a:noFill/>
          </a:ln>
        </p:spPr>
        <p:style>
          <a:lnRef idx="0"/>
          <a:fillRef idx="0"/>
          <a:effectRef idx="0"/>
          <a:fontRef idx="minor"/>
        </p:style>
      </p:sp>
      <p:sp>
        <p:nvSpPr>
          <p:cNvPr id="6" name="CustomShape 7"/>
          <p:cNvSpPr/>
          <p:nvPr/>
        </p:nvSpPr>
        <p:spPr>
          <a:xfrm>
            <a:off x="8593200" y="6546240"/>
            <a:ext cx="53280" cy="83880"/>
          </a:xfrm>
          <a:custGeom>
            <a:avLst/>
            <a:gdLst/>
            <a:ahLst/>
            <a:rect l="l" t="t" r="r" b="b"/>
            <a:pathLst>
              <a:path w="131" h="154">
                <a:moveTo>
                  <a:pt x="39" y="0"/>
                </a:moveTo>
                <a:cubicBezTo>
                  <a:pt x="39" y="95"/>
                  <a:pt x="39" y="95"/>
                  <a:pt x="39" y="95"/>
                </a:cubicBezTo>
                <a:cubicBezTo>
                  <a:pt x="39" y="108"/>
                  <a:pt x="51" y="121"/>
                  <a:pt x="66" y="121"/>
                </a:cubicBezTo>
                <a:cubicBezTo>
                  <a:pt x="80" y="121"/>
                  <a:pt x="92" y="108"/>
                  <a:pt x="92" y="95"/>
                </a:cubicBezTo>
                <a:cubicBezTo>
                  <a:pt x="92" y="0"/>
                  <a:pt x="92" y="0"/>
                  <a:pt x="92" y="0"/>
                </a:cubicBezTo>
                <a:cubicBezTo>
                  <a:pt x="131" y="0"/>
                  <a:pt x="131" y="0"/>
                  <a:pt x="131" y="0"/>
                </a:cubicBezTo>
                <a:cubicBezTo>
                  <a:pt x="131" y="95"/>
                  <a:pt x="131" y="95"/>
                  <a:pt x="131" y="95"/>
                </a:cubicBezTo>
                <a:cubicBezTo>
                  <a:pt x="131" y="134"/>
                  <a:pt x="94" y="154"/>
                  <a:pt x="65" y="154"/>
                </a:cubicBezTo>
                <a:cubicBezTo>
                  <a:pt x="36" y="154"/>
                  <a:pt x="0" y="135"/>
                  <a:pt x="0" y="95"/>
                </a:cubicBezTo>
                <a:cubicBezTo>
                  <a:pt x="0" y="0"/>
                  <a:pt x="0" y="0"/>
                  <a:pt x="0" y="0"/>
                </a:cubicBezTo>
                <a:lnTo>
                  <a:pt x="39" y="0"/>
                </a:lnTo>
                <a:close/>
              </a:path>
            </a:pathLst>
          </a:custGeom>
          <a:solidFill>
            <a:srgbClr val="004180"/>
          </a:solidFill>
          <a:ln>
            <a:noFill/>
          </a:ln>
        </p:spPr>
        <p:style>
          <a:lnRef idx="0"/>
          <a:fillRef idx="0"/>
          <a:effectRef idx="0"/>
          <a:fontRef idx="minor"/>
        </p:style>
      </p:sp>
      <p:sp>
        <p:nvSpPr>
          <p:cNvPr id="7" name="CustomShape 8"/>
          <p:cNvSpPr/>
          <p:nvPr/>
        </p:nvSpPr>
        <p:spPr>
          <a:xfrm>
            <a:off x="8726400" y="6545160"/>
            <a:ext cx="64080" cy="85320"/>
          </a:xfrm>
          <a:custGeom>
            <a:avLst/>
            <a:gdLst/>
            <a:ahLst/>
            <a:rect l="l" t="t" r="r" b="b"/>
            <a:pathLst>
              <a:path w="157" h="157">
                <a:moveTo>
                  <a:pt x="157" y="79"/>
                </a:moveTo>
                <a:cubicBezTo>
                  <a:pt x="157" y="126"/>
                  <a:pt x="121" y="157"/>
                  <a:pt x="79" y="157"/>
                </a:cubicBezTo>
                <a:cubicBezTo>
                  <a:pt x="36" y="157"/>
                  <a:pt x="0" y="126"/>
                  <a:pt x="0" y="79"/>
                </a:cubicBezTo>
                <a:cubicBezTo>
                  <a:pt x="0" y="31"/>
                  <a:pt x="36" y="0"/>
                  <a:pt x="79" y="0"/>
                </a:cubicBezTo>
                <a:cubicBezTo>
                  <a:pt x="121" y="0"/>
                  <a:pt x="157" y="32"/>
                  <a:pt x="157" y="79"/>
                </a:cubicBezTo>
                <a:close/>
                <a:moveTo>
                  <a:pt x="79" y="122"/>
                </a:moveTo>
                <a:cubicBezTo>
                  <a:pt x="98" y="122"/>
                  <a:pt x="118" y="111"/>
                  <a:pt x="118" y="79"/>
                </a:cubicBezTo>
                <a:cubicBezTo>
                  <a:pt x="118" y="47"/>
                  <a:pt x="98" y="35"/>
                  <a:pt x="78" y="35"/>
                </a:cubicBezTo>
                <a:cubicBezTo>
                  <a:pt x="58" y="35"/>
                  <a:pt x="39" y="49"/>
                  <a:pt x="39" y="79"/>
                </a:cubicBezTo>
                <a:cubicBezTo>
                  <a:pt x="39" y="108"/>
                  <a:pt x="59" y="122"/>
                  <a:pt x="79" y="122"/>
                </a:cubicBezTo>
                <a:close/>
              </a:path>
            </a:pathLst>
          </a:custGeom>
          <a:solidFill>
            <a:srgbClr val="004180"/>
          </a:solidFill>
          <a:ln>
            <a:noFill/>
          </a:ln>
        </p:spPr>
        <p:style>
          <a:lnRef idx="0"/>
          <a:fillRef idx="0"/>
          <a:effectRef idx="0"/>
          <a:fontRef idx="minor"/>
        </p:style>
      </p:sp>
      <p:sp>
        <p:nvSpPr>
          <p:cNvPr id="8" name="CustomShape 9"/>
          <p:cNvSpPr/>
          <p:nvPr/>
        </p:nvSpPr>
        <p:spPr>
          <a:xfrm>
            <a:off x="8801640" y="6546240"/>
            <a:ext cx="40680" cy="82800"/>
          </a:xfrm>
          <a:custGeom>
            <a:avLst/>
            <a:gdLst/>
            <a:ahLst/>
            <a:rect l="l" t="t" r="r" b="b"/>
            <a:pathLst>
              <a:path w="236" h="359">
                <a:moveTo>
                  <a:pt x="236" y="81"/>
                </a:moveTo>
                <a:lnTo>
                  <a:pt x="90" y="81"/>
                </a:lnTo>
                <a:lnTo>
                  <a:pt x="90" y="147"/>
                </a:lnTo>
                <a:lnTo>
                  <a:pt x="234" y="147"/>
                </a:lnTo>
                <a:lnTo>
                  <a:pt x="234" y="227"/>
                </a:lnTo>
                <a:lnTo>
                  <a:pt x="90" y="227"/>
                </a:lnTo>
                <a:lnTo>
                  <a:pt x="90" y="359"/>
                </a:lnTo>
                <a:lnTo>
                  <a:pt x="0" y="359"/>
                </a:lnTo>
                <a:lnTo>
                  <a:pt x="0" y="0"/>
                </a:lnTo>
                <a:lnTo>
                  <a:pt x="236" y="0"/>
                </a:lnTo>
                <a:lnTo>
                  <a:pt x="236" y="81"/>
                </a:lnTo>
                <a:close/>
              </a:path>
            </a:pathLst>
          </a:custGeom>
          <a:solidFill>
            <a:srgbClr val="004180"/>
          </a:solidFill>
          <a:ln>
            <a:noFill/>
          </a:ln>
        </p:spPr>
        <p:style>
          <a:lnRef idx="0"/>
          <a:fillRef idx="0"/>
          <a:effectRef idx="0"/>
          <a:fontRef idx="minor"/>
        </p:style>
      </p:sp>
      <p:sp>
        <p:nvSpPr>
          <p:cNvPr id="9" name="CustomShape 10"/>
          <p:cNvSpPr/>
          <p:nvPr/>
        </p:nvSpPr>
        <p:spPr>
          <a:xfrm>
            <a:off x="8854920" y="6546240"/>
            <a:ext cx="50400" cy="82800"/>
          </a:xfrm>
          <a:custGeom>
            <a:avLst/>
            <a:gdLst/>
            <a:ahLst/>
            <a:rect l="l" t="t" r="r" b="b"/>
            <a:pathLst>
              <a:path w="293" h="359">
                <a:moveTo>
                  <a:pt x="293" y="0"/>
                </a:moveTo>
                <a:lnTo>
                  <a:pt x="293" y="81"/>
                </a:lnTo>
                <a:lnTo>
                  <a:pt x="191" y="81"/>
                </a:lnTo>
                <a:lnTo>
                  <a:pt x="191" y="359"/>
                </a:lnTo>
                <a:lnTo>
                  <a:pt x="99" y="359"/>
                </a:lnTo>
                <a:lnTo>
                  <a:pt x="99" y="81"/>
                </a:lnTo>
                <a:lnTo>
                  <a:pt x="0" y="81"/>
                </a:lnTo>
                <a:lnTo>
                  <a:pt x="0" y="0"/>
                </a:lnTo>
                <a:lnTo>
                  <a:pt x="293" y="0"/>
                </a:lnTo>
                <a:close/>
              </a:path>
            </a:pathLst>
          </a:custGeom>
          <a:solidFill>
            <a:srgbClr val="004180"/>
          </a:solidFill>
          <a:ln>
            <a:noFill/>
          </a:ln>
        </p:spPr>
        <p:style>
          <a:lnRef idx="0"/>
          <a:fillRef idx="0"/>
          <a:effectRef idx="0"/>
          <a:fontRef idx="minor"/>
        </p:style>
      </p:sp>
      <p:sp>
        <p:nvSpPr>
          <p:cNvPr id="10" name="CustomShape 11"/>
          <p:cNvSpPr/>
          <p:nvPr/>
        </p:nvSpPr>
        <p:spPr>
          <a:xfrm>
            <a:off x="8558640" y="6436080"/>
            <a:ext cx="61920" cy="67320"/>
          </a:xfrm>
          <a:custGeom>
            <a:avLst/>
            <a:gdLst/>
            <a:ahLst/>
            <a:rect l="l" t="t" r="r" b="b"/>
            <a:pathLst>
              <a:path w="359" h="293">
                <a:moveTo>
                  <a:pt x="0" y="293"/>
                </a:moveTo>
                <a:lnTo>
                  <a:pt x="180" y="114"/>
                </a:lnTo>
                <a:lnTo>
                  <a:pt x="359" y="293"/>
                </a:lnTo>
                <a:lnTo>
                  <a:pt x="359" y="178"/>
                </a:lnTo>
                <a:lnTo>
                  <a:pt x="180" y="0"/>
                </a:lnTo>
                <a:lnTo>
                  <a:pt x="0" y="180"/>
                </a:lnTo>
                <a:lnTo>
                  <a:pt x="0" y="293"/>
                </a:lnTo>
                <a:close/>
              </a:path>
            </a:pathLst>
          </a:custGeom>
          <a:solidFill>
            <a:srgbClr val="004180"/>
          </a:solidFill>
          <a:ln>
            <a:noFill/>
          </a:ln>
        </p:spPr>
        <p:style>
          <a:lnRef idx="0"/>
          <a:fillRef idx="0"/>
          <a:effectRef idx="0"/>
          <a:fontRef idx="minor"/>
        </p:style>
      </p:sp>
      <p:sp>
        <p:nvSpPr>
          <p:cNvPr id="11" name="CustomShape 12"/>
          <p:cNvSpPr/>
          <p:nvPr/>
        </p:nvSpPr>
        <p:spPr>
          <a:xfrm>
            <a:off x="8475480" y="6546240"/>
            <a:ext cx="50760" cy="82800"/>
          </a:xfrm>
          <a:custGeom>
            <a:avLst/>
            <a:gdLst/>
            <a:ahLst/>
            <a:rect l="l" t="t" r="r" b="b"/>
            <a:pathLst>
              <a:path w="295" h="359">
                <a:moveTo>
                  <a:pt x="295" y="359"/>
                </a:moveTo>
                <a:lnTo>
                  <a:pt x="116" y="180"/>
                </a:lnTo>
                <a:lnTo>
                  <a:pt x="295" y="0"/>
                </a:lnTo>
                <a:lnTo>
                  <a:pt x="182" y="0"/>
                </a:lnTo>
                <a:lnTo>
                  <a:pt x="0" y="180"/>
                </a:lnTo>
                <a:lnTo>
                  <a:pt x="179" y="359"/>
                </a:lnTo>
                <a:lnTo>
                  <a:pt x="295" y="359"/>
                </a:lnTo>
                <a:close/>
              </a:path>
            </a:pathLst>
          </a:custGeom>
          <a:solidFill>
            <a:srgbClr val="004180"/>
          </a:solidFill>
          <a:ln>
            <a:noFill/>
          </a:ln>
        </p:spPr>
        <p:style>
          <a:lnRef idx="0"/>
          <a:fillRef idx="0"/>
          <a:effectRef idx="0"/>
          <a:fontRef idx="minor"/>
        </p:style>
      </p:sp>
      <p:sp>
        <p:nvSpPr>
          <p:cNvPr id="12" name="CustomShape 13"/>
          <p:cNvSpPr/>
          <p:nvPr/>
        </p:nvSpPr>
        <p:spPr>
          <a:xfrm>
            <a:off x="8558640" y="6672240"/>
            <a:ext cx="61920" cy="68040"/>
          </a:xfrm>
          <a:custGeom>
            <a:avLst/>
            <a:gdLst/>
            <a:ahLst/>
            <a:rect l="l" t="t" r="r" b="b"/>
            <a:pathLst>
              <a:path w="359" h="295">
                <a:moveTo>
                  <a:pt x="359" y="2"/>
                </a:moveTo>
                <a:lnTo>
                  <a:pt x="180" y="182"/>
                </a:lnTo>
                <a:lnTo>
                  <a:pt x="0" y="0"/>
                </a:lnTo>
                <a:lnTo>
                  <a:pt x="0" y="115"/>
                </a:lnTo>
                <a:lnTo>
                  <a:pt x="180" y="295"/>
                </a:lnTo>
                <a:lnTo>
                  <a:pt x="359" y="118"/>
                </a:lnTo>
                <a:lnTo>
                  <a:pt x="359" y="2"/>
                </a:lnTo>
                <a:close/>
              </a:path>
            </a:pathLst>
          </a:custGeom>
          <a:solidFill>
            <a:srgbClr val="004180"/>
          </a:solidFill>
          <a:ln>
            <a:noFill/>
          </a:ln>
        </p:spPr>
        <p:style>
          <a:lnRef idx="0"/>
          <a:fillRef idx="0"/>
          <a:effectRef idx="0"/>
          <a:fontRef idx="minor"/>
        </p:style>
      </p:sp>
      <p:sp>
        <p:nvSpPr>
          <p:cNvPr id="13" name="CustomShape 14"/>
          <p:cNvSpPr/>
          <p:nvPr/>
        </p:nvSpPr>
        <p:spPr>
          <a:xfrm>
            <a:off x="8695440" y="6599880"/>
            <a:ext cx="32040" cy="29160"/>
          </a:xfrm>
          <a:custGeom>
            <a:avLst/>
            <a:gdLst/>
            <a:ahLst/>
            <a:rect l="l" t="t" r="r" b="b"/>
            <a:pathLst>
              <a:path w="187" h="127">
                <a:moveTo>
                  <a:pt x="0" y="57"/>
                </a:moveTo>
                <a:lnTo>
                  <a:pt x="71" y="127"/>
                </a:lnTo>
                <a:lnTo>
                  <a:pt x="187" y="127"/>
                </a:lnTo>
                <a:lnTo>
                  <a:pt x="57" y="0"/>
                </a:lnTo>
                <a:lnTo>
                  <a:pt x="0" y="57"/>
                </a:lnTo>
                <a:close/>
              </a:path>
            </a:pathLst>
          </a:custGeom>
          <a:solidFill>
            <a:srgbClr val="004180"/>
          </a:solidFill>
          <a:ln>
            <a:noFill/>
          </a:ln>
        </p:spPr>
        <p:style>
          <a:lnRef idx="0"/>
          <a:fillRef idx="0"/>
          <a:effectRef idx="0"/>
          <a:fontRef idx="minor"/>
        </p:style>
      </p:sp>
      <p:sp>
        <p:nvSpPr>
          <p:cNvPr id="14" name="CustomShape 15"/>
          <p:cNvSpPr/>
          <p:nvPr/>
        </p:nvSpPr>
        <p:spPr>
          <a:xfrm>
            <a:off x="8695440" y="6546240"/>
            <a:ext cx="32040" cy="29880"/>
          </a:xfrm>
          <a:custGeom>
            <a:avLst/>
            <a:gdLst/>
            <a:ahLst/>
            <a:rect l="l" t="t" r="r" b="b"/>
            <a:pathLst>
              <a:path w="187" h="130">
                <a:moveTo>
                  <a:pt x="57" y="130"/>
                </a:moveTo>
                <a:lnTo>
                  <a:pt x="187" y="0"/>
                </a:lnTo>
                <a:lnTo>
                  <a:pt x="74" y="0"/>
                </a:lnTo>
                <a:lnTo>
                  <a:pt x="0" y="74"/>
                </a:lnTo>
                <a:lnTo>
                  <a:pt x="57" y="130"/>
                </a:lnTo>
                <a:close/>
              </a:path>
            </a:pathLst>
          </a:custGeom>
          <a:solidFill>
            <a:srgbClr val="004180"/>
          </a:solidFill>
          <a:ln>
            <a:noFill/>
          </a:ln>
        </p:spPr>
        <p:style>
          <a:lnRef idx="0"/>
          <a:fillRef idx="0"/>
          <a:effectRef idx="0"/>
          <a:fontRef idx="minor"/>
        </p:style>
      </p:sp>
      <p:sp>
        <p:nvSpPr>
          <p:cNvPr id="15" name="CustomShape 16"/>
          <p:cNvSpPr/>
          <p:nvPr/>
        </p:nvSpPr>
        <p:spPr>
          <a:xfrm>
            <a:off x="8653320" y="6546960"/>
            <a:ext cx="50400" cy="82080"/>
          </a:xfrm>
          <a:custGeom>
            <a:avLst/>
            <a:gdLst/>
            <a:ahLst/>
            <a:rect l="l" t="t" r="r" b="b"/>
            <a:pathLst>
              <a:path w="293" h="356">
                <a:moveTo>
                  <a:pt x="0" y="0"/>
                </a:moveTo>
                <a:lnTo>
                  <a:pt x="177" y="177"/>
                </a:lnTo>
                <a:lnTo>
                  <a:pt x="0" y="356"/>
                </a:lnTo>
                <a:lnTo>
                  <a:pt x="113" y="356"/>
                </a:lnTo>
                <a:lnTo>
                  <a:pt x="293" y="177"/>
                </a:lnTo>
                <a:lnTo>
                  <a:pt x="113" y="0"/>
                </a:lnTo>
                <a:lnTo>
                  <a:pt x="0" y="0"/>
                </a:lnTo>
                <a:close/>
              </a:path>
            </a:pathLst>
          </a:custGeom>
          <a:solidFill>
            <a:srgbClr val="004180"/>
          </a:solidFill>
          <a:ln>
            <a:noFill/>
          </a:ln>
        </p:spPr>
        <p:style>
          <a:lnRef idx="0"/>
          <a:fillRef idx="0"/>
          <a:effectRef idx="0"/>
          <a:fontRef idx="minor"/>
        </p:style>
      </p:sp>
      <p:sp>
        <p:nvSpPr>
          <p:cNvPr id="16" name="CustomShape 17"/>
          <p:cNvSpPr/>
          <p:nvPr/>
        </p:nvSpPr>
        <p:spPr>
          <a:xfrm>
            <a:off x="720" y="0"/>
            <a:ext cx="9143640" cy="6857640"/>
          </a:xfrm>
          <a:prstGeom prst="rect">
            <a:avLst/>
          </a:prstGeom>
          <a:solidFill>
            <a:schemeClr val="accent3">
              <a:lumMod val="75000"/>
            </a:schemeClr>
          </a:solidFill>
          <a:ln/>
        </p:spPr>
        <p:style>
          <a:lnRef idx="1">
            <a:schemeClr val="accent1"/>
          </a:lnRef>
          <a:fillRef idx="3">
            <a:schemeClr val="accent1"/>
          </a:fillRef>
          <a:effectRef idx="2">
            <a:schemeClr val="accent1"/>
          </a:effectRef>
          <a:fontRef idx="minor"/>
        </p:style>
      </p:sp>
      <p:sp>
        <p:nvSpPr>
          <p:cNvPr id="17" name="PlaceHolder 18"/>
          <p:cNvSpPr>
            <a:spLocks noGrp="1"/>
          </p:cNvSpPr>
          <p:nvPr>
            <p:ph type="title"/>
          </p:nvPr>
        </p:nvSpPr>
        <p:spPr>
          <a:xfrm>
            <a:off x="3933720" y="1995480"/>
            <a:ext cx="4953240" cy="1151280"/>
          </a:xfrm>
          <a:prstGeom prst="rect">
            <a:avLst/>
          </a:prstGeom>
        </p:spPr>
        <p:txBody>
          <a:bodyPr lIns="68760" rIns="68760" tIns="34200" bIns="34200" anchor="ctr"/>
          <a:p>
            <a:pPr>
              <a:lnSpc>
                <a:spcPct val="100000"/>
              </a:lnSpc>
            </a:pPr>
            <a:r>
              <a:rPr b="1" lang="ru-RU" sz="2000" spc="-1" strike="noStrike">
                <a:solidFill>
                  <a:srgbClr val="ffffff"/>
                </a:solidFill>
                <a:uFill>
                  <a:solidFill>
                    <a:srgbClr val="ffffff"/>
                  </a:solidFill>
                </a:uFill>
                <a:latin typeface="Open Sans"/>
                <a:ea typeface="Open Sans"/>
              </a:rPr>
              <a:t>EDIT TITLE</a:t>
            </a:r>
            <a:endParaRPr b="0" lang="ru-RU" sz="1800" spc="-1" strike="noStrike">
              <a:solidFill>
                <a:srgbClr val="000000"/>
              </a:solidFill>
              <a:uFill>
                <a:solidFill>
                  <a:srgbClr val="ffffff"/>
                </a:solidFill>
              </a:uFill>
              <a:latin typeface="Open Sans"/>
            </a:endParaRPr>
          </a:p>
        </p:txBody>
      </p:sp>
      <p:sp>
        <p:nvSpPr>
          <p:cNvPr id="18" name="CustomShape 19"/>
          <p:cNvSpPr/>
          <p:nvPr/>
        </p:nvSpPr>
        <p:spPr>
          <a:xfrm>
            <a:off x="1813680" y="4204440"/>
            <a:ext cx="269640" cy="323280"/>
          </a:xfrm>
          <a:custGeom>
            <a:avLst/>
            <a:gdLst/>
            <a:ahLst/>
            <a:rect l="l" t="t" r="r" b="b"/>
            <a:pathLst>
              <a:path w="130" h="117">
                <a:moveTo>
                  <a:pt x="130" y="0"/>
                </a:moveTo>
                <a:lnTo>
                  <a:pt x="129" y="0"/>
                </a:lnTo>
                <a:lnTo>
                  <a:pt x="0" y="11"/>
                </a:lnTo>
                <a:lnTo>
                  <a:pt x="74" y="117"/>
                </a:lnTo>
                <a:lnTo>
                  <a:pt x="74" y="117"/>
                </a:lnTo>
                <a:lnTo>
                  <a:pt x="130" y="0"/>
                </a:lnTo>
                <a:close/>
              </a:path>
            </a:pathLst>
          </a:custGeom>
          <a:solidFill>
            <a:srgbClr val="124f96"/>
          </a:solidFill>
          <a:ln w="9360">
            <a:noFill/>
          </a:ln>
        </p:spPr>
        <p:style>
          <a:lnRef idx="0"/>
          <a:fillRef idx="0"/>
          <a:effectRef idx="0"/>
          <a:fontRef idx="minor"/>
        </p:style>
      </p:sp>
      <p:sp>
        <p:nvSpPr>
          <p:cNvPr id="19" name="CustomShape 20"/>
          <p:cNvSpPr/>
          <p:nvPr/>
        </p:nvSpPr>
        <p:spPr>
          <a:xfrm>
            <a:off x="1813680" y="4204440"/>
            <a:ext cx="269640" cy="323280"/>
          </a:xfrm>
          <a:custGeom>
            <a:avLst/>
            <a:gdLst/>
            <a:ahLst/>
            <a:rect l="l" t="t" r="r" b="b"/>
            <a:pathLst>
              <a:path w="130" h="117">
                <a:moveTo>
                  <a:pt x="130" y="0"/>
                </a:moveTo>
                <a:lnTo>
                  <a:pt x="129" y="0"/>
                </a:lnTo>
                <a:lnTo>
                  <a:pt x="0" y="11"/>
                </a:lnTo>
                <a:lnTo>
                  <a:pt x="74" y="117"/>
                </a:lnTo>
                <a:lnTo>
                  <a:pt x="74" y="117"/>
                </a:lnTo>
                <a:lnTo>
                  <a:pt x="130" y="0"/>
                </a:lnTo>
              </a:path>
            </a:pathLst>
          </a:custGeom>
          <a:noFill/>
          <a:ln w="9360">
            <a:noFill/>
          </a:ln>
        </p:spPr>
        <p:style>
          <a:lnRef idx="0"/>
          <a:fillRef idx="0"/>
          <a:effectRef idx="0"/>
          <a:fontRef idx="minor"/>
        </p:style>
      </p:sp>
      <p:sp>
        <p:nvSpPr>
          <p:cNvPr id="20" name="CustomShape 21"/>
          <p:cNvSpPr/>
          <p:nvPr/>
        </p:nvSpPr>
        <p:spPr>
          <a:xfrm>
            <a:off x="2334600" y="3147120"/>
            <a:ext cx="172080" cy="232200"/>
          </a:xfrm>
          <a:custGeom>
            <a:avLst/>
            <a:gdLst/>
            <a:ahLst/>
            <a:rect l="l" t="t" r="r" b="b"/>
            <a:pathLst>
              <a:path w="83" h="84">
                <a:moveTo>
                  <a:pt x="26" y="0"/>
                </a:moveTo>
                <a:lnTo>
                  <a:pt x="0" y="57"/>
                </a:lnTo>
                <a:lnTo>
                  <a:pt x="57" y="84"/>
                </a:lnTo>
                <a:lnTo>
                  <a:pt x="57" y="84"/>
                </a:lnTo>
                <a:lnTo>
                  <a:pt x="83" y="26"/>
                </a:lnTo>
                <a:lnTo>
                  <a:pt x="26" y="0"/>
                </a:lnTo>
                <a:close/>
              </a:path>
            </a:pathLst>
          </a:custGeom>
          <a:solidFill>
            <a:srgbClr val="3d649b"/>
          </a:solidFill>
          <a:ln w="9360">
            <a:noFill/>
          </a:ln>
        </p:spPr>
        <p:style>
          <a:lnRef idx="0"/>
          <a:fillRef idx="0"/>
          <a:effectRef idx="0"/>
          <a:fontRef idx="minor"/>
        </p:style>
      </p:sp>
      <p:sp>
        <p:nvSpPr>
          <p:cNvPr id="21" name="CustomShape 22"/>
          <p:cNvSpPr/>
          <p:nvPr/>
        </p:nvSpPr>
        <p:spPr>
          <a:xfrm>
            <a:off x="2334600" y="3147120"/>
            <a:ext cx="172080" cy="232200"/>
          </a:xfrm>
          <a:custGeom>
            <a:avLst/>
            <a:gdLst/>
            <a:ahLst/>
            <a:rect l="l" t="t" r="r" b="b"/>
            <a:pathLst>
              <a:path w="83" h="84">
                <a:moveTo>
                  <a:pt x="26" y="0"/>
                </a:moveTo>
                <a:lnTo>
                  <a:pt x="0" y="57"/>
                </a:lnTo>
                <a:lnTo>
                  <a:pt x="57" y="84"/>
                </a:lnTo>
                <a:lnTo>
                  <a:pt x="57" y="84"/>
                </a:lnTo>
                <a:lnTo>
                  <a:pt x="83" y="26"/>
                </a:lnTo>
                <a:lnTo>
                  <a:pt x="26" y="0"/>
                </a:lnTo>
              </a:path>
            </a:pathLst>
          </a:custGeom>
          <a:noFill/>
          <a:ln w="9360">
            <a:noFill/>
          </a:ln>
        </p:spPr>
        <p:style>
          <a:lnRef idx="0"/>
          <a:fillRef idx="0"/>
          <a:effectRef idx="0"/>
          <a:fontRef idx="minor"/>
        </p:style>
      </p:sp>
      <p:sp>
        <p:nvSpPr>
          <p:cNvPr id="22" name="CustomShape 23"/>
          <p:cNvSpPr/>
          <p:nvPr/>
        </p:nvSpPr>
        <p:spPr>
          <a:xfrm>
            <a:off x="1508400" y="5051160"/>
            <a:ext cx="88920" cy="115920"/>
          </a:xfrm>
          <a:custGeom>
            <a:avLst/>
            <a:gdLst/>
            <a:ahLst/>
            <a:rect l="l" t="t" r="r" b="b"/>
            <a:pathLst>
              <a:path w="43" h="42">
                <a:moveTo>
                  <a:pt x="5" y="0"/>
                </a:moveTo>
                <a:lnTo>
                  <a:pt x="5" y="0"/>
                </a:lnTo>
                <a:lnTo>
                  <a:pt x="0" y="38"/>
                </a:lnTo>
                <a:lnTo>
                  <a:pt x="38" y="42"/>
                </a:lnTo>
                <a:lnTo>
                  <a:pt x="43" y="5"/>
                </a:lnTo>
                <a:lnTo>
                  <a:pt x="43" y="5"/>
                </a:lnTo>
                <a:lnTo>
                  <a:pt x="5" y="0"/>
                </a:lnTo>
              </a:path>
            </a:pathLst>
          </a:custGeom>
          <a:solidFill>
            <a:srgbClr val="145098"/>
          </a:solidFill>
          <a:ln w="9360">
            <a:noFill/>
          </a:ln>
        </p:spPr>
        <p:style>
          <a:lnRef idx="0"/>
          <a:fillRef idx="0"/>
          <a:effectRef idx="0"/>
          <a:fontRef idx="minor"/>
        </p:style>
      </p:sp>
      <p:sp>
        <p:nvSpPr>
          <p:cNvPr id="23" name="CustomShape 24"/>
          <p:cNvSpPr/>
          <p:nvPr/>
        </p:nvSpPr>
        <p:spPr>
          <a:xfrm>
            <a:off x="609480" y="1132200"/>
            <a:ext cx="178200" cy="218160"/>
          </a:xfrm>
          <a:custGeom>
            <a:avLst/>
            <a:gdLst/>
            <a:ahLst/>
            <a:rect l="l" t="t" r="r" b="b"/>
            <a:pathLst>
              <a:path w="86" h="79">
                <a:moveTo>
                  <a:pt x="0" y="0"/>
                </a:moveTo>
                <a:lnTo>
                  <a:pt x="0" y="0"/>
                </a:lnTo>
                <a:lnTo>
                  <a:pt x="37" y="79"/>
                </a:lnTo>
                <a:lnTo>
                  <a:pt x="37" y="79"/>
                </a:lnTo>
                <a:lnTo>
                  <a:pt x="86" y="7"/>
                </a:lnTo>
                <a:lnTo>
                  <a:pt x="0" y="0"/>
                </a:lnTo>
                <a:close/>
              </a:path>
            </a:pathLst>
          </a:custGeom>
          <a:solidFill>
            <a:srgbClr val="0d4589"/>
          </a:solidFill>
          <a:ln w="9360">
            <a:noFill/>
          </a:ln>
        </p:spPr>
        <p:style>
          <a:lnRef idx="0"/>
          <a:fillRef idx="0"/>
          <a:effectRef idx="0"/>
          <a:fontRef idx="minor"/>
        </p:style>
      </p:sp>
      <p:sp>
        <p:nvSpPr>
          <p:cNvPr id="24" name="CustomShape 25"/>
          <p:cNvSpPr/>
          <p:nvPr/>
        </p:nvSpPr>
        <p:spPr>
          <a:xfrm>
            <a:off x="609480" y="1132200"/>
            <a:ext cx="178200" cy="218160"/>
          </a:xfrm>
          <a:custGeom>
            <a:avLst/>
            <a:gdLst/>
            <a:ahLst/>
            <a:rect l="l" t="t" r="r" b="b"/>
            <a:pathLst>
              <a:path w="86" h="79">
                <a:moveTo>
                  <a:pt x="0" y="0"/>
                </a:moveTo>
                <a:lnTo>
                  <a:pt x="0" y="0"/>
                </a:lnTo>
                <a:lnTo>
                  <a:pt x="37" y="79"/>
                </a:lnTo>
                <a:lnTo>
                  <a:pt x="37" y="79"/>
                </a:lnTo>
                <a:lnTo>
                  <a:pt x="86" y="7"/>
                </a:lnTo>
                <a:lnTo>
                  <a:pt x="0" y="0"/>
                </a:lnTo>
              </a:path>
            </a:pathLst>
          </a:custGeom>
          <a:noFill/>
          <a:ln w="9360">
            <a:noFill/>
          </a:ln>
        </p:spPr>
        <p:style>
          <a:lnRef idx="0"/>
          <a:fillRef idx="0"/>
          <a:effectRef idx="0"/>
          <a:fontRef idx="minor"/>
        </p:style>
      </p:sp>
      <p:sp>
        <p:nvSpPr>
          <p:cNvPr id="25" name="CustomShape 26"/>
          <p:cNvSpPr/>
          <p:nvPr/>
        </p:nvSpPr>
        <p:spPr>
          <a:xfrm>
            <a:off x="1456560" y="1334160"/>
            <a:ext cx="136800" cy="171360"/>
          </a:xfrm>
          <a:custGeom>
            <a:avLst/>
            <a:gdLst/>
            <a:ahLst/>
            <a:rect l="l" t="t" r="r" b="b"/>
            <a:pathLst>
              <a:path w="90" h="84">
                <a:moveTo>
                  <a:pt x="48" y="0"/>
                </a:moveTo>
                <a:cubicBezTo>
                  <a:pt x="42" y="0"/>
                  <a:pt x="36" y="1"/>
                  <a:pt x="30" y="4"/>
                </a:cubicBezTo>
                <a:cubicBezTo>
                  <a:pt x="9" y="14"/>
                  <a:pt x="0" y="39"/>
                  <a:pt x="10" y="60"/>
                </a:cubicBezTo>
                <a:cubicBezTo>
                  <a:pt x="17" y="75"/>
                  <a:pt x="32" y="84"/>
                  <a:pt x="48" y="84"/>
                </a:cubicBezTo>
                <a:cubicBezTo>
                  <a:pt x="49" y="84"/>
                  <a:pt x="49" y="84"/>
                  <a:pt x="49" y="84"/>
                </a:cubicBezTo>
                <a:cubicBezTo>
                  <a:pt x="55" y="84"/>
                  <a:pt x="61" y="83"/>
                  <a:pt x="66" y="80"/>
                </a:cubicBezTo>
                <a:cubicBezTo>
                  <a:pt x="81" y="73"/>
                  <a:pt x="90" y="59"/>
                  <a:pt x="90" y="43"/>
                </a:cubicBezTo>
                <a:cubicBezTo>
                  <a:pt x="90" y="41"/>
                  <a:pt x="90" y="41"/>
                  <a:pt x="90" y="41"/>
                </a:cubicBezTo>
                <a:cubicBezTo>
                  <a:pt x="90" y="35"/>
                  <a:pt x="89" y="30"/>
                  <a:pt x="86" y="24"/>
                </a:cubicBezTo>
                <a:cubicBezTo>
                  <a:pt x="79" y="9"/>
                  <a:pt x="64" y="0"/>
                  <a:pt x="48" y="0"/>
                </a:cubicBezTo>
              </a:path>
            </a:pathLst>
          </a:custGeom>
          <a:solidFill>
            <a:srgbClr val="5988c3"/>
          </a:solidFill>
          <a:ln w="9360">
            <a:noFill/>
          </a:ln>
        </p:spPr>
        <p:style>
          <a:lnRef idx="0"/>
          <a:fillRef idx="0"/>
          <a:effectRef idx="0"/>
          <a:fontRef idx="minor"/>
        </p:style>
      </p:sp>
      <p:sp>
        <p:nvSpPr>
          <p:cNvPr id="26" name="CustomShape 27"/>
          <p:cNvSpPr/>
          <p:nvPr/>
        </p:nvSpPr>
        <p:spPr>
          <a:xfrm>
            <a:off x="1070280" y="1812960"/>
            <a:ext cx="84600" cy="113040"/>
          </a:xfrm>
          <a:custGeom>
            <a:avLst/>
            <a:gdLst/>
            <a:ahLst/>
            <a:rect l="l" t="t" r="r" b="b"/>
            <a:pathLst>
              <a:path w="41" h="41">
                <a:moveTo>
                  <a:pt x="28" y="0"/>
                </a:moveTo>
                <a:lnTo>
                  <a:pt x="28" y="0"/>
                </a:lnTo>
                <a:lnTo>
                  <a:pt x="0" y="13"/>
                </a:lnTo>
                <a:lnTo>
                  <a:pt x="13" y="41"/>
                </a:lnTo>
                <a:lnTo>
                  <a:pt x="13" y="41"/>
                </a:lnTo>
                <a:lnTo>
                  <a:pt x="41" y="28"/>
                </a:lnTo>
                <a:lnTo>
                  <a:pt x="41" y="28"/>
                </a:lnTo>
                <a:lnTo>
                  <a:pt x="28" y="0"/>
                </a:lnTo>
                <a:close/>
              </a:path>
            </a:pathLst>
          </a:custGeom>
          <a:solidFill>
            <a:srgbClr val="4c6090"/>
          </a:solidFill>
          <a:ln w="9360">
            <a:noFill/>
          </a:ln>
        </p:spPr>
        <p:style>
          <a:lnRef idx="0"/>
          <a:fillRef idx="0"/>
          <a:effectRef idx="0"/>
          <a:fontRef idx="minor"/>
        </p:style>
      </p:sp>
      <p:sp>
        <p:nvSpPr>
          <p:cNvPr id="27" name="CustomShape 28"/>
          <p:cNvSpPr/>
          <p:nvPr/>
        </p:nvSpPr>
        <p:spPr>
          <a:xfrm>
            <a:off x="1070280" y="1812960"/>
            <a:ext cx="84600" cy="113040"/>
          </a:xfrm>
          <a:custGeom>
            <a:avLst/>
            <a:gdLst/>
            <a:ahLst/>
            <a:rect l="l" t="t" r="r" b="b"/>
            <a:pathLst>
              <a:path w="41" h="41">
                <a:moveTo>
                  <a:pt x="28" y="0"/>
                </a:moveTo>
                <a:lnTo>
                  <a:pt x="28" y="0"/>
                </a:lnTo>
                <a:lnTo>
                  <a:pt x="0" y="13"/>
                </a:lnTo>
                <a:lnTo>
                  <a:pt x="13" y="41"/>
                </a:lnTo>
                <a:lnTo>
                  <a:pt x="13" y="41"/>
                </a:lnTo>
                <a:lnTo>
                  <a:pt x="41" y="28"/>
                </a:lnTo>
                <a:lnTo>
                  <a:pt x="41" y="28"/>
                </a:lnTo>
                <a:lnTo>
                  <a:pt x="28" y="0"/>
                </a:lnTo>
              </a:path>
            </a:pathLst>
          </a:custGeom>
          <a:solidFill>
            <a:srgbClr val="1a63b0"/>
          </a:solidFill>
          <a:ln w="9360">
            <a:noFill/>
          </a:ln>
        </p:spPr>
        <p:style>
          <a:lnRef idx="0"/>
          <a:fillRef idx="0"/>
          <a:effectRef idx="0"/>
          <a:fontRef idx="minor"/>
        </p:style>
      </p:sp>
      <p:sp>
        <p:nvSpPr>
          <p:cNvPr id="28" name="CustomShape 29"/>
          <p:cNvSpPr/>
          <p:nvPr/>
        </p:nvSpPr>
        <p:spPr>
          <a:xfrm>
            <a:off x="1031040" y="2773440"/>
            <a:ext cx="119880" cy="163080"/>
          </a:xfrm>
          <a:custGeom>
            <a:avLst/>
            <a:gdLst/>
            <a:ahLst/>
            <a:rect l="l" t="t" r="r" b="b"/>
            <a:pathLst>
              <a:path w="58" h="59">
                <a:moveTo>
                  <a:pt x="27" y="0"/>
                </a:moveTo>
                <a:lnTo>
                  <a:pt x="27" y="0"/>
                </a:lnTo>
                <a:lnTo>
                  <a:pt x="0" y="31"/>
                </a:lnTo>
                <a:lnTo>
                  <a:pt x="30" y="59"/>
                </a:lnTo>
                <a:lnTo>
                  <a:pt x="58" y="27"/>
                </a:lnTo>
                <a:lnTo>
                  <a:pt x="27" y="0"/>
                </a:lnTo>
                <a:close/>
              </a:path>
            </a:pathLst>
          </a:custGeom>
          <a:solidFill>
            <a:srgbClr val="1e69b9"/>
          </a:solidFill>
          <a:ln w="9360">
            <a:noFill/>
          </a:ln>
        </p:spPr>
        <p:style>
          <a:lnRef idx="0"/>
          <a:fillRef idx="0"/>
          <a:effectRef idx="0"/>
          <a:fontRef idx="minor"/>
        </p:style>
      </p:sp>
      <p:sp>
        <p:nvSpPr>
          <p:cNvPr id="29" name="CustomShape 30"/>
          <p:cNvSpPr/>
          <p:nvPr/>
        </p:nvSpPr>
        <p:spPr>
          <a:xfrm>
            <a:off x="1031040" y="2773440"/>
            <a:ext cx="119880" cy="163080"/>
          </a:xfrm>
          <a:custGeom>
            <a:avLst/>
            <a:gdLst/>
            <a:ahLst/>
            <a:rect l="l" t="t" r="r" b="b"/>
            <a:pathLst>
              <a:path w="58" h="59">
                <a:moveTo>
                  <a:pt x="27" y="0"/>
                </a:moveTo>
                <a:lnTo>
                  <a:pt x="27" y="0"/>
                </a:lnTo>
                <a:lnTo>
                  <a:pt x="0" y="31"/>
                </a:lnTo>
                <a:lnTo>
                  <a:pt x="30" y="59"/>
                </a:lnTo>
                <a:lnTo>
                  <a:pt x="58" y="27"/>
                </a:lnTo>
                <a:lnTo>
                  <a:pt x="27" y="0"/>
                </a:lnTo>
              </a:path>
            </a:pathLst>
          </a:custGeom>
          <a:noFill/>
          <a:ln w="9360">
            <a:noFill/>
          </a:ln>
        </p:spPr>
        <p:style>
          <a:lnRef idx="0"/>
          <a:fillRef idx="0"/>
          <a:effectRef idx="0"/>
          <a:fontRef idx="minor"/>
        </p:style>
      </p:sp>
      <p:sp>
        <p:nvSpPr>
          <p:cNvPr id="30" name="CustomShape 31"/>
          <p:cNvSpPr/>
          <p:nvPr/>
        </p:nvSpPr>
        <p:spPr>
          <a:xfrm>
            <a:off x="1823760" y="2449440"/>
            <a:ext cx="109800" cy="149040"/>
          </a:xfrm>
          <a:custGeom>
            <a:avLst/>
            <a:gdLst/>
            <a:ahLst/>
            <a:rect l="l" t="t" r="r" b="b"/>
            <a:pathLst>
              <a:path w="53" h="54">
                <a:moveTo>
                  <a:pt x="10" y="0"/>
                </a:moveTo>
                <a:lnTo>
                  <a:pt x="10" y="0"/>
                </a:lnTo>
                <a:lnTo>
                  <a:pt x="0" y="43"/>
                </a:lnTo>
                <a:lnTo>
                  <a:pt x="0" y="43"/>
                </a:lnTo>
                <a:lnTo>
                  <a:pt x="43" y="54"/>
                </a:lnTo>
                <a:lnTo>
                  <a:pt x="53" y="11"/>
                </a:lnTo>
                <a:lnTo>
                  <a:pt x="10" y="0"/>
                </a:lnTo>
                <a:close/>
              </a:path>
            </a:pathLst>
          </a:custGeom>
          <a:solidFill>
            <a:srgbClr val="15559f"/>
          </a:solidFill>
          <a:ln w="9360">
            <a:noFill/>
          </a:ln>
        </p:spPr>
        <p:style>
          <a:lnRef idx="0"/>
          <a:fillRef idx="0"/>
          <a:effectRef idx="0"/>
          <a:fontRef idx="minor"/>
        </p:style>
      </p:sp>
      <p:sp>
        <p:nvSpPr>
          <p:cNvPr id="31" name="CustomShape 32"/>
          <p:cNvSpPr/>
          <p:nvPr/>
        </p:nvSpPr>
        <p:spPr>
          <a:xfrm>
            <a:off x="1823760" y="2449440"/>
            <a:ext cx="109800" cy="149040"/>
          </a:xfrm>
          <a:custGeom>
            <a:avLst/>
            <a:gdLst/>
            <a:ahLst/>
            <a:rect l="l" t="t" r="r" b="b"/>
            <a:pathLst>
              <a:path w="53" h="54">
                <a:moveTo>
                  <a:pt x="10" y="0"/>
                </a:moveTo>
                <a:lnTo>
                  <a:pt x="10" y="0"/>
                </a:lnTo>
                <a:lnTo>
                  <a:pt x="0" y="43"/>
                </a:lnTo>
                <a:lnTo>
                  <a:pt x="0" y="43"/>
                </a:lnTo>
                <a:lnTo>
                  <a:pt x="43" y="54"/>
                </a:lnTo>
                <a:lnTo>
                  <a:pt x="53" y="11"/>
                </a:lnTo>
                <a:lnTo>
                  <a:pt x="10" y="0"/>
                </a:lnTo>
              </a:path>
            </a:pathLst>
          </a:custGeom>
          <a:noFill/>
          <a:ln w="9360">
            <a:noFill/>
          </a:ln>
        </p:spPr>
        <p:style>
          <a:lnRef idx="0"/>
          <a:fillRef idx="0"/>
          <a:effectRef idx="0"/>
          <a:fontRef idx="minor"/>
        </p:style>
      </p:sp>
      <p:sp>
        <p:nvSpPr>
          <p:cNvPr id="32" name="CustomShape 33"/>
          <p:cNvSpPr/>
          <p:nvPr/>
        </p:nvSpPr>
        <p:spPr>
          <a:xfrm>
            <a:off x="2002320" y="2114640"/>
            <a:ext cx="225720" cy="279000"/>
          </a:xfrm>
          <a:custGeom>
            <a:avLst/>
            <a:gdLst/>
            <a:ahLst/>
            <a:rect l="l" t="t" r="r" b="b"/>
            <a:pathLst>
              <a:path w="147" h="137">
                <a:moveTo>
                  <a:pt x="104" y="110"/>
                </a:moveTo>
                <a:cubicBezTo>
                  <a:pt x="92" y="102"/>
                  <a:pt x="92" y="102"/>
                  <a:pt x="92" y="102"/>
                </a:cubicBezTo>
                <a:cubicBezTo>
                  <a:pt x="92" y="101"/>
                  <a:pt x="92" y="101"/>
                  <a:pt x="92" y="101"/>
                </a:cubicBezTo>
                <a:cubicBezTo>
                  <a:pt x="93" y="99"/>
                  <a:pt x="92" y="96"/>
                  <a:pt x="90" y="94"/>
                </a:cubicBezTo>
                <a:cubicBezTo>
                  <a:pt x="95" y="88"/>
                  <a:pt x="95" y="88"/>
                  <a:pt x="95" y="88"/>
                </a:cubicBezTo>
                <a:cubicBezTo>
                  <a:pt x="100" y="88"/>
                  <a:pt x="100" y="88"/>
                  <a:pt x="100" y="88"/>
                </a:cubicBezTo>
                <a:cubicBezTo>
                  <a:pt x="108" y="107"/>
                  <a:pt x="108" y="107"/>
                  <a:pt x="108" y="107"/>
                </a:cubicBezTo>
                <a:cubicBezTo>
                  <a:pt x="107" y="108"/>
                  <a:pt x="105" y="109"/>
                  <a:pt x="104" y="110"/>
                </a:cubicBezTo>
                <a:moveTo>
                  <a:pt x="79" y="117"/>
                </a:moveTo>
                <a:cubicBezTo>
                  <a:pt x="75" y="117"/>
                  <a:pt x="70" y="116"/>
                  <a:pt x="66" y="115"/>
                </a:cubicBezTo>
                <a:cubicBezTo>
                  <a:pt x="52" y="111"/>
                  <a:pt x="41" y="101"/>
                  <a:pt x="35" y="89"/>
                </a:cubicBezTo>
                <a:cubicBezTo>
                  <a:pt x="44" y="79"/>
                  <a:pt x="44" y="79"/>
                  <a:pt x="44" y="79"/>
                </a:cubicBezTo>
                <a:cubicBezTo>
                  <a:pt x="56" y="82"/>
                  <a:pt x="56" y="82"/>
                  <a:pt x="56" y="82"/>
                </a:cubicBezTo>
                <a:cubicBezTo>
                  <a:pt x="56" y="81"/>
                  <a:pt x="56" y="81"/>
                  <a:pt x="56" y="81"/>
                </a:cubicBezTo>
                <a:cubicBezTo>
                  <a:pt x="77" y="96"/>
                  <a:pt x="77" y="96"/>
                  <a:pt x="77" y="96"/>
                </a:cubicBezTo>
                <a:cubicBezTo>
                  <a:pt x="77" y="97"/>
                  <a:pt x="77" y="97"/>
                  <a:pt x="77" y="97"/>
                </a:cubicBezTo>
                <a:cubicBezTo>
                  <a:pt x="76" y="101"/>
                  <a:pt x="78" y="106"/>
                  <a:pt x="82" y="107"/>
                </a:cubicBezTo>
                <a:cubicBezTo>
                  <a:pt x="83" y="107"/>
                  <a:pt x="84" y="107"/>
                  <a:pt x="84" y="107"/>
                </a:cubicBezTo>
                <a:cubicBezTo>
                  <a:pt x="87" y="107"/>
                  <a:pt x="89" y="106"/>
                  <a:pt x="90" y="105"/>
                </a:cubicBezTo>
                <a:cubicBezTo>
                  <a:pt x="101" y="112"/>
                  <a:pt x="101" y="112"/>
                  <a:pt x="101" y="112"/>
                </a:cubicBezTo>
                <a:cubicBezTo>
                  <a:pt x="94" y="115"/>
                  <a:pt x="86" y="117"/>
                  <a:pt x="79" y="117"/>
                </a:cubicBezTo>
                <a:moveTo>
                  <a:pt x="79" y="93"/>
                </a:moveTo>
                <a:cubicBezTo>
                  <a:pt x="54" y="75"/>
                  <a:pt x="54" y="75"/>
                  <a:pt x="54" y="75"/>
                </a:cubicBezTo>
                <a:cubicBezTo>
                  <a:pt x="54" y="74"/>
                  <a:pt x="54" y="74"/>
                  <a:pt x="54" y="74"/>
                </a:cubicBezTo>
                <a:cubicBezTo>
                  <a:pt x="71" y="71"/>
                  <a:pt x="71" y="71"/>
                  <a:pt x="71" y="71"/>
                </a:cubicBezTo>
                <a:cubicBezTo>
                  <a:pt x="72" y="74"/>
                  <a:pt x="74" y="76"/>
                  <a:pt x="77" y="76"/>
                </a:cubicBezTo>
                <a:cubicBezTo>
                  <a:pt x="77" y="76"/>
                  <a:pt x="78" y="76"/>
                  <a:pt x="79" y="76"/>
                </a:cubicBezTo>
                <a:cubicBezTo>
                  <a:pt x="81" y="76"/>
                  <a:pt x="83" y="75"/>
                  <a:pt x="85" y="74"/>
                </a:cubicBezTo>
                <a:cubicBezTo>
                  <a:pt x="92" y="77"/>
                  <a:pt x="92" y="77"/>
                  <a:pt x="92" y="77"/>
                </a:cubicBezTo>
                <a:cubicBezTo>
                  <a:pt x="92" y="86"/>
                  <a:pt x="92" y="86"/>
                  <a:pt x="92" y="86"/>
                </a:cubicBezTo>
                <a:cubicBezTo>
                  <a:pt x="88" y="92"/>
                  <a:pt x="88" y="92"/>
                  <a:pt x="88" y="92"/>
                </a:cubicBezTo>
                <a:cubicBezTo>
                  <a:pt x="87" y="92"/>
                  <a:pt x="87" y="92"/>
                  <a:pt x="86" y="92"/>
                </a:cubicBezTo>
                <a:cubicBezTo>
                  <a:pt x="86" y="92"/>
                  <a:pt x="85" y="92"/>
                  <a:pt x="84" y="92"/>
                </a:cubicBezTo>
                <a:cubicBezTo>
                  <a:pt x="83" y="92"/>
                  <a:pt x="81" y="92"/>
                  <a:pt x="79" y="93"/>
                </a:cubicBezTo>
                <a:moveTo>
                  <a:pt x="93" y="73"/>
                </a:moveTo>
                <a:cubicBezTo>
                  <a:pt x="86" y="70"/>
                  <a:pt x="86" y="70"/>
                  <a:pt x="86" y="70"/>
                </a:cubicBezTo>
                <a:cubicBezTo>
                  <a:pt x="87" y="68"/>
                  <a:pt x="86" y="66"/>
                  <a:pt x="85" y="65"/>
                </a:cubicBezTo>
                <a:cubicBezTo>
                  <a:pt x="93" y="58"/>
                  <a:pt x="93" y="58"/>
                  <a:pt x="93" y="58"/>
                </a:cubicBezTo>
                <a:cubicBezTo>
                  <a:pt x="94" y="58"/>
                  <a:pt x="95" y="59"/>
                  <a:pt x="96" y="59"/>
                </a:cubicBezTo>
                <a:cubicBezTo>
                  <a:pt x="97" y="59"/>
                  <a:pt x="97" y="59"/>
                  <a:pt x="97" y="59"/>
                </a:cubicBezTo>
                <a:cubicBezTo>
                  <a:pt x="97" y="73"/>
                  <a:pt x="97" y="73"/>
                  <a:pt x="97" y="73"/>
                </a:cubicBezTo>
                <a:cubicBezTo>
                  <a:pt x="93" y="73"/>
                  <a:pt x="93" y="73"/>
                  <a:pt x="93" y="73"/>
                </a:cubicBezTo>
                <a:moveTo>
                  <a:pt x="53" y="71"/>
                </a:moveTo>
                <a:cubicBezTo>
                  <a:pt x="52" y="69"/>
                  <a:pt x="52" y="69"/>
                  <a:pt x="52" y="69"/>
                </a:cubicBezTo>
                <a:cubicBezTo>
                  <a:pt x="53" y="69"/>
                  <a:pt x="53" y="69"/>
                  <a:pt x="53" y="68"/>
                </a:cubicBezTo>
                <a:cubicBezTo>
                  <a:pt x="63" y="46"/>
                  <a:pt x="63" y="46"/>
                  <a:pt x="63" y="46"/>
                </a:cubicBezTo>
                <a:cubicBezTo>
                  <a:pt x="76" y="45"/>
                  <a:pt x="76" y="45"/>
                  <a:pt x="76" y="45"/>
                </a:cubicBezTo>
                <a:cubicBezTo>
                  <a:pt x="75" y="44"/>
                  <a:pt x="75" y="44"/>
                  <a:pt x="75" y="44"/>
                </a:cubicBezTo>
                <a:cubicBezTo>
                  <a:pt x="90" y="49"/>
                  <a:pt x="90" y="49"/>
                  <a:pt x="90" y="49"/>
                </a:cubicBezTo>
                <a:cubicBezTo>
                  <a:pt x="89" y="51"/>
                  <a:pt x="90" y="53"/>
                  <a:pt x="91" y="55"/>
                </a:cubicBezTo>
                <a:cubicBezTo>
                  <a:pt x="83" y="62"/>
                  <a:pt x="83" y="62"/>
                  <a:pt x="83" y="62"/>
                </a:cubicBezTo>
                <a:cubicBezTo>
                  <a:pt x="82" y="62"/>
                  <a:pt x="82" y="62"/>
                  <a:pt x="81" y="61"/>
                </a:cubicBezTo>
                <a:cubicBezTo>
                  <a:pt x="80" y="61"/>
                  <a:pt x="79" y="61"/>
                  <a:pt x="79" y="61"/>
                </a:cubicBezTo>
                <a:cubicBezTo>
                  <a:pt x="75" y="61"/>
                  <a:pt x="72" y="63"/>
                  <a:pt x="71" y="67"/>
                </a:cubicBezTo>
                <a:cubicBezTo>
                  <a:pt x="71" y="67"/>
                  <a:pt x="71" y="67"/>
                  <a:pt x="71" y="68"/>
                </a:cubicBezTo>
                <a:cubicBezTo>
                  <a:pt x="53" y="71"/>
                  <a:pt x="53" y="71"/>
                  <a:pt x="53" y="71"/>
                </a:cubicBezTo>
                <a:moveTo>
                  <a:pt x="100" y="73"/>
                </a:moveTo>
                <a:cubicBezTo>
                  <a:pt x="100" y="59"/>
                  <a:pt x="100" y="59"/>
                  <a:pt x="100" y="59"/>
                </a:cubicBezTo>
                <a:cubicBezTo>
                  <a:pt x="103" y="58"/>
                  <a:pt x="106" y="56"/>
                  <a:pt x="107" y="53"/>
                </a:cubicBezTo>
                <a:cubicBezTo>
                  <a:pt x="108" y="50"/>
                  <a:pt x="107" y="46"/>
                  <a:pt x="104" y="44"/>
                </a:cubicBezTo>
                <a:cubicBezTo>
                  <a:pt x="111" y="33"/>
                  <a:pt x="111" y="33"/>
                  <a:pt x="111" y="33"/>
                </a:cubicBezTo>
                <a:cubicBezTo>
                  <a:pt x="124" y="45"/>
                  <a:pt x="130" y="63"/>
                  <a:pt x="125" y="81"/>
                </a:cubicBezTo>
                <a:cubicBezTo>
                  <a:pt x="123" y="91"/>
                  <a:pt x="118" y="99"/>
                  <a:pt x="111" y="105"/>
                </a:cubicBezTo>
                <a:cubicBezTo>
                  <a:pt x="104" y="87"/>
                  <a:pt x="104" y="87"/>
                  <a:pt x="104" y="87"/>
                </a:cubicBezTo>
                <a:cubicBezTo>
                  <a:pt x="107" y="87"/>
                  <a:pt x="107" y="87"/>
                  <a:pt x="107" y="87"/>
                </a:cubicBezTo>
                <a:cubicBezTo>
                  <a:pt x="106" y="72"/>
                  <a:pt x="106" y="72"/>
                  <a:pt x="106" y="72"/>
                </a:cubicBezTo>
                <a:cubicBezTo>
                  <a:pt x="100" y="73"/>
                  <a:pt x="100" y="73"/>
                  <a:pt x="100" y="73"/>
                </a:cubicBezTo>
                <a:moveTo>
                  <a:pt x="91" y="46"/>
                </a:moveTo>
                <a:cubicBezTo>
                  <a:pt x="75" y="40"/>
                  <a:pt x="75" y="40"/>
                  <a:pt x="75" y="40"/>
                </a:cubicBezTo>
                <a:cubicBezTo>
                  <a:pt x="75" y="35"/>
                  <a:pt x="75" y="35"/>
                  <a:pt x="75" y="35"/>
                </a:cubicBezTo>
                <a:cubicBezTo>
                  <a:pt x="105" y="28"/>
                  <a:pt x="105" y="28"/>
                  <a:pt x="105" y="28"/>
                </a:cubicBezTo>
                <a:cubicBezTo>
                  <a:pt x="106" y="29"/>
                  <a:pt x="107" y="30"/>
                  <a:pt x="108" y="31"/>
                </a:cubicBezTo>
                <a:cubicBezTo>
                  <a:pt x="101" y="42"/>
                  <a:pt x="101" y="42"/>
                  <a:pt x="101" y="42"/>
                </a:cubicBezTo>
                <a:cubicBezTo>
                  <a:pt x="101" y="42"/>
                  <a:pt x="101" y="42"/>
                  <a:pt x="101" y="42"/>
                </a:cubicBezTo>
                <a:cubicBezTo>
                  <a:pt x="100" y="42"/>
                  <a:pt x="99" y="42"/>
                  <a:pt x="98" y="42"/>
                </a:cubicBezTo>
                <a:cubicBezTo>
                  <a:pt x="95" y="42"/>
                  <a:pt x="92" y="44"/>
                  <a:pt x="91" y="46"/>
                </a:cubicBezTo>
                <a:moveTo>
                  <a:pt x="34" y="86"/>
                </a:moveTo>
                <a:cubicBezTo>
                  <a:pt x="30" y="76"/>
                  <a:pt x="29" y="66"/>
                  <a:pt x="32" y="56"/>
                </a:cubicBezTo>
                <a:cubicBezTo>
                  <a:pt x="36" y="42"/>
                  <a:pt x="45" y="32"/>
                  <a:pt x="57" y="26"/>
                </a:cubicBezTo>
                <a:cubicBezTo>
                  <a:pt x="59" y="30"/>
                  <a:pt x="59" y="30"/>
                  <a:pt x="59" y="30"/>
                </a:cubicBezTo>
                <a:cubicBezTo>
                  <a:pt x="57" y="30"/>
                  <a:pt x="57" y="30"/>
                  <a:pt x="57" y="30"/>
                </a:cubicBezTo>
                <a:cubicBezTo>
                  <a:pt x="59" y="46"/>
                  <a:pt x="59" y="46"/>
                  <a:pt x="59" y="46"/>
                </a:cubicBezTo>
                <a:cubicBezTo>
                  <a:pt x="59" y="46"/>
                  <a:pt x="59" y="46"/>
                  <a:pt x="59" y="46"/>
                </a:cubicBezTo>
                <a:cubicBezTo>
                  <a:pt x="51" y="65"/>
                  <a:pt x="51" y="65"/>
                  <a:pt x="51" y="65"/>
                </a:cubicBezTo>
                <a:cubicBezTo>
                  <a:pt x="51" y="64"/>
                  <a:pt x="51" y="64"/>
                  <a:pt x="51" y="64"/>
                </a:cubicBezTo>
                <a:cubicBezTo>
                  <a:pt x="38" y="78"/>
                  <a:pt x="38" y="78"/>
                  <a:pt x="38" y="78"/>
                </a:cubicBezTo>
                <a:cubicBezTo>
                  <a:pt x="40" y="78"/>
                  <a:pt x="40" y="78"/>
                  <a:pt x="40" y="78"/>
                </a:cubicBezTo>
                <a:cubicBezTo>
                  <a:pt x="34" y="86"/>
                  <a:pt x="34" y="86"/>
                  <a:pt x="34" y="86"/>
                </a:cubicBezTo>
                <a:moveTo>
                  <a:pt x="63" y="29"/>
                </a:moveTo>
                <a:cubicBezTo>
                  <a:pt x="60" y="24"/>
                  <a:pt x="60" y="24"/>
                  <a:pt x="60" y="24"/>
                </a:cubicBezTo>
                <a:cubicBezTo>
                  <a:pt x="66" y="22"/>
                  <a:pt x="72" y="21"/>
                  <a:pt x="79" y="21"/>
                </a:cubicBezTo>
                <a:cubicBezTo>
                  <a:pt x="83" y="21"/>
                  <a:pt x="87" y="21"/>
                  <a:pt x="91" y="22"/>
                </a:cubicBezTo>
                <a:cubicBezTo>
                  <a:pt x="94" y="23"/>
                  <a:pt x="97" y="24"/>
                  <a:pt x="100" y="26"/>
                </a:cubicBezTo>
                <a:cubicBezTo>
                  <a:pt x="74" y="31"/>
                  <a:pt x="74" y="31"/>
                  <a:pt x="74" y="31"/>
                </a:cubicBezTo>
                <a:cubicBezTo>
                  <a:pt x="74" y="28"/>
                  <a:pt x="74" y="28"/>
                  <a:pt x="74" y="28"/>
                </a:cubicBezTo>
                <a:cubicBezTo>
                  <a:pt x="63" y="29"/>
                  <a:pt x="63" y="29"/>
                  <a:pt x="63" y="29"/>
                </a:cubicBezTo>
                <a:moveTo>
                  <a:pt x="78" y="0"/>
                </a:moveTo>
                <a:cubicBezTo>
                  <a:pt x="52" y="0"/>
                  <a:pt x="28" y="14"/>
                  <a:pt x="16" y="39"/>
                </a:cubicBezTo>
                <a:cubicBezTo>
                  <a:pt x="0" y="74"/>
                  <a:pt x="15" y="115"/>
                  <a:pt x="49" y="131"/>
                </a:cubicBezTo>
                <a:cubicBezTo>
                  <a:pt x="58" y="135"/>
                  <a:pt x="67" y="137"/>
                  <a:pt x="77" y="137"/>
                </a:cubicBezTo>
                <a:cubicBezTo>
                  <a:pt x="80" y="137"/>
                  <a:pt x="80" y="137"/>
                  <a:pt x="80" y="137"/>
                </a:cubicBezTo>
                <a:cubicBezTo>
                  <a:pt x="105" y="137"/>
                  <a:pt x="129" y="122"/>
                  <a:pt x="140" y="98"/>
                </a:cubicBezTo>
                <a:cubicBezTo>
                  <a:pt x="145" y="89"/>
                  <a:pt x="147" y="79"/>
                  <a:pt x="147" y="70"/>
                </a:cubicBezTo>
                <a:cubicBezTo>
                  <a:pt x="147" y="68"/>
                  <a:pt x="147" y="68"/>
                  <a:pt x="147" y="68"/>
                </a:cubicBezTo>
                <a:cubicBezTo>
                  <a:pt x="147" y="42"/>
                  <a:pt x="132" y="18"/>
                  <a:pt x="108" y="6"/>
                </a:cubicBezTo>
                <a:cubicBezTo>
                  <a:pt x="98" y="2"/>
                  <a:pt x="88" y="0"/>
                  <a:pt x="78" y="0"/>
                </a:cubicBezTo>
              </a:path>
            </a:pathLst>
          </a:custGeom>
          <a:solidFill>
            <a:srgbClr val="84a2cd"/>
          </a:solidFill>
          <a:ln w="9360">
            <a:noFill/>
          </a:ln>
        </p:spPr>
        <p:style>
          <a:lnRef idx="0"/>
          <a:fillRef idx="0"/>
          <a:effectRef idx="0"/>
          <a:fontRef idx="minor"/>
        </p:style>
      </p:sp>
      <p:sp>
        <p:nvSpPr>
          <p:cNvPr id="33" name="CustomShape 34"/>
          <p:cNvSpPr/>
          <p:nvPr/>
        </p:nvSpPr>
        <p:spPr>
          <a:xfrm>
            <a:off x="2936520" y="2086920"/>
            <a:ext cx="34920" cy="43920"/>
          </a:xfrm>
          <a:custGeom>
            <a:avLst/>
            <a:gdLst/>
            <a:ahLst/>
            <a:rect l="l" t="t" r="r" b="b"/>
            <a:pathLst>
              <a:path w="17" h="16">
                <a:moveTo>
                  <a:pt x="15" y="0"/>
                </a:moveTo>
                <a:lnTo>
                  <a:pt x="0" y="3"/>
                </a:lnTo>
                <a:lnTo>
                  <a:pt x="3" y="16"/>
                </a:lnTo>
                <a:lnTo>
                  <a:pt x="17" y="14"/>
                </a:lnTo>
                <a:lnTo>
                  <a:pt x="15" y="0"/>
                </a:lnTo>
                <a:close/>
              </a:path>
            </a:pathLst>
          </a:custGeom>
          <a:solidFill>
            <a:srgbClr val="455a8c"/>
          </a:solidFill>
          <a:ln w="9360">
            <a:noFill/>
          </a:ln>
        </p:spPr>
        <p:style>
          <a:lnRef idx="0"/>
          <a:fillRef idx="0"/>
          <a:effectRef idx="0"/>
          <a:fontRef idx="minor"/>
        </p:style>
      </p:sp>
      <p:sp>
        <p:nvSpPr>
          <p:cNvPr id="34" name="CustomShape 35"/>
          <p:cNvSpPr/>
          <p:nvPr/>
        </p:nvSpPr>
        <p:spPr>
          <a:xfrm>
            <a:off x="2936520" y="2086920"/>
            <a:ext cx="34920" cy="43920"/>
          </a:xfrm>
          <a:custGeom>
            <a:avLst/>
            <a:gdLst/>
            <a:ahLst/>
            <a:rect l="l" t="t" r="r" b="b"/>
            <a:pathLst>
              <a:path w="17" h="16">
                <a:moveTo>
                  <a:pt x="15" y="0"/>
                </a:moveTo>
                <a:lnTo>
                  <a:pt x="0" y="3"/>
                </a:lnTo>
                <a:lnTo>
                  <a:pt x="3" y="16"/>
                </a:lnTo>
                <a:lnTo>
                  <a:pt x="17" y="14"/>
                </a:lnTo>
                <a:lnTo>
                  <a:pt x="15" y="0"/>
                </a:lnTo>
              </a:path>
            </a:pathLst>
          </a:custGeom>
          <a:solidFill>
            <a:srgbClr val="1c64b2"/>
          </a:solidFill>
          <a:ln w="9360">
            <a:noFill/>
          </a:ln>
        </p:spPr>
        <p:style>
          <a:lnRef idx="0"/>
          <a:fillRef idx="0"/>
          <a:effectRef idx="0"/>
          <a:fontRef idx="minor"/>
        </p:style>
      </p:sp>
      <p:sp>
        <p:nvSpPr>
          <p:cNvPr id="35" name="CustomShape 36"/>
          <p:cNvSpPr/>
          <p:nvPr/>
        </p:nvSpPr>
        <p:spPr>
          <a:xfrm>
            <a:off x="3000960" y="2167200"/>
            <a:ext cx="16200" cy="27360"/>
          </a:xfrm>
          <a:custGeom>
            <a:avLst/>
            <a:gdLst/>
            <a:ahLst/>
            <a:rect l="l" t="t" r="r" b="b"/>
            <a:pathLst>
              <a:path w="8" h="10">
                <a:moveTo>
                  <a:pt x="7" y="0"/>
                </a:moveTo>
                <a:lnTo>
                  <a:pt x="0" y="6"/>
                </a:lnTo>
                <a:lnTo>
                  <a:pt x="8" y="10"/>
                </a:lnTo>
                <a:lnTo>
                  <a:pt x="7" y="0"/>
                </a:lnTo>
                <a:close/>
              </a:path>
            </a:pathLst>
          </a:custGeom>
          <a:solidFill>
            <a:srgbClr val="455a8c"/>
          </a:solidFill>
          <a:ln w="9360">
            <a:noFill/>
          </a:ln>
        </p:spPr>
        <p:style>
          <a:lnRef idx="0"/>
          <a:fillRef idx="0"/>
          <a:effectRef idx="0"/>
          <a:fontRef idx="minor"/>
        </p:style>
      </p:sp>
      <p:sp>
        <p:nvSpPr>
          <p:cNvPr id="36" name="CustomShape 37"/>
          <p:cNvSpPr/>
          <p:nvPr/>
        </p:nvSpPr>
        <p:spPr>
          <a:xfrm>
            <a:off x="3000960" y="2167200"/>
            <a:ext cx="16200" cy="27360"/>
          </a:xfrm>
          <a:custGeom>
            <a:avLst/>
            <a:gdLst/>
            <a:ahLst/>
            <a:rect l="l" t="t" r="r" b="b"/>
            <a:pathLst>
              <a:path w="8" h="10">
                <a:moveTo>
                  <a:pt x="7" y="0"/>
                </a:moveTo>
                <a:lnTo>
                  <a:pt x="0" y="6"/>
                </a:lnTo>
                <a:lnTo>
                  <a:pt x="8" y="10"/>
                </a:lnTo>
                <a:lnTo>
                  <a:pt x="7" y="0"/>
                </a:lnTo>
              </a:path>
            </a:pathLst>
          </a:custGeom>
          <a:solidFill>
            <a:srgbClr val="1c64b2"/>
          </a:solidFill>
          <a:ln w="9360">
            <a:noFill/>
          </a:ln>
        </p:spPr>
        <p:style>
          <a:lnRef idx="0"/>
          <a:fillRef idx="0"/>
          <a:effectRef idx="0"/>
          <a:fontRef idx="minor"/>
        </p:style>
      </p:sp>
      <p:sp>
        <p:nvSpPr>
          <p:cNvPr id="37" name="CustomShape 38"/>
          <p:cNvSpPr/>
          <p:nvPr/>
        </p:nvSpPr>
        <p:spPr>
          <a:xfrm>
            <a:off x="2849400" y="1935000"/>
            <a:ext cx="267480" cy="351000"/>
          </a:xfrm>
          <a:custGeom>
            <a:avLst/>
            <a:gdLst/>
            <a:ahLst/>
            <a:rect l="l" t="t" r="r" b="b"/>
            <a:pathLst>
              <a:path w="175" h="171">
                <a:moveTo>
                  <a:pt x="106" y="104"/>
                </a:moveTo>
                <a:cubicBezTo>
                  <a:pt x="108" y="104"/>
                  <a:pt x="109" y="103"/>
                  <a:pt x="110" y="101"/>
                </a:cubicBezTo>
                <a:cubicBezTo>
                  <a:pt x="111" y="102"/>
                  <a:pt x="112" y="102"/>
                  <a:pt x="114" y="103"/>
                </a:cubicBezTo>
                <a:cubicBezTo>
                  <a:pt x="113" y="105"/>
                  <a:pt x="115" y="108"/>
                  <a:pt x="117" y="108"/>
                </a:cubicBezTo>
                <a:cubicBezTo>
                  <a:pt x="118" y="108"/>
                  <a:pt x="119" y="107"/>
                  <a:pt x="119" y="107"/>
                </a:cubicBezTo>
                <a:cubicBezTo>
                  <a:pt x="120" y="108"/>
                  <a:pt x="121" y="109"/>
                  <a:pt x="121" y="110"/>
                </a:cubicBezTo>
                <a:cubicBezTo>
                  <a:pt x="119" y="112"/>
                  <a:pt x="119" y="116"/>
                  <a:pt x="124" y="116"/>
                </a:cubicBezTo>
                <a:cubicBezTo>
                  <a:pt x="124" y="118"/>
                  <a:pt x="124" y="119"/>
                  <a:pt x="124" y="120"/>
                </a:cubicBezTo>
                <a:cubicBezTo>
                  <a:pt x="124" y="120"/>
                  <a:pt x="123" y="120"/>
                  <a:pt x="123" y="120"/>
                </a:cubicBezTo>
                <a:cubicBezTo>
                  <a:pt x="120" y="120"/>
                  <a:pt x="119" y="125"/>
                  <a:pt x="122" y="126"/>
                </a:cubicBezTo>
                <a:cubicBezTo>
                  <a:pt x="121" y="128"/>
                  <a:pt x="120" y="129"/>
                  <a:pt x="119" y="130"/>
                </a:cubicBezTo>
                <a:cubicBezTo>
                  <a:pt x="119" y="129"/>
                  <a:pt x="118" y="129"/>
                  <a:pt x="117" y="129"/>
                </a:cubicBezTo>
                <a:cubicBezTo>
                  <a:pt x="115" y="129"/>
                  <a:pt x="113" y="131"/>
                  <a:pt x="114" y="133"/>
                </a:cubicBezTo>
                <a:cubicBezTo>
                  <a:pt x="113" y="135"/>
                  <a:pt x="112" y="134"/>
                  <a:pt x="111" y="135"/>
                </a:cubicBezTo>
                <a:cubicBezTo>
                  <a:pt x="110" y="133"/>
                  <a:pt x="108" y="132"/>
                  <a:pt x="107" y="132"/>
                </a:cubicBezTo>
                <a:cubicBezTo>
                  <a:pt x="105" y="132"/>
                  <a:pt x="104" y="133"/>
                  <a:pt x="103" y="135"/>
                </a:cubicBezTo>
                <a:cubicBezTo>
                  <a:pt x="102" y="135"/>
                  <a:pt x="101" y="134"/>
                  <a:pt x="99" y="134"/>
                </a:cubicBezTo>
                <a:cubicBezTo>
                  <a:pt x="101" y="131"/>
                  <a:pt x="98" y="129"/>
                  <a:pt x="96" y="129"/>
                </a:cubicBezTo>
                <a:cubicBezTo>
                  <a:pt x="95" y="129"/>
                  <a:pt x="95" y="129"/>
                  <a:pt x="94" y="129"/>
                </a:cubicBezTo>
                <a:cubicBezTo>
                  <a:pt x="93" y="129"/>
                  <a:pt x="92" y="128"/>
                  <a:pt x="92" y="127"/>
                </a:cubicBezTo>
                <a:cubicBezTo>
                  <a:pt x="94" y="125"/>
                  <a:pt x="94" y="120"/>
                  <a:pt x="90" y="120"/>
                </a:cubicBezTo>
                <a:cubicBezTo>
                  <a:pt x="89" y="119"/>
                  <a:pt x="89" y="118"/>
                  <a:pt x="89" y="116"/>
                </a:cubicBezTo>
                <a:cubicBezTo>
                  <a:pt x="90" y="116"/>
                  <a:pt x="90" y="116"/>
                  <a:pt x="90" y="116"/>
                </a:cubicBezTo>
                <a:cubicBezTo>
                  <a:pt x="93" y="116"/>
                  <a:pt x="94" y="112"/>
                  <a:pt x="91" y="110"/>
                </a:cubicBezTo>
                <a:cubicBezTo>
                  <a:pt x="92" y="109"/>
                  <a:pt x="93" y="108"/>
                  <a:pt x="94" y="107"/>
                </a:cubicBezTo>
                <a:cubicBezTo>
                  <a:pt x="95" y="107"/>
                  <a:pt x="95" y="108"/>
                  <a:pt x="96" y="108"/>
                </a:cubicBezTo>
                <a:cubicBezTo>
                  <a:pt x="99" y="108"/>
                  <a:pt x="100" y="105"/>
                  <a:pt x="99" y="103"/>
                </a:cubicBezTo>
                <a:cubicBezTo>
                  <a:pt x="100" y="102"/>
                  <a:pt x="101" y="102"/>
                  <a:pt x="103" y="102"/>
                </a:cubicBezTo>
                <a:cubicBezTo>
                  <a:pt x="103" y="103"/>
                  <a:pt x="105" y="104"/>
                  <a:pt x="106" y="104"/>
                </a:cubicBezTo>
                <a:moveTo>
                  <a:pt x="65" y="59"/>
                </a:moveTo>
                <a:cubicBezTo>
                  <a:pt x="68" y="59"/>
                  <a:pt x="71" y="57"/>
                  <a:pt x="71" y="53"/>
                </a:cubicBezTo>
                <a:cubicBezTo>
                  <a:pt x="74" y="53"/>
                  <a:pt x="77" y="54"/>
                  <a:pt x="79" y="54"/>
                </a:cubicBezTo>
                <a:cubicBezTo>
                  <a:pt x="78" y="59"/>
                  <a:pt x="82" y="63"/>
                  <a:pt x="86" y="63"/>
                </a:cubicBezTo>
                <a:cubicBezTo>
                  <a:pt x="87" y="63"/>
                  <a:pt x="89" y="62"/>
                  <a:pt x="90" y="61"/>
                </a:cubicBezTo>
                <a:cubicBezTo>
                  <a:pt x="93" y="62"/>
                  <a:pt x="94" y="64"/>
                  <a:pt x="95" y="66"/>
                </a:cubicBezTo>
                <a:cubicBezTo>
                  <a:pt x="91" y="70"/>
                  <a:pt x="92" y="78"/>
                  <a:pt x="100" y="78"/>
                </a:cubicBezTo>
                <a:cubicBezTo>
                  <a:pt x="100" y="78"/>
                  <a:pt x="100" y="78"/>
                  <a:pt x="100" y="78"/>
                </a:cubicBezTo>
                <a:cubicBezTo>
                  <a:pt x="101" y="80"/>
                  <a:pt x="101" y="83"/>
                  <a:pt x="101" y="85"/>
                </a:cubicBezTo>
                <a:cubicBezTo>
                  <a:pt x="94" y="85"/>
                  <a:pt x="93" y="94"/>
                  <a:pt x="99" y="97"/>
                </a:cubicBezTo>
                <a:cubicBezTo>
                  <a:pt x="98" y="99"/>
                  <a:pt x="97" y="101"/>
                  <a:pt x="96" y="103"/>
                </a:cubicBezTo>
                <a:cubicBezTo>
                  <a:pt x="94" y="103"/>
                  <a:pt x="93" y="102"/>
                  <a:pt x="92" y="102"/>
                </a:cubicBezTo>
                <a:cubicBezTo>
                  <a:pt x="87" y="102"/>
                  <a:pt x="84" y="107"/>
                  <a:pt x="86" y="112"/>
                </a:cubicBezTo>
                <a:cubicBezTo>
                  <a:pt x="85" y="114"/>
                  <a:pt x="83" y="114"/>
                  <a:pt x="80" y="115"/>
                </a:cubicBezTo>
                <a:cubicBezTo>
                  <a:pt x="79" y="113"/>
                  <a:pt x="76" y="111"/>
                  <a:pt x="73" y="111"/>
                </a:cubicBezTo>
                <a:cubicBezTo>
                  <a:pt x="70" y="111"/>
                  <a:pt x="67" y="113"/>
                  <a:pt x="67" y="117"/>
                </a:cubicBezTo>
                <a:cubicBezTo>
                  <a:pt x="64" y="117"/>
                  <a:pt x="62" y="116"/>
                  <a:pt x="59" y="116"/>
                </a:cubicBezTo>
                <a:cubicBezTo>
                  <a:pt x="61" y="111"/>
                  <a:pt x="57" y="107"/>
                  <a:pt x="53" y="107"/>
                </a:cubicBezTo>
                <a:cubicBezTo>
                  <a:pt x="51" y="107"/>
                  <a:pt x="49" y="108"/>
                  <a:pt x="48" y="109"/>
                </a:cubicBezTo>
                <a:cubicBezTo>
                  <a:pt x="46" y="108"/>
                  <a:pt x="44" y="106"/>
                  <a:pt x="43" y="104"/>
                </a:cubicBezTo>
                <a:cubicBezTo>
                  <a:pt x="48" y="100"/>
                  <a:pt x="46" y="92"/>
                  <a:pt x="38" y="92"/>
                </a:cubicBezTo>
                <a:cubicBezTo>
                  <a:pt x="38" y="92"/>
                  <a:pt x="38" y="92"/>
                  <a:pt x="38" y="92"/>
                </a:cubicBezTo>
                <a:cubicBezTo>
                  <a:pt x="37" y="90"/>
                  <a:pt x="37" y="87"/>
                  <a:pt x="37" y="85"/>
                </a:cubicBezTo>
                <a:cubicBezTo>
                  <a:pt x="37" y="85"/>
                  <a:pt x="37" y="85"/>
                  <a:pt x="37" y="85"/>
                </a:cubicBezTo>
                <a:cubicBezTo>
                  <a:pt x="44" y="85"/>
                  <a:pt x="45" y="75"/>
                  <a:pt x="39" y="73"/>
                </a:cubicBezTo>
                <a:cubicBezTo>
                  <a:pt x="40" y="71"/>
                  <a:pt x="42" y="69"/>
                  <a:pt x="43" y="67"/>
                </a:cubicBezTo>
                <a:cubicBezTo>
                  <a:pt x="44" y="67"/>
                  <a:pt x="46" y="68"/>
                  <a:pt x="47" y="68"/>
                </a:cubicBezTo>
                <a:cubicBezTo>
                  <a:pt x="52" y="68"/>
                  <a:pt x="54" y="63"/>
                  <a:pt x="52" y="58"/>
                </a:cubicBezTo>
                <a:cubicBezTo>
                  <a:pt x="53" y="56"/>
                  <a:pt x="56" y="56"/>
                  <a:pt x="58" y="55"/>
                </a:cubicBezTo>
                <a:cubicBezTo>
                  <a:pt x="59" y="57"/>
                  <a:pt x="62" y="59"/>
                  <a:pt x="65" y="59"/>
                </a:cubicBezTo>
                <a:moveTo>
                  <a:pt x="54" y="0"/>
                </a:moveTo>
                <a:cubicBezTo>
                  <a:pt x="54" y="0"/>
                  <a:pt x="54" y="0"/>
                  <a:pt x="54" y="0"/>
                </a:cubicBezTo>
                <a:cubicBezTo>
                  <a:pt x="0" y="171"/>
                  <a:pt x="0" y="171"/>
                  <a:pt x="0" y="171"/>
                </a:cubicBezTo>
                <a:cubicBezTo>
                  <a:pt x="0" y="171"/>
                  <a:pt x="0" y="171"/>
                  <a:pt x="0" y="171"/>
                </a:cubicBezTo>
                <a:cubicBezTo>
                  <a:pt x="175" y="132"/>
                  <a:pt x="175" y="132"/>
                  <a:pt x="175" y="132"/>
                </a:cubicBezTo>
                <a:cubicBezTo>
                  <a:pt x="175" y="132"/>
                  <a:pt x="175" y="132"/>
                  <a:pt x="175" y="132"/>
                </a:cubicBezTo>
                <a:cubicBezTo>
                  <a:pt x="54" y="0"/>
                  <a:pt x="54" y="0"/>
                  <a:pt x="54" y="0"/>
                </a:cubicBezTo>
              </a:path>
            </a:pathLst>
          </a:custGeom>
          <a:solidFill>
            <a:srgbClr val="1c64b2"/>
          </a:solidFill>
          <a:ln w="9360">
            <a:noFill/>
          </a:ln>
        </p:spPr>
        <p:style>
          <a:lnRef idx="0"/>
          <a:fillRef idx="0"/>
          <a:effectRef idx="0"/>
          <a:fontRef idx="minor"/>
        </p:style>
      </p:sp>
      <p:sp>
        <p:nvSpPr>
          <p:cNvPr id="38" name="CustomShape 39"/>
          <p:cNvSpPr/>
          <p:nvPr/>
        </p:nvSpPr>
        <p:spPr>
          <a:xfrm>
            <a:off x="1468800" y="3042000"/>
            <a:ext cx="446040" cy="547560"/>
          </a:xfrm>
          <a:custGeom>
            <a:avLst/>
            <a:gdLst/>
            <a:ahLst/>
            <a:rect l="l" t="t" r="r" b="b"/>
            <a:pathLst>
              <a:path w="291" h="268">
                <a:moveTo>
                  <a:pt x="183" y="227"/>
                </a:moveTo>
                <a:cubicBezTo>
                  <a:pt x="150" y="226"/>
                  <a:pt x="150" y="226"/>
                  <a:pt x="150" y="226"/>
                </a:cubicBezTo>
                <a:cubicBezTo>
                  <a:pt x="151" y="190"/>
                  <a:pt x="151" y="190"/>
                  <a:pt x="151" y="190"/>
                </a:cubicBezTo>
                <a:cubicBezTo>
                  <a:pt x="184" y="191"/>
                  <a:pt x="184" y="191"/>
                  <a:pt x="184" y="191"/>
                </a:cubicBezTo>
                <a:cubicBezTo>
                  <a:pt x="183" y="227"/>
                  <a:pt x="183" y="227"/>
                  <a:pt x="183" y="227"/>
                </a:cubicBezTo>
                <a:moveTo>
                  <a:pt x="154" y="91"/>
                </a:moveTo>
                <a:cubicBezTo>
                  <a:pt x="155" y="47"/>
                  <a:pt x="155" y="47"/>
                  <a:pt x="155" y="47"/>
                </a:cubicBezTo>
                <a:cubicBezTo>
                  <a:pt x="157" y="46"/>
                  <a:pt x="160" y="46"/>
                  <a:pt x="163" y="46"/>
                </a:cubicBezTo>
                <a:cubicBezTo>
                  <a:pt x="163" y="46"/>
                  <a:pt x="164" y="46"/>
                  <a:pt x="164" y="46"/>
                </a:cubicBezTo>
                <a:cubicBezTo>
                  <a:pt x="194" y="47"/>
                  <a:pt x="218" y="72"/>
                  <a:pt x="218" y="102"/>
                </a:cubicBezTo>
                <a:cubicBezTo>
                  <a:pt x="217" y="113"/>
                  <a:pt x="214" y="123"/>
                  <a:pt x="208" y="132"/>
                </a:cubicBezTo>
                <a:cubicBezTo>
                  <a:pt x="201" y="145"/>
                  <a:pt x="201" y="145"/>
                  <a:pt x="201" y="145"/>
                </a:cubicBezTo>
                <a:cubicBezTo>
                  <a:pt x="195" y="155"/>
                  <a:pt x="195" y="155"/>
                  <a:pt x="195" y="155"/>
                </a:cubicBezTo>
                <a:cubicBezTo>
                  <a:pt x="194" y="157"/>
                  <a:pt x="190" y="166"/>
                  <a:pt x="190" y="174"/>
                </a:cubicBezTo>
                <a:cubicBezTo>
                  <a:pt x="190" y="177"/>
                  <a:pt x="189" y="180"/>
                  <a:pt x="187" y="182"/>
                </a:cubicBezTo>
                <a:cubicBezTo>
                  <a:pt x="186" y="185"/>
                  <a:pt x="184" y="185"/>
                  <a:pt x="182" y="185"/>
                </a:cubicBezTo>
                <a:cubicBezTo>
                  <a:pt x="182" y="185"/>
                  <a:pt x="182" y="185"/>
                  <a:pt x="181" y="185"/>
                </a:cubicBezTo>
                <a:cubicBezTo>
                  <a:pt x="180" y="185"/>
                  <a:pt x="179" y="185"/>
                  <a:pt x="177" y="185"/>
                </a:cubicBezTo>
                <a:cubicBezTo>
                  <a:pt x="176" y="185"/>
                  <a:pt x="174" y="185"/>
                  <a:pt x="172" y="185"/>
                </a:cubicBezTo>
                <a:cubicBezTo>
                  <a:pt x="165" y="184"/>
                  <a:pt x="158" y="184"/>
                  <a:pt x="151" y="184"/>
                </a:cubicBezTo>
                <a:cubicBezTo>
                  <a:pt x="153" y="118"/>
                  <a:pt x="153" y="118"/>
                  <a:pt x="153" y="118"/>
                </a:cubicBezTo>
                <a:cubicBezTo>
                  <a:pt x="178" y="139"/>
                  <a:pt x="178" y="139"/>
                  <a:pt x="178" y="139"/>
                </a:cubicBezTo>
                <a:cubicBezTo>
                  <a:pt x="189" y="78"/>
                  <a:pt x="189" y="78"/>
                  <a:pt x="189" y="78"/>
                </a:cubicBezTo>
                <a:cubicBezTo>
                  <a:pt x="154" y="91"/>
                  <a:pt x="154" y="91"/>
                  <a:pt x="154" y="91"/>
                </a:cubicBezTo>
                <a:moveTo>
                  <a:pt x="113" y="75"/>
                </a:moveTo>
                <a:cubicBezTo>
                  <a:pt x="124" y="71"/>
                  <a:pt x="124" y="71"/>
                  <a:pt x="124" y="71"/>
                </a:cubicBezTo>
                <a:cubicBezTo>
                  <a:pt x="124" y="71"/>
                  <a:pt x="134" y="46"/>
                  <a:pt x="135" y="46"/>
                </a:cubicBezTo>
                <a:cubicBezTo>
                  <a:pt x="135" y="46"/>
                  <a:pt x="135" y="46"/>
                  <a:pt x="135" y="46"/>
                </a:cubicBezTo>
                <a:cubicBezTo>
                  <a:pt x="145" y="46"/>
                  <a:pt x="145" y="46"/>
                  <a:pt x="145" y="46"/>
                </a:cubicBezTo>
                <a:cubicBezTo>
                  <a:pt x="144" y="108"/>
                  <a:pt x="144" y="108"/>
                  <a:pt x="144" y="108"/>
                </a:cubicBezTo>
                <a:cubicBezTo>
                  <a:pt x="144" y="108"/>
                  <a:pt x="143" y="108"/>
                  <a:pt x="143" y="108"/>
                </a:cubicBezTo>
                <a:cubicBezTo>
                  <a:pt x="127" y="108"/>
                  <a:pt x="114" y="120"/>
                  <a:pt x="114" y="136"/>
                </a:cubicBezTo>
                <a:cubicBezTo>
                  <a:pt x="113" y="152"/>
                  <a:pt x="126" y="165"/>
                  <a:pt x="143" y="165"/>
                </a:cubicBezTo>
                <a:cubicBezTo>
                  <a:pt x="143" y="165"/>
                  <a:pt x="143" y="165"/>
                  <a:pt x="143" y="165"/>
                </a:cubicBezTo>
                <a:cubicBezTo>
                  <a:pt x="141" y="227"/>
                  <a:pt x="141" y="227"/>
                  <a:pt x="141" y="227"/>
                </a:cubicBezTo>
                <a:cubicBezTo>
                  <a:pt x="131" y="227"/>
                  <a:pt x="131" y="227"/>
                  <a:pt x="131" y="227"/>
                </a:cubicBezTo>
                <a:cubicBezTo>
                  <a:pt x="130" y="226"/>
                  <a:pt x="120" y="201"/>
                  <a:pt x="120" y="201"/>
                </a:cubicBezTo>
                <a:cubicBezTo>
                  <a:pt x="109" y="197"/>
                  <a:pt x="109" y="197"/>
                  <a:pt x="109" y="197"/>
                </a:cubicBezTo>
                <a:cubicBezTo>
                  <a:pt x="109" y="197"/>
                  <a:pt x="87" y="206"/>
                  <a:pt x="84" y="206"/>
                </a:cubicBezTo>
                <a:cubicBezTo>
                  <a:pt x="84" y="206"/>
                  <a:pt x="84" y="206"/>
                  <a:pt x="84" y="206"/>
                </a:cubicBezTo>
                <a:cubicBezTo>
                  <a:pt x="70" y="192"/>
                  <a:pt x="70" y="192"/>
                  <a:pt x="70" y="192"/>
                </a:cubicBezTo>
                <a:cubicBezTo>
                  <a:pt x="69" y="191"/>
                  <a:pt x="80" y="167"/>
                  <a:pt x="80" y="167"/>
                </a:cubicBezTo>
                <a:cubicBezTo>
                  <a:pt x="76" y="155"/>
                  <a:pt x="76" y="155"/>
                  <a:pt x="76" y="155"/>
                </a:cubicBezTo>
                <a:cubicBezTo>
                  <a:pt x="76" y="155"/>
                  <a:pt x="51" y="146"/>
                  <a:pt x="51" y="144"/>
                </a:cubicBezTo>
                <a:cubicBezTo>
                  <a:pt x="51" y="124"/>
                  <a:pt x="51" y="124"/>
                  <a:pt x="51" y="124"/>
                </a:cubicBezTo>
                <a:cubicBezTo>
                  <a:pt x="51" y="123"/>
                  <a:pt x="77" y="114"/>
                  <a:pt x="77" y="114"/>
                </a:cubicBezTo>
                <a:cubicBezTo>
                  <a:pt x="82" y="103"/>
                  <a:pt x="82" y="103"/>
                  <a:pt x="82" y="103"/>
                </a:cubicBezTo>
                <a:cubicBezTo>
                  <a:pt x="82" y="103"/>
                  <a:pt x="71" y="79"/>
                  <a:pt x="72" y="78"/>
                </a:cubicBezTo>
                <a:cubicBezTo>
                  <a:pt x="87" y="64"/>
                  <a:pt x="87" y="64"/>
                  <a:pt x="87" y="64"/>
                </a:cubicBezTo>
                <a:cubicBezTo>
                  <a:pt x="87" y="64"/>
                  <a:pt x="87" y="64"/>
                  <a:pt x="87" y="64"/>
                </a:cubicBezTo>
                <a:cubicBezTo>
                  <a:pt x="90" y="64"/>
                  <a:pt x="113" y="75"/>
                  <a:pt x="113" y="75"/>
                </a:cubicBezTo>
                <a:moveTo>
                  <a:pt x="145" y="0"/>
                </a:moveTo>
                <a:cubicBezTo>
                  <a:pt x="83" y="0"/>
                  <a:pt x="27" y="44"/>
                  <a:pt x="14" y="108"/>
                </a:cubicBezTo>
                <a:cubicBezTo>
                  <a:pt x="0" y="180"/>
                  <a:pt x="47" y="250"/>
                  <a:pt x="119" y="265"/>
                </a:cubicBezTo>
                <a:cubicBezTo>
                  <a:pt x="127" y="267"/>
                  <a:pt x="135" y="267"/>
                  <a:pt x="144" y="268"/>
                </a:cubicBezTo>
                <a:cubicBezTo>
                  <a:pt x="147" y="268"/>
                  <a:pt x="147" y="268"/>
                  <a:pt x="147" y="268"/>
                </a:cubicBezTo>
                <a:cubicBezTo>
                  <a:pt x="209" y="267"/>
                  <a:pt x="264" y="223"/>
                  <a:pt x="276" y="160"/>
                </a:cubicBezTo>
                <a:cubicBezTo>
                  <a:pt x="291" y="88"/>
                  <a:pt x="244" y="18"/>
                  <a:pt x="171" y="3"/>
                </a:cubicBezTo>
                <a:cubicBezTo>
                  <a:pt x="163" y="1"/>
                  <a:pt x="154" y="0"/>
                  <a:pt x="145" y="0"/>
                </a:cubicBezTo>
              </a:path>
            </a:pathLst>
          </a:custGeom>
          <a:solidFill>
            <a:srgbClr val="216bbc"/>
          </a:solidFill>
          <a:ln w="9360">
            <a:noFill/>
          </a:ln>
        </p:spPr>
        <p:style>
          <a:lnRef idx="0"/>
          <a:fillRef idx="0"/>
          <a:effectRef idx="0"/>
          <a:fontRef idx="minor"/>
        </p:style>
      </p:sp>
      <p:sp>
        <p:nvSpPr>
          <p:cNvPr id="39" name="PlaceHolder 40"/>
          <p:cNvSpPr>
            <a:spLocks noGrp="1"/>
          </p:cNvSpPr>
          <p:nvPr>
            <p:ph type="body"/>
          </p:nvPr>
        </p:nvSpPr>
        <p:spPr>
          <a:xfrm>
            <a:off x="3933720" y="3263400"/>
            <a:ext cx="4952520" cy="1902960"/>
          </a:xfrm>
          <a:prstGeom prst="rect">
            <a:avLst/>
          </a:prstGeom>
        </p:spPr>
        <p:txBody>
          <a:bodyPr lIns="68760" rIns="68760" tIns="34200" bIns="34200"/>
          <a:p>
            <a:pPr marL="432000" indent="-324000">
              <a:buClr>
                <a:srgbClr val="000000"/>
              </a:buClr>
              <a:buSzPct val="45000"/>
              <a:buFont typeface="Wingdings" charset="2"/>
              <a:buChar char=""/>
            </a:pPr>
            <a:r>
              <a:rPr b="0" lang="ru-RU" sz="2100" spc="-1" strike="noStrike">
                <a:solidFill>
                  <a:srgbClr val="ffffff"/>
                </a:solidFill>
                <a:uFill>
                  <a:solidFill>
                    <a:srgbClr val="ffffff"/>
                  </a:solidFill>
                </a:uFill>
                <a:latin typeface="Open Sans"/>
              </a:rPr>
              <a:t>Click to edit the outline text format</a:t>
            </a:r>
            <a:endParaRPr b="0" lang="ru-RU" sz="2100" spc="-1" strike="noStrike">
              <a:solidFill>
                <a:srgbClr val="000000"/>
              </a:solidFill>
              <a:uFill>
                <a:solidFill>
                  <a:srgbClr val="ffffff"/>
                </a:solidFill>
              </a:uFill>
              <a:latin typeface="Open Sans"/>
            </a:endParaRPr>
          </a:p>
          <a:p>
            <a:pPr lvl="1" marL="864000" indent="-324000">
              <a:buClr>
                <a:srgbClr val="000000"/>
              </a:buClr>
              <a:buSzPct val="75000"/>
              <a:buFont typeface="Symbol" charset="2"/>
              <a:buChar char=""/>
            </a:pPr>
            <a:r>
              <a:rPr b="0" lang="ru-RU" sz="2100" spc="-1" strike="noStrike">
                <a:solidFill>
                  <a:srgbClr val="ffffff"/>
                </a:solidFill>
                <a:uFill>
                  <a:solidFill>
                    <a:srgbClr val="ffffff"/>
                  </a:solidFill>
                </a:uFill>
                <a:latin typeface="Open Sans"/>
              </a:rPr>
              <a:t>Second Outline Level</a:t>
            </a:r>
            <a:endParaRPr b="0" lang="ru-RU" sz="2100" spc="-1" strike="noStrike">
              <a:solidFill>
                <a:srgbClr val="000000"/>
              </a:solidFill>
              <a:uFill>
                <a:solidFill>
                  <a:srgbClr val="ffffff"/>
                </a:solidFill>
              </a:uFill>
              <a:latin typeface="Open Sans"/>
            </a:endParaRPr>
          </a:p>
          <a:p>
            <a:pPr lvl="2" marL="1296000" indent="-288000">
              <a:buClr>
                <a:srgbClr val="000000"/>
              </a:buClr>
              <a:buSzPct val="45000"/>
              <a:buFont typeface="Wingdings" charset="2"/>
              <a:buChar char=""/>
            </a:pPr>
            <a:r>
              <a:rPr b="0" lang="ru-RU" sz="2100" spc="-1" strike="noStrike">
                <a:solidFill>
                  <a:srgbClr val="ffffff"/>
                </a:solidFill>
                <a:uFill>
                  <a:solidFill>
                    <a:srgbClr val="ffffff"/>
                  </a:solidFill>
                </a:uFill>
                <a:latin typeface="Open Sans"/>
              </a:rPr>
              <a:t>Third Outline Level</a:t>
            </a:r>
            <a:endParaRPr b="0" lang="ru-RU" sz="2100" spc="-1" strike="noStrike">
              <a:solidFill>
                <a:srgbClr val="000000"/>
              </a:solidFill>
              <a:uFill>
                <a:solidFill>
                  <a:srgbClr val="ffffff"/>
                </a:solidFill>
              </a:uFill>
              <a:latin typeface="Open Sans"/>
            </a:endParaRPr>
          </a:p>
          <a:p>
            <a:pPr lvl="3" marL="1728000" indent="-216000">
              <a:buClr>
                <a:srgbClr val="000000"/>
              </a:buClr>
              <a:buSzPct val="75000"/>
              <a:buFont typeface="Symbol" charset="2"/>
              <a:buChar char=""/>
            </a:pPr>
            <a:r>
              <a:rPr b="0" lang="ru-RU" sz="2100" spc="-1" strike="noStrike">
                <a:solidFill>
                  <a:srgbClr val="ffffff"/>
                </a:solidFill>
                <a:uFill>
                  <a:solidFill>
                    <a:srgbClr val="ffffff"/>
                  </a:solidFill>
                </a:uFill>
                <a:latin typeface="Open Sans"/>
              </a:rPr>
              <a:t>Fourth Outline Level</a:t>
            </a:r>
            <a:endParaRPr b="0" lang="ru-RU" sz="2100" spc="-1" strike="noStrike">
              <a:solidFill>
                <a:srgbClr val="000000"/>
              </a:solidFill>
              <a:uFill>
                <a:solidFill>
                  <a:srgbClr val="ffffff"/>
                </a:solidFill>
              </a:uFill>
              <a:latin typeface="Open Sans"/>
            </a:endParaRPr>
          </a:p>
          <a:p>
            <a:pPr lvl="4" marL="2160000" indent="-216000">
              <a:buClr>
                <a:srgbClr val="000000"/>
              </a:buClr>
              <a:buSzPct val="45000"/>
              <a:buFont typeface="Wingdings" charset="2"/>
              <a:buChar char=""/>
            </a:pPr>
            <a:r>
              <a:rPr b="0" lang="ru-RU" sz="2100" spc="-1" strike="noStrike">
                <a:solidFill>
                  <a:srgbClr val="ffffff"/>
                </a:solidFill>
                <a:uFill>
                  <a:solidFill>
                    <a:srgbClr val="ffffff"/>
                  </a:solidFill>
                </a:uFill>
                <a:latin typeface="Open Sans"/>
              </a:rPr>
              <a:t>Fifth Outline Level</a:t>
            </a:r>
            <a:endParaRPr b="0" lang="ru-RU" sz="2100" spc="-1" strike="noStrike">
              <a:solidFill>
                <a:srgbClr val="000000"/>
              </a:solidFill>
              <a:uFill>
                <a:solidFill>
                  <a:srgbClr val="ffffff"/>
                </a:solidFill>
              </a:uFill>
              <a:latin typeface="Open Sans"/>
            </a:endParaRPr>
          </a:p>
          <a:p>
            <a:pPr lvl="5" marL="2592000" indent="-216000">
              <a:buClr>
                <a:srgbClr val="000000"/>
              </a:buClr>
              <a:buSzPct val="45000"/>
              <a:buFont typeface="Wingdings" charset="2"/>
              <a:buChar char=""/>
            </a:pPr>
            <a:r>
              <a:rPr b="0" lang="ru-RU" sz="2100" spc="-1" strike="noStrike">
                <a:solidFill>
                  <a:srgbClr val="ffffff"/>
                </a:solidFill>
                <a:uFill>
                  <a:solidFill>
                    <a:srgbClr val="ffffff"/>
                  </a:solidFill>
                </a:uFill>
                <a:latin typeface="Open Sans"/>
              </a:rPr>
              <a:t>Sixth Outline Level</a:t>
            </a:r>
            <a:endParaRPr b="0" lang="ru-RU" sz="2100" spc="-1" strike="noStrike">
              <a:solidFill>
                <a:srgbClr val="000000"/>
              </a:solidFill>
              <a:uFill>
                <a:solidFill>
                  <a:srgbClr val="ffffff"/>
                </a:solidFill>
              </a:uFill>
              <a:latin typeface="Open Sans"/>
            </a:endParaRPr>
          </a:p>
          <a:p>
            <a:pPr>
              <a:lnSpc>
                <a:spcPct val="100000"/>
              </a:lnSpc>
            </a:pPr>
            <a:r>
              <a:rPr b="0" lang="ru-RU" sz="2100" spc="-1" strike="noStrike">
                <a:solidFill>
                  <a:srgbClr val="ffffff"/>
                </a:solidFill>
                <a:uFill>
                  <a:solidFill>
                    <a:srgbClr val="ffffff"/>
                  </a:solidFill>
                </a:uFill>
                <a:latin typeface="Open Sans"/>
              </a:rPr>
              <a:t>Seventh Outline LevelEDIT TEXT</a:t>
            </a:r>
            <a:endParaRPr b="0" lang="ru-RU" sz="2100" spc="-1" strike="noStrike">
              <a:solidFill>
                <a:srgbClr val="000000"/>
              </a:solidFill>
              <a:uFill>
                <a:solidFill>
                  <a:srgbClr val="ffffff"/>
                </a:solidFill>
              </a:uFill>
              <a:latin typeface="Open Sans"/>
            </a:endParaRPr>
          </a:p>
        </p:txBody>
      </p:sp>
      <p:sp>
        <p:nvSpPr>
          <p:cNvPr id="40" name="CustomShape 41"/>
          <p:cNvSpPr/>
          <p:nvPr/>
        </p:nvSpPr>
        <p:spPr>
          <a:xfrm>
            <a:off x="8449200" y="6027840"/>
            <a:ext cx="413280" cy="159480"/>
          </a:xfrm>
          <a:custGeom>
            <a:avLst/>
            <a:gdLst/>
            <a:ahLst/>
            <a:rect l="l" t="t" r="r" b="b"/>
            <a:pathLst>
              <a:path w="646" h="187">
                <a:moveTo>
                  <a:pt x="0" y="0"/>
                </a:moveTo>
                <a:cubicBezTo>
                  <a:pt x="646" y="0"/>
                  <a:pt x="646" y="0"/>
                  <a:pt x="646" y="0"/>
                </a:cubicBezTo>
                <a:cubicBezTo>
                  <a:pt x="646" y="186"/>
                  <a:pt x="646" y="186"/>
                  <a:pt x="646" y="186"/>
                </a:cubicBezTo>
                <a:cubicBezTo>
                  <a:pt x="431" y="187"/>
                  <a:pt x="215" y="186"/>
                  <a:pt x="0" y="187"/>
                </a:cubicBezTo>
                <a:cubicBezTo>
                  <a:pt x="0" y="1"/>
                  <a:pt x="0" y="1"/>
                  <a:pt x="0" y="1"/>
                </a:cubicBezTo>
                <a:cubicBezTo>
                  <a:pt x="0" y="0"/>
                  <a:pt x="0" y="0"/>
                  <a:pt x="0" y="0"/>
                </a:cubicBezTo>
                <a:moveTo>
                  <a:pt x="369" y="41"/>
                </a:moveTo>
                <a:cubicBezTo>
                  <a:pt x="361" y="43"/>
                  <a:pt x="346" y="41"/>
                  <a:pt x="334" y="41"/>
                </a:cubicBezTo>
                <a:cubicBezTo>
                  <a:pt x="316" y="41"/>
                  <a:pt x="316" y="41"/>
                  <a:pt x="316" y="41"/>
                </a:cubicBezTo>
                <a:cubicBezTo>
                  <a:pt x="309" y="41"/>
                  <a:pt x="302" y="42"/>
                  <a:pt x="298" y="41"/>
                </a:cubicBezTo>
                <a:cubicBezTo>
                  <a:pt x="295" y="40"/>
                  <a:pt x="293" y="36"/>
                  <a:pt x="290" y="37"/>
                </a:cubicBezTo>
                <a:cubicBezTo>
                  <a:pt x="289" y="45"/>
                  <a:pt x="288" y="58"/>
                  <a:pt x="289" y="66"/>
                </a:cubicBezTo>
                <a:cubicBezTo>
                  <a:pt x="292" y="66"/>
                  <a:pt x="292" y="66"/>
                  <a:pt x="292" y="66"/>
                </a:cubicBezTo>
                <a:cubicBezTo>
                  <a:pt x="294" y="50"/>
                  <a:pt x="306" y="44"/>
                  <a:pt x="325" y="48"/>
                </a:cubicBezTo>
                <a:cubicBezTo>
                  <a:pt x="325" y="117"/>
                  <a:pt x="325" y="117"/>
                  <a:pt x="325" y="117"/>
                </a:cubicBezTo>
                <a:cubicBezTo>
                  <a:pt x="325" y="129"/>
                  <a:pt x="326" y="138"/>
                  <a:pt x="316" y="140"/>
                </a:cubicBezTo>
                <a:cubicBezTo>
                  <a:pt x="312" y="141"/>
                  <a:pt x="307" y="139"/>
                  <a:pt x="309" y="144"/>
                </a:cubicBezTo>
                <a:cubicBezTo>
                  <a:pt x="324" y="145"/>
                  <a:pt x="344" y="146"/>
                  <a:pt x="358" y="144"/>
                </a:cubicBezTo>
                <a:cubicBezTo>
                  <a:pt x="358" y="141"/>
                  <a:pt x="358" y="141"/>
                  <a:pt x="358" y="141"/>
                </a:cubicBezTo>
                <a:cubicBezTo>
                  <a:pt x="350" y="140"/>
                  <a:pt x="344" y="139"/>
                  <a:pt x="343" y="130"/>
                </a:cubicBezTo>
                <a:cubicBezTo>
                  <a:pt x="341" y="119"/>
                  <a:pt x="343" y="103"/>
                  <a:pt x="343" y="89"/>
                </a:cubicBezTo>
                <a:cubicBezTo>
                  <a:pt x="343" y="47"/>
                  <a:pt x="343" y="47"/>
                  <a:pt x="343" y="47"/>
                </a:cubicBezTo>
                <a:cubicBezTo>
                  <a:pt x="353" y="48"/>
                  <a:pt x="362" y="46"/>
                  <a:pt x="368" y="50"/>
                </a:cubicBezTo>
                <a:cubicBezTo>
                  <a:pt x="373" y="53"/>
                  <a:pt x="372" y="60"/>
                  <a:pt x="375" y="66"/>
                </a:cubicBezTo>
                <a:cubicBezTo>
                  <a:pt x="379" y="66"/>
                  <a:pt x="379" y="66"/>
                  <a:pt x="379" y="66"/>
                </a:cubicBezTo>
                <a:cubicBezTo>
                  <a:pt x="379" y="57"/>
                  <a:pt x="377" y="45"/>
                  <a:pt x="377" y="37"/>
                </a:cubicBezTo>
                <a:cubicBezTo>
                  <a:pt x="375" y="36"/>
                  <a:pt x="373" y="40"/>
                  <a:pt x="369" y="41"/>
                </a:cubicBezTo>
                <a:moveTo>
                  <a:pt x="207" y="69"/>
                </a:moveTo>
                <a:cubicBezTo>
                  <a:pt x="208" y="96"/>
                  <a:pt x="243" y="97"/>
                  <a:pt x="252" y="113"/>
                </a:cubicBezTo>
                <a:cubicBezTo>
                  <a:pt x="259" y="127"/>
                  <a:pt x="250" y="143"/>
                  <a:pt x="233" y="141"/>
                </a:cubicBezTo>
                <a:cubicBezTo>
                  <a:pt x="219" y="139"/>
                  <a:pt x="214" y="126"/>
                  <a:pt x="208" y="115"/>
                </a:cubicBezTo>
                <a:cubicBezTo>
                  <a:pt x="207" y="116"/>
                  <a:pt x="205" y="116"/>
                  <a:pt x="204" y="116"/>
                </a:cubicBezTo>
                <a:cubicBezTo>
                  <a:pt x="204" y="124"/>
                  <a:pt x="207" y="133"/>
                  <a:pt x="208" y="141"/>
                </a:cubicBezTo>
                <a:cubicBezTo>
                  <a:pt x="235" y="155"/>
                  <a:pt x="268" y="145"/>
                  <a:pt x="270" y="119"/>
                </a:cubicBezTo>
                <a:cubicBezTo>
                  <a:pt x="272" y="106"/>
                  <a:pt x="266" y="97"/>
                  <a:pt x="260" y="92"/>
                </a:cubicBezTo>
                <a:cubicBezTo>
                  <a:pt x="249" y="83"/>
                  <a:pt x="232" y="81"/>
                  <a:pt x="225" y="69"/>
                </a:cubicBezTo>
                <a:cubicBezTo>
                  <a:pt x="221" y="61"/>
                  <a:pt x="224" y="51"/>
                  <a:pt x="231" y="47"/>
                </a:cubicBezTo>
                <a:cubicBezTo>
                  <a:pt x="243" y="40"/>
                  <a:pt x="253" y="48"/>
                  <a:pt x="258" y="56"/>
                </a:cubicBezTo>
                <a:cubicBezTo>
                  <a:pt x="258" y="58"/>
                  <a:pt x="260" y="65"/>
                  <a:pt x="262" y="65"/>
                </a:cubicBezTo>
                <a:cubicBezTo>
                  <a:pt x="263" y="65"/>
                  <a:pt x="264" y="64"/>
                  <a:pt x="266" y="64"/>
                </a:cubicBezTo>
                <a:cubicBezTo>
                  <a:pt x="266" y="58"/>
                  <a:pt x="263" y="50"/>
                  <a:pt x="263" y="42"/>
                </a:cubicBezTo>
                <a:cubicBezTo>
                  <a:pt x="238" y="32"/>
                  <a:pt x="207" y="41"/>
                  <a:pt x="207" y="69"/>
                </a:cubicBezTo>
                <a:moveTo>
                  <a:pt x="44" y="42"/>
                </a:moveTo>
                <a:cubicBezTo>
                  <a:pt x="44" y="45"/>
                  <a:pt x="44" y="45"/>
                  <a:pt x="44" y="45"/>
                </a:cubicBezTo>
                <a:cubicBezTo>
                  <a:pt x="59" y="43"/>
                  <a:pt x="58" y="57"/>
                  <a:pt x="58" y="71"/>
                </a:cubicBezTo>
                <a:cubicBezTo>
                  <a:pt x="58" y="93"/>
                  <a:pt x="58" y="93"/>
                  <a:pt x="58" y="93"/>
                </a:cubicBezTo>
                <a:cubicBezTo>
                  <a:pt x="58" y="106"/>
                  <a:pt x="61" y="135"/>
                  <a:pt x="53" y="139"/>
                </a:cubicBezTo>
                <a:cubicBezTo>
                  <a:pt x="49" y="141"/>
                  <a:pt x="42" y="138"/>
                  <a:pt x="43" y="144"/>
                </a:cubicBezTo>
                <a:cubicBezTo>
                  <a:pt x="67" y="146"/>
                  <a:pt x="94" y="144"/>
                  <a:pt x="118" y="145"/>
                </a:cubicBezTo>
                <a:cubicBezTo>
                  <a:pt x="120" y="136"/>
                  <a:pt x="123" y="128"/>
                  <a:pt x="124" y="119"/>
                </a:cubicBezTo>
                <a:cubicBezTo>
                  <a:pt x="118" y="116"/>
                  <a:pt x="118" y="121"/>
                  <a:pt x="117" y="124"/>
                </a:cubicBezTo>
                <a:cubicBezTo>
                  <a:pt x="113" y="135"/>
                  <a:pt x="107" y="139"/>
                  <a:pt x="93" y="139"/>
                </a:cubicBezTo>
                <a:cubicBezTo>
                  <a:pt x="84" y="139"/>
                  <a:pt x="77" y="138"/>
                  <a:pt x="76" y="127"/>
                </a:cubicBezTo>
                <a:cubicBezTo>
                  <a:pt x="75" y="117"/>
                  <a:pt x="76" y="104"/>
                  <a:pt x="76" y="92"/>
                </a:cubicBezTo>
                <a:cubicBezTo>
                  <a:pt x="76" y="79"/>
                  <a:pt x="75" y="66"/>
                  <a:pt x="76" y="56"/>
                </a:cubicBezTo>
                <a:cubicBezTo>
                  <a:pt x="76" y="48"/>
                  <a:pt x="79" y="47"/>
                  <a:pt x="85" y="45"/>
                </a:cubicBezTo>
                <a:cubicBezTo>
                  <a:pt x="87" y="45"/>
                  <a:pt x="91" y="47"/>
                  <a:pt x="90" y="42"/>
                </a:cubicBezTo>
                <a:cubicBezTo>
                  <a:pt x="76" y="40"/>
                  <a:pt x="59" y="41"/>
                  <a:pt x="44" y="41"/>
                </a:cubicBezTo>
                <a:cubicBezTo>
                  <a:pt x="44" y="41"/>
                  <a:pt x="44" y="41"/>
                  <a:pt x="44" y="42"/>
                </a:cubicBezTo>
                <a:moveTo>
                  <a:pt x="139" y="42"/>
                </a:moveTo>
                <a:cubicBezTo>
                  <a:pt x="139" y="45"/>
                  <a:pt x="139" y="45"/>
                  <a:pt x="139" y="45"/>
                </a:cubicBezTo>
                <a:cubicBezTo>
                  <a:pt x="147" y="45"/>
                  <a:pt x="151" y="47"/>
                  <a:pt x="152" y="56"/>
                </a:cubicBezTo>
                <a:cubicBezTo>
                  <a:pt x="153" y="66"/>
                  <a:pt x="152" y="78"/>
                  <a:pt x="152" y="93"/>
                </a:cubicBezTo>
                <a:cubicBezTo>
                  <a:pt x="152" y="106"/>
                  <a:pt x="153" y="120"/>
                  <a:pt x="152" y="130"/>
                </a:cubicBezTo>
                <a:cubicBezTo>
                  <a:pt x="152" y="132"/>
                  <a:pt x="151" y="136"/>
                  <a:pt x="151" y="137"/>
                </a:cubicBezTo>
                <a:cubicBezTo>
                  <a:pt x="148" y="140"/>
                  <a:pt x="139" y="140"/>
                  <a:pt x="139" y="142"/>
                </a:cubicBezTo>
                <a:cubicBezTo>
                  <a:pt x="138" y="143"/>
                  <a:pt x="139" y="143"/>
                  <a:pt x="139" y="144"/>
                </a:cubicBezTo>
                <a:cubicBezTo>
                  <a:pt x="146" y="146"/>
                  <a:pt x="162" y="145"/>
                  <a:pt x="173" y="145"/>
                </a:cubicBezTo>
                <a:cubicBezTo>
                  <a:pt x="177" y="145"/>
                  <a:pt x="186" y="147"/>
                  <a:pt x="184" y="141"/>
                </a:cubicBezTo>
                <a:cubicBezTo>
                  <a:pt x="181" y="140"/>
                  <a:pt x="175" y="140"/>
                  <a:pt x="173" y="138"/>
                </a:cubicBezTo>
                <a:cubicBezTo>
                  <a:pt x="170" y="135"/>
                  <a:pt x="170" y="124"/>
                  <a:pt x="170" y="118"/>
                </a:cubicBezTo>
                <a:cubicBezTo>
                  <a:pt x="170" y="94"/>
                  <a:pt x="170" y="94"/>
                  <a:pt x="170" y="94"/>
                </a:cubicBezTo>
                <a:cubicBezTo>
                  <a:pt x="170" y="82"/>
                  <a:pt x="167" y="53"/>
                  <a:pt x="173" y="48"/>
                </a:cubicBezTo>
                <a:cubicBezTo>
                  <a:pt x="176" y="44"/>
                  <a:pt x="186" y="47"/>
                  <a:pt x="184" y="41"/>
                </a:cubicBezTo>
                <a:cubicBezTo>
                  <a:pt x="170" y="40"/>
                  <a:pt x="154" y="41"/>
                  <a:pt x="139" y="41"/>
                </a:cubicBezTo>
                <a:cubicBezTo>
                  <a:pt x="139" y="41"/>
                  <a:pt x="139" y="41"/>
                  <a:pt x="139" y="42"/>
                </a:cubicBezTo>
                <a:moveTo>
                  <a:pt x="397" y="45"/>
                </a:moveTo>
                <a:cubicBezTo>
                  <a:pt x="410" y="44"/>
                  <a:pt x="410" y="53"/>
                  <a:pt x="411" y="67"/>
                </a:cubicBezTo>
                <a:cubicBezTo>
                  <a:pt x="411" y="83"/>
                  <a:pt x="411" y="99"/>
                  <a:pt x="411" y="115"/>
                </a:cubicBezTo>
                <a:cubicBezTo>
                  <a:pt x="411" y="123"/>
                  <a:pt x="411" y="134"/>
                  <a:pt x="408" y="137"/>
                </a:cubicBezTo>
                <a:cubicBezTo>
                  <a:pt x="405" y="141"/>
                  <a:pt x="398" y="139"/>
                  <a:pt x="395" y="141"/>
                </a:cubicBezTo>
                <a:cubicBezTo>
                  <a:pt x="395" y="144"/>
                  <a:pt x="395" y="144"/>
                  <a:pt x="395" y="144"/>
                </a:cubicBezTo>
                <a:cubicBezTo>
                  <a:pt x="421" y="145"/>
                  <a:pt x="448" y="145"/>
                  <a:pt x="474" y="145"/>
                </a:cubicBezTo>
                <a:cubicBezTo>
                  <a:pt x="476" y="137"/>
                  <a:pt x="478" y="128"/>
                  <a:pt x="479" y="119"/>
                </a:cubicBezTo>
                <a:cubicBezTo>
                  <a:pt x="473" y="116"/>
                  <a:pt x="473" y="123"/>
                  <a:pt x="471" y="127"/>
                </a:cubicBezTo>
                <a:cubicBezTo>
                  <a:pt x="467" y="136"/>
                  <a:pt x="460" y="139"/>
                  <a:pt x="447" y="139"/>
                </a:cubicBezTo>
                <a:cubicBezTo>
                  <a:pt x="444" y="139"/>
                  <a:pt x="436" y="139"/>
                  <a:pt x="432" y="137"/>
                </a:cubicBezTo>
                <a:cubicBezTo>
                  <a:pt x="428" y="135"/>
                  <a:pt x="428" y="125"/>
                  <a:pt x="428" y="118"/>
                </a:cubicBezTo>
                <a:cubicBezTo>
                  <a:pt x="428" y="109"/>
                  <a:pt x="428" y="101"/>
                  <a:pt x="428" y="94"/>
                </a:cubicBezTo>
                <a:cubicBezTo>
                  <a:pt x="437" y="96"/>
                  <a:pt x="449" y="92"/>
                  <a:pt x="455" y="96"/>
                </a:cubicBezTo>
                <a:cubicBezTo>
                  <a:pt x="458" y="99"/>
                  <a:pt x="456" y="104"/>
                  <a:pt x="459" y="108"/>
                </a:cubicBezTo>
                <a:cubicBezTo>
                  <a:pt x="463" y="108"/>
                  <a:pt x="463" y="108"/>
                  <a:pt x="463" y="108"/>
                </a:cubicBezTo>
                <a:cubicBezTo>
                  <a:pt x="463" y="74"/>
                  <a:pt x="463" y="74"/>
                  <a:pt x="463" y="74"/>
                </a:cubicBezTo>
                <a:cubicBezTo>
                  <a:pt x="458" y="74"/>
                  <a:pt x="458" y="74"/>
                  <a:pt x="458" y="74"/>
                </a:cubicBezTo>
                <a:cubicBezTo>
                  <a:pt x="457" y="79"/>
                  <a:pt x="458" y="84"/>
                  <a:pt x="454" y="86"/>
                </a:cubicBezTo>
                <a:cubicBezTo>
                  <a:pt x="448" y="89"/>
                  <a:pt x="436" y="86"/>
                  <a:pt x="428" y="87"/>
                </a:cubicBezTo>
                <a:cubicBezTo>
                  <a:pt x="429" y="76"/>
                  <a:pt x="426" y="57"/>
                  <a:pt x="430" y="47"/>
                </a:cubicBezTo>
                <a:cubicBezTo>
                  <a:pt x="441" y="48"/>
                  <a:pt x="453" y="45"/>
                  <a:pt x="460" y="50"/>
                </a:cubicBezTo>
                <a:cubicBezTo>
                  <a:pt x="465" y="53"/>
                  <a:pt x="464" y="60"/>
                  <a:pt x="468" y="65"/>
                </a:cubicBezTo>
                <a:cubicBezTo>
                  <a:pt x="469" y="66"/>
                  <a:pt x="469" y="65"/>
                  <a:pt x="471" y="65"/>
                </a:cubicBezTo>
                <a:cubicBezTo>
                  <a:pt x="471" y="58"/>
                  <a:pt x="470" y="48"/>
                  <a:pt x="469" y="41"/>
                </a:cubicBezTo>
                <a:cubicBezTo>
                  <a:pt x="397" y="41"/>
                  <a:pt x="397" y="41"/>
                  <a:pt x="397" y="41"/>
                </a:cubicBezTo>
                <a:cubicBezTo>
                  <a:pt x="396" y="41"/>
                  <a:pt x="397" y="44"/>
                  <a:pt x="397" y="45"/>
                </a:cubicBezTo>
                <a:moveTo>
                  <a:pt x="495" y="42"/>
                </a:moveTo>
                <a:cubicBezTo>
                  <a:pt x="495" y="45"/>
                  <a:pt x="495" y="45"/>
                  <a:pt x="495" y="45"/>
                </a:cubicBezTo>
                <a:cubicBezTo>
                  <a:pt x="498" y="46"/>
                  <a:pt x="504" y="45"/>
                  <a:pt x="506" y="48"/>
                </a:cubicBezTo>
                <a:cubicBezTo>
                  <a:pt x="509" y="52"/>
                  <a:pt x="508" y="62"/>
                  <a:pt x="508" y="70"/>
                </a:cubicBezTo>
                <a:cubicBezTo>
                  <a:pt x="508" y="117"/>
                  <a:pt x="508" y="117"/>
                  <a:pt x="508" y="117"/>
                </a:cubicBezTo>
                <a:cubicBezTo>
                  <a:pt x="508" y="131"/>
                  <a:pt x="509" y="138"/>
                  <a:pt x="499" y="140"/>
                </a:cubicBezTo>
                <a:cubicBezTo>
                  <a:pt x="498" y="141"/>
                  <a:pt x="493" y="139"/>
                  <a:pt x="494" y="143"/>
                </a:cubicBezTo>
                <a:cubicBezTo>
                  <a:pt x="494" y="146"/>
                  <a:pt x="495" y="145"/>
                  <a:pt x="497" y="145"/>
                </a:cubicBezTo>
                <a:cubicBezTo>
                  <a:pt x="508" y="146"/>
                  <a:pt x="523" y="145"/>
                  <a:pt x="533" y="145"/>
                </a:cubicBezTo>
                <a:cubicBezTo>
                  <a:pt x="573" y="145"/>
                  <a:pt x="602" y="127"/>
                  <a:pt x="601" y="88"/>
                </a:cubicBezTo>
                <a:cubicBezTo>
                  <a:pt x="601" y="71"/>
                  <a:pt x="593" y="58"/>
                  <a:pt x="584" y="51"/>
                </a:cubicBezTo>
                <a:cubicBezTo>
                  <a:pt x="564" y="37"/>
                  <a:pt x="530" y="42"/>
                  <a:pt x="496" y="41"/>
                </a:cubicBezTo>
                <a:cubicBezTo>
                  <a:pt x="495" y="41"/>
                  <a:pt x="495" y="41"/>
                  <a:pt x="495" y="42"/>
                </a:cubicBezTo>
              </a:path>
            </a:pathLst>
          </a:custGeom>
          <a:solidFill>
            <a:srgbClr val="ffffff"/>
          </a:solidFill>
          <a:ln w="9360">
            <a:noFill/>
          </a:ln>
        </p:spPr>
        <p:style>
          <a:lnRef idx="0"/>
          <a:fillRef idx="0"/>
          <a:effectRef idx="0"/>
          <a:fontRef idx="minor"/>
        </p:style>
      </p:sp>
      <p:sp>
        <p:nvSpPr>
          <p:cNvPr id="41" name="CustomShape 42"/>
          <p:cNvSpPr/>
          <p:nvPr/>
        </p:nvSpPr>
        <p:spPr>
          <a:xfrm>
            <a:off x="8784720" y="6063840"/>
            <a:ext cx="36360" cy="82440"/>
          </a:xfrm>
          <a:custGeom>
            <a:avLst/>
            <a:gdLst/>
            <a:ahLst/>
            <a:rect l="l" t="t" r="r" b="b"/>
            <a:pathLst>
              <a:path w="57" h="97">
                <a:moveTo>
                  <a:pt x="3" y="6"/>
                </a:moveTo>
                <a:cubicBezTo>
                  <a:pt x="38" y="0"/>
                  <a:pt x="57" y="18"/>
                  <a:pt x="57" y="51"/>
                </a:cubicBezTo>
                <a:cubicBezTo>
                  <a:pt x="57" y="74"/>
                  <a:pt x="46" y="94"/>
                  <a:pt x="22" y="97"/>
                </a:cubicBezTo>
                <a:cubicBezTo>
                  <a:pt x="16" y="97"/>
                  <a:pt x="9" y="97"/>
                  <a:pt x="6" y="94"/>
                </a:cubicBezTo>
                <a:cubicBezTo>
                  <a:pt x="0" y="89"/>
                  <a:pt x="2" y="62"/>
                  <a:pt x="2" y="51"/>
                </a:cubicBezTo>
                <a:cubicBezTo>
                  <a:pt x="2" y="35"/>
                  <a:pt x="1" y="20"/>
                  <a:pt x="3" y="6"/>
                </a:cubicBezTo>
              </a:path>
            </a:pathLst>
          </a:custGeom>
          <a:solidFill>
            <a:srgbClr val="ffffff"/>
          </a:solidFill>
          <a:ln w="9360">
            <a:noFill/>
          </a:ln>
        </p:spPr>
        <p:style>
          <a:lnRef idx="0"/>
          <a:fillRef idx="0"/>
          <a:effectRef idx="0"/>
          <a:fontRef idx="minor"/>
        </p:style>
      </p:sp>
      <p:sp>
        <p:nvSpPr>
          <p:cNvPr id="42" name="CustomShape 43"/>
          <p:cNvSpPr/>
          <p:nvPr/>
        </p:nvSpPr>
        <p:spPr>
          <a:xfrm>
            <a:off x="8677080" y="6217560"/>
            <a:ext cx="86760" cy="180720"/>
          </a:xfrm>
          <a:custGeom>
            <a:avLst/>
            <a:gdLst/>
            <a:ahLst/>
            <a:rect l="l" t="t" r="r" b="b"/>
            <a:pathLst>
              <a:path w="136" h="212">
                <a:moveTo>
                  <a:pt x="123" y="13"/>
                </a:moveTo>
                <a:cubicBezTo>
                  <a:pt x="123" y="43"/>
                  <a:pt x="123" y="43"/>
                  <a:pt x="123" y="43"/>
                </a:cubicBezTo>
                <a:cubicBezTo>
                  <a:pt x="104" y="36"/>
                  <a:pt x="59" y="24"/>
                  <a:pt x="46" y="44"/>
                </a:cubicBezTo>
                <a:cubicBezTo>
                  <a:pt x="43" y="49"/>
                  <a:pt x="42" y="57"/>
                  <a:pt x="44" y="64"/>
                </a:cubicBezTo>
                <a:cubicBezTo>
                  <a:pt x="48" y="74"/>
                  <a:pt x="64" y="80"/>
                  <a:pt x="75" y="85"/>
                </a:cubicBezTo>
                <a:cubicBezTo>
                  <a:pt x="99" y="96"/>
                  <a:pt x="124" y="106"/>
                  <a:pt x="132" y="133"/>
                </a:cubicBezTo>
                <a:cubicBezTo>
                  <a:pt x="136" y="145"/>
                  <a:pt x="135" y="163"/>
                  <a:pt x="129" y="176"/>
                </a:cubicBezTo>
                <a:cubicBezTo>
                  <a:pt x="120" y="194"/>
                  <a:pt x="100" y="206"/>
                  <a:pt x="77" y="209"/>
                </a:cubicBezTo>
                <a:cubicBezTo>
                  <a:pt x="52" y="212"/>
                  <a:pt x="27" y="207"/>
                  <a:pt x="5" y="200"/>
                </a:cubicBezTo>
                <a:cubicBezTo>
                  <a:pt x="5" y="170"/>
                  <a:pt x="5" y="170"/>
                  <a:pt x="5" y="170"/>
                </a:cubicBezTo>
                <a:cubicBezTo>
                  <a:pt x="27" y="178"/>
                  <a:pt x="79" y="190"/>
                  <a:pt x="90" y="166"/>
                </a:cubicBezTo>
                <a:cubicBezTo>
                  <a:pt x="93" y="161"/>
                  <a:pt x="94" y="153"/>
                  <a:pt x="91" y="146"/>
                </a:cubicBezTo>
                <a:cubicBezTo>
                  <a:pt x="86" y="133"/>
                  <a:pt x="64" y="126"/>
                  <a:pt x="51" y="119"/>
                </a:cubicBezTo>
                <a:cubicBezTo>
                  <a:pt x="26" y="107"/>
                  <a:pt x="0" y="94"/>
                  <a:pt x="2" y="57"/>
                </a:cubicBezTo>
                <a:cubicBezTo>
                  <a:pt x="3" y="38"/>
                  <a:pt x="12" y="27"/>
                  <a:pt x="24" y="18"/>
                </a:cubicBezTo>
                <a:cubicBezTo>
                  <a:pt x="47" y="2"/>
                  <a:pt x="94" y="0"/>
                  <a:pt x="123" y="13"/>
                </a:cubicBezTo>
              </a:path>
            </a:pathLst>
          </a:custGeom>
          <a:solidFill>
            <a:srgbClr val="ffffff"/>
          </a:solidFill>
          <a:ln w="9360">
            <a:noFill/>
          </a:ln>
        </p:spPr>
        <p:style>
          <a:lnRef idx="0"/>
          <a:fillRef idx="0"/>
          <a:effectRef idx="0"/>
          <a:fontRef idx="minor"/>
        </p:style>
      </p:sp>
      <p:sp>
        <p:nvSpPr>
          <p:cNvPr id="43" name="CustomShape 44"/>
          <p:cNvSpPr/>
          <p:nvPr/>
        </p:nvSpPr>
        <p:spPr>
          <a:xfrm>
            <a:off x="8449200" y="6223680"/>
            <a:ext cx="101880" cy="170280"/>
          </a:xfrm>
          <a:custGeom>
            <a:avLst/>
            <a:gdLst/>
            <a:ahLst/>
            <a:rect l="l" t="t" r="r" b="b"/>
            <a:pathLst>
              <a:path w="160" h="200">
                <a:moveTo>
                  <a:pt x="0" y="0"/>
                </a:moveTo>
                <a:cubicBezTo>
                  <a:pt x="60" y="0"/>
                  <a:pt x="60" y="0"/>
                  <a:pt x="60" y="0"/>
                </a:cubicBezTo>
                <a:cubicBezTo>
                  <a:pt x="81" y="48"/>
                  <a:pt x="102" y="95"/>
                  <a:pt x="122" y="144"/>
                </a:cubicBezTo>
                <a:cubicBezTo>
                  <a:pt x="123" y="97"/>
                  <a:pt x="123" y="48"/>
                  <a:pt x="123" y="0"/>
                </a:cubicBezTo>
                <a:cubicBezTo>
                  <a:pt x="160" y="0"/>
                  <a:pt x="160" y="0"/>
                  <a:pt x="160" y="0"/>
                </a:cubicBezTo>
                <a:cubicBezTo>
                  <a:pt x="160" y="200"/>
                  <a:pt x="160" y="200"/>
                  <a:pt x="160" y="200"/>
                </a:cubicBezTo>
                <a:cubicBezTo>
                  <a:pt x="107" y="200"/>
                  <a:pt x="107" y="200"/>
                  <a:pt x="107" y="200"/>
                </a:cubicBezTo>
                <a:cubicBezTo>
                  <a:pt x="83" y="149"/>
                  <a:pt x="61" y="95"/>
                  <a:pt x="37" y="43"/>
                </a:cubicBezTo>
                <a:cubicBezTo>
                  <a:pt x="37" y="200"/>
                  <a:pt x="37" y="200"/>
                  <a:pt x="37" y="200"/>
                </a:cubicBezTo>
                <a:cubicBezTo>
                  <a:pt x="0" y="200"/>
                  <a:pt x="0" y="200"/>
                  <a:pt x="0" y="200"/>
                </a:cubicBezTo>
                <a:cubicBezTo>
                  <a:pt x="0" y="1"/>
                  <a:pt x="0" y="1"/>
                  <a:pt x="0" y="1"/>
                </a:cubicBezTo>
                <a:cubicBezTo>
                  <a:pt x="0" y="0"/>
                  <a:pt x="0" y="0"/>
                  <a:pt x="0" y="0"/>
                </a:cubicBezTo>
              </a:path>
            </a:pathLst>
          </a:custGeom>
          <a:solidFill>
            <a:srgbClr val="ffffff"/>
          </a:solidFill>
          <a:ln w="9360">
            <a:noFill/>
          </a:ln>
        </p:spPr>
        <p:style>
          <a:lnRef idx="0"/>
          <a:fillRef idx="0"/>
          <a:effectRef idx="0"/>
          <a:fontRef idx="minor"/>
        </p:style>
      </p:sp>
      <p:sp>
        <p:nvSpPr>
          <p:cNvPr id="44" name="CustomShape 45"/>
          <p:cNvSpPr/>
          <p:nvPr/>
        </p:nvSpPr>
        <p:spPr>
          <a:xfrm>
            <a:off x="8561520" y="6223680"/>
            <a:ext cx="112680" cy="170280"/>
          </a:xfrm>
          <a:custGeom>
            <a:avLst/>
            <a:gdLst/>
            <a:ahLst/>
            <a:rect l="l" t="t" r="r" b="b"/>
            <a:pathLst>
              <a:path w="176" h="200">
                <a:moveTo>
                  <a:pt x="48" y="0"/>
                </a:moveTo>
                <a:cubicBezTo>
                  <a:pt x="63" y="29"/>
                  <a:pt x="77" y="58"/>
                  <a:pt x="92" y="88"/>
                </a:cubicBezTo>
                <a:cubicBezTo>
                  <a:pt x="107" y="59"/>
                  <a:pt x="121" y="29"/>
                  <a:pt x="136" y="0"/>
                </a:cubicBezTo>
                <a:cubicBezTo>
                  <a:pt x="176" y="0"/>
                  <a:pt x="176" y="0"/>
                  <a:pt x="176" y="0"/>
                </a:cubicBezTo>
                <a:cubicBezTo>
                  <a:pt x="157" y="36"/>
                  <a:pt x="137" y="72"/>
                  <a:pt x="117" y="109"/>
                </a:cubicBezTo>
                <a:cubicBezTo>
                  <a:pt x="115" y="114"/>
                  <a:pt x="110" y="120"/>
                  <a:pt x="109" y="125"/>
                </a:cubicBezTo>
                <a:cubicBezTo>
                  <a:pt x="108" y="130"/>
                  <a:pt x="109" y="137"/>
                  <a:pt x="109" y="144"/>
                </a:cubicBezTo>
                <a:cubicBezTo>
                  <a:pt x="109" y="200"/>
                  <a:pt x="109" y="200"/>
                  <a:pt x="109" y="200"/>
                </a:cubicBezTo>
                <a:cubicBezTo>
                  <a:pt x="66" y="200"/>
                  <a:pt x="66" y="200"/>
                  <a:pt x="66" y="200"/>
                </a:cubicBezTo>
                <a:cubicBezTo>
                  <a:pt x="66" y="143"/>
                  <a:pt x="66" y="143"/>
                  <a:pt x="66" y="143"/>
                </a:cubicBezTo>
                <a:cubicBezTo>
                  <a:pt x="66" y="137"/>
                  <a:pt x="67" y="130"/>
                  <a:pt x="66" y="124"/>
                </a:cubicBezTo>
                <a:cubicBezTo>
                  <a:pt x="66" y="120"/>
                  <a:pt x="61" y="113"/>
                  <a:pt x="58" y="108"/>
                </a:cubicBezTo>
                <a:cubicBezTo>
                  <a:pt x="39" y="73"/>
                  <a:pt x="19" y="36"/>
                  <a:pt x="1" y="0"/>
                </a:cubicBezTo>
                <a:cubicBezTo>
                  <a:pt x="0" y="0"/>
                  <a:pt x="2" y="0"/>
                  <a:pt x="2" y="0"/>
                </a:cubicBezTo>
                <a:lnTo>
                  <a:pt x="48" y="0"/>
                </a:lnTo>
                <a:close/>
              </a:path>
            </a:pathLst>
          </a:custGeom>
          <a:solidFill>
            <a:srgbClr val="ffffff"/>
          </a:solidFill>
          <a:ln w="9360">
            <a:noFill/>
          </a:ln>
        </p:spPr>
        <p:style>
          <a:lnRef idx="0"/>
          <a:fillRef idx="0"/>
          <a:effectRef idx="0"/>
          <a:fontRef idx="minor"/>
        </p:style>
      </p:sp>
      <p:sp>
        <p:nvSpPr>
          <p:cNvPr id="45" name="CustomShape 46"/>
          <p:cNvSpPr/>
          <p:nvPr/>
        </p:nvSpPr>
        <p:spPr>
          <a:xfrm>
            <a:off x="8782920" y="6222960"/>
            <a:ext cx="80280" cy="171000"/>
          </a:xfrm>
          <a:custGeom>
            <a:avLst/>
            <a:gdLst/>
            <a:ahLst/>
            <a:rect l="l" t="t" r="r" b="b"/>
            <a:pathLst>
              <a:path w="126" h="201">
                <a:moveTo>
                  <a:pt x="1" y="1"/>
                </a:moveTo>
                <a:cubicBezTo>
                  <a:pt x="41" y="1"/>
                  <a:pt x="82" y="0"/>
                  <a:pt x="122" y="1"/>
                </a:cubicBezTo>
                <a:cubicBezTo>
                  <a:pt x="122" y="29"/>
                  <a:pt x="122" y="29"/>
                  <a:pt x="122" y="29"/>
                </a:cubicBezTo>
                <a:cubicBezTo>
                  <a:pt x="96" y="30"/>
                  <a:pt x="69" y="29"/>
                  <a:pt x="42" y="30"/>
                </a:cubicBezTo>
                <a:cubicBezTo>
                  <a:pt x="41" y="46"/>
                  <a:pt x="43" y="66"/>
                  <a:pt x="41" y="83"/>
                </a:cubicBezTo>
                <a:cubicBezTo>
                  <a:pt x="65" y="84"/>
                  <a:pt x="90" y="83"/>
                  <a:pt x="115" y="83"/>
                </a:cubicBezTo>
                <a:cubicBezTo>
                  <a:pt x="115" y="112"/>
                  <a:pt x="115" y="112"/>
                  <a:pt x="115" y="112"/>
                </a:cubicBezTo>
                <a:cubicBezTo>
                  <a:pt x="42" y="112"/>
                  <a:pt x="42" y="112"/>
                  <a:pt x="42" y="112"/>
                </a:cubicBezTo>
                <a:cubicBezTo>
                  <a:pt x="41" y="131"/>
                  <a:pt x="43" y="154"/>
                  <a:pt x="41" y="173"/>
                </a:cubicBezTo>
                <a:cubicBezTo>
                  <a:pt x="125" y="173"/>
                  <a:pt x="125" y="173"/>
                  <a:pt x="125" y="173"/>
                </a:cubicBezTo>
                <a:cubicBezTo>
                  <a:pt x="126" y="181"/>
                  <a:pt x="125" y="192"/>
                  <a:pt x="125" y="201"/>
                </a:cubicBezTo>
                <a:cubicBezTo>
                  <a:pt x="1" y="201"/>
                  <a:pt x="1" y="201"/>
                  <a:pt x="1" y="201"/>
                </a:cubicBezTo>
                <a:cubicBezTo>
                  <a:pt x="1" y="2"/>
                  <a:pt x="1" y="2"/>
                  <a:pt x="1" y="2"/>
                </a:cubicBezTo>
                <a:cubicBezTo>
                  <a:pt x="0" y="1"/>
                  <a:pt x="0" y="1"/>
                  <a:pt x="1" y="1"/>
                </a:cubicBezTo>
              </a:path>
            </a:pathLst>
          </a:custGeom>
          <a:solidFill>
            <a:srgbClr val="ffffff"/>
          </a:solidFill>
          <a:ln w="9360">
            <a:noFill/>
          </a:ln>
        </p:spPr>
        <p:style>
          <a:lnRef idx="0"/>
          <a:fillRef idx="0"/>
          <a:effectRef idx="0"/>
          <a:fontRef idx="minor"/>
        </p:style>
      </p:sp>
      <p:sp>
        <p:nvSpPr>
          <p:cNvPr id="46" name="CustomShape 47"/>
          <p:cNvSpPr/>
          <p:nvPr/>
        </p:nvSpPr>
        <p:spPr>
          <a:xfrm>
            <a:off x="8864640" y="6369120"/>
            <a:ext cx="22320" cy="29160"/>
          </a:xfrm>
          <a:custGeom>
            <a:avLst/>
            <a:gdLst/>
            <a:ahLst/>
            <a:rect l="l" t="t" r="r" b="b"/>
            <a:pathLst>
              <a:path w="35" h="35">
                <a:moveTo>
                  <a:pt x="14" y="2"/>
                </a:moveTo>
                <a:cubicBezTo>
                  <a:pt x="24" y="0"/>
                  <a:pt x="32" y="7"/>
                  <a:pt x="32" y="16"/>
                </a:cubicBezTo>
                <a:cubicBezTo>
                  <a:pt x="31" y="31"/>
                  <a:pt x="10" y="35"/>
                  <a:pt x="4" y="22"/>
                </a:cubicBezTo>
                <a:cubicBezTo>
                  <a:pt x="0" y="13"/>
                  <a:pt x="4" y="4"/>
                  <a:pt x="14" y="2"/>
                </a:cubicBezTo>
                <a:moveTo>
                  <a:pt x="6" y="20"/>
                </a:moveTo>
                <a:cubicBezTo>
                  <a:pt x="11" y="34"/>
                  <a:pt x="35" y="26"/>
                  <a:pt x="28" y="10"/>
                </a:cubicBezTo>
                <a:cubicBezTo>
                  <a:pt x="26" y="6"/>
                  <a:pt x="21" y="3"/>
                  <a:pt x="15" y="4"/>
                </a:cubicBezTo>
                <a:cubicBezTo>
                  <a:pt x="8" y="6"/>
                  <a:pt x="4" y="13"/>
                  <a:pt x="6" y="20"/>
                </a:cubicBezTo>
              </a:path>
            </a:pathLst>
          </a:custGeom>
          <a:solidFill>
            <a:srgbClr val="ffffff"/>
          </a:solidFill>
          <a:ln w="9360">
            <a:noFill/>
          </a:ln>
        </p:spPr>
        <p:style>
          <a:lnRef idx="0"/>
          <a:fillRef idx="0"/>
          <a:effectRef idx="0"/>
          <a:fontRef idx="minor"/>
        </p:style>
      </p:sp>
      <p:sp>
        <p:nvSpPr>
          <p:cNvPr id="47" name="CustomShape 48"/>
          <p:cNvSpPr/>
          <p:nvPr/>
        </p:nvSpPr>
        <p:spPr>
          <a:xfrm>
            <a:off x="8871840" y="6374880"/>
            <a:ext cx="8640" cy="15840"/>
          </a:xfrm>
          <a:custGeom>
            <a:avLst/>
            <a:gdLst/>
            <a:ahLst/>
            <a:rect l="l" t="t" r="r" b="b"/>
            <a:pathLst>
              <a:path w="14" h="19">
                <a:moveTo>
                  <a:pt x="1" y="0"/>
                </a:moveTo>
                <a:cubicBezTo>
                  <a:pt x="5" y="0"/>
                  <a:pt x="9" y="0"/>
                  <a:pt x="12" y="2"/>
                </a:cubicBezTo>
                <a:cubicBezTo>
                  <a:pt x="14" y="5"/>
                  <a:pt x="13" y="10"/>
                  <a:pt x="9" y="10"/>
                </a:cubicBezTo>
                <a:cubicBezTo>
                  <a:pt x="10" y="12"/>
                  <a:pt x="12" y="14"/>
                  <a:pt x="13" y="16"/>
                </a:cubicBezTo>
                <a:cubicBezTo>
                  <a:pt x="7" y="19"/>
                  <a:pt x="9" y="9"/>
                  <a:pt x="4" y="10"/>
                </a:cubicBezTo>
                <a:cubicBezTo>
                  <a:pt x="3" y="11"/>
                  <a:pt x="4" y="15"/>
                  <a:pt x="3" y="17"/>
                </a:cubicBezTo>
                <a:cubicBezTo>
                  <a:pt x="0" y="17"/>
                  <a:pt x="0" y="17"/>
                  <a:pt x="0" y="17"/>
                </a:cubicBezTo>
                <a:cubicBezTo>
                  <a:pt x="1" y="12"/>
                  <a:pt x="0" y="4"/>
                  <a:pt x="1" y="0"/>
                </a:cubicBezTo>
                <a:moveTo>
                  <a:pt x="3" y="8"/>
                </a:moveTo>
                <a:cubicBezTo>
                  <a:pt x="7" y="8"/>
                  <a:pt x="11" y="8"/>
                  <a:pt x="10" y="4"/>
                </a:cubicBezTo>
                <a:cubicBezTo>
                  <a:pt x="9" y="2"/>
                  <a:pt x="6" y="2"/>
                  <a:pt x="3" y="2"/>
                </a:cubicBezTo>
                <a:lnTo>
                  <a:pt x="3" y="8"/>
                </a:lnTo>
                <a:close/>
              </a:path>
            </a:pathLst>
          </a:custGeom>
          <a:solidFill>
            <a:srgbClr val="ffffff"/>
          </a:solidFill>
          <a:ln w="9360">
            <a:noFill/>
          </a:ln>
        </p:spPr>
        <p:style>
          <a:lnRef idx="0"/>
          <a:fillRef idx="0"/>
          <a:effectRef idx="0"/>
          <a:fontRef idx="minor"/>
        </p:style>
      </p:sp>
      <p:sp>
        <p:nvSpPr>
          <p:cNvPr id="48" name="CustomShape 49"/>
          <p:cNvSpPr/>
          <p:nvPr/>
        </p:nvSpPr>
        <p:spPr>
          <a:xfrm>
            <a:off x="8456040" y="5835600"/>
            <a:ext cx="81720" cy="154440"/>
          </a:xfrm>
          <a:custGeom>
            <a:avLst/>
            <a:gdLst/>
            <a:ahLst/>
            <a:rect l="l" t="t" r="r" b="b"/>
            <a:pathLst>
              <a:path w="303" h="428">
                <a:moveTo>
                  <a:pt x="0" y="428"/>
                </a:moveTo>
                <a:lnTo>
                  <a:pt x="0" y="0"/>
                </a:lnTo>
                <a:lnTo>
                  <a:pt x="88" y="0"/>
                </a:lnTo>
                <a:lnTo>
                  <a:pt x="88" y="355"/>
                </a:lnTo>
                <a:lnTo>
                  <a:pt x="303" y="355"/>
                </a:lnTo>
                <a:lnTo>
                  <a:pt x="303" y="428"/>
                </a:lnTo>
                <a:lnTo>
                  <a:pt x="0" y="428"/>
                </a:lnTo>
                <a:close/>
              </a:path>
            </a:pathLst>
          </a:custGeom>
          <a:solidFill>
            <a:srgbClr val="ffffff"/>
          </a:solidFill>
          <a:ln w="9360">
            <a:noFill/>
          </a:ln>
        </p:spPr>
        <p:style>
          <a:lnRef idx="0"/>
          <a:fillRef idx="0"/>
          <a:effectRef idx="0"/>
          <a:fontRef idx="minor"/>
        </p:style>
      </p:sp>
      <p:sp>
        <p:nvSpPr>
          <p:cNvPr id="49" name="CustomShape 50"/>
          <p:cNvSpPr/>
          <p:nvPr/>
        </p:nvSpPr>
        <p:spPr>
          <a:xfrm>
            <a:off x="8549640" y="5834160"/>
            <a:ext cx="108000" cy="155880"/>
          </a:xfrm>
          <a:custGeom>
            <a:avLst/>
            <a:gdLst/>
            <a:ahLst/>
            <a:rect l="l" t="t" r="r" b="b"/>
            <a:pathLst>
              <a:path w="399" h="432">
                <a:moveTo>
                  <a:pt x="0" y="432"/>
                </a:moveTo>
                <a:lnTo>
                  <a:pt x="147" y="205"/>
                </a:lnTo>
                <a:lnTo>
                  <a:pt x="14" y="0"/>
                </a:lnTo>
                <a:lnTo>
                  <a:pt x="116" y="0"/>
                </a:lnTo>
                <a:lnTo>
                  <a:pt x="201" y="139"/>
                </a:lnTo>
                <a:lnTo>
                  <a:pt x="286" y="0"/>
                </a:lnTo>
                <a:lnTo>
                  <a:pt x="388" y="0"/>
                </a:lnTo>
                <a:lnTo>
                  <a:pt x="253" y="210"/>
                </a:lnTo>
                <a:lnTo>
                  <a:pt x="399" y="432"/>
                </a:lnTo>
                <a:lnTo>
                  <a:pt x="295" y="432"/>
                </a:lnTo>
                <a:lnTo>
                  <a:pt x="201" y="283"/>
                </a:lnTo>
                <a:lnTo>
                  <a:pt x="104" y="432"/>
                </a:lnTo>
                <a:lnTo>
                  <a:pt x="0" y="432"/>
                </a:lnTo>
                <a:close/>
              </a:path>
            </a:pathLst>
          </a:custGeom>
          <a:solidFill>
            <a:srgbClr val="ffffff"/>
          </a:solidFill>
          <a:ln w="9360">
            <a:noFill/>
          </a:ln>
        </p:spPr>
        <p:style>
          <a:lnRef idx="0"/>
          <a:fillRef idx="0"/>
          <a:effectRef idx="0"/>
          <a:fontRef idx="minor"/>
        </p:style>
      </p:sp>
      <p:sp>
        <p:nvSpPr>
          <p:cNvPr id="50" name="CustomShape 51"/>
          <p:cNvSpPr/>
          <p:nvPr/>
        </p:nvSpPr>
        <p:spPr>
          <a:xfrm>
            <a:off x="8677080" y="5834160"/>
            <a:ext cx="79560" cy="155880"/>
          </a:xfrm>
          <a:custGeom>
            <a:avLst/>
            <a:gdLst/>
            <a:ahLst/>
            <a:rect l="l" t="t" r="r" b="b"/>
            <a:pathLst>
              <a:path w="295" h="432">
                <a:moveTo>
                  <a:pt x="0" y="432"/>
                </a:moveTo>
                <a:lnTo>
                  <a:pt x="0" y="0"/>
                </a:lnTo>
                <a:lnTo>
                  <a:pt x="295" y="0"/>
                </a:lnTo>
                <a:lnTo>
                  <a:pt x="295" y="73"/>
                </a:lnTo>
                <a:lnTo>
                  <a:pt x="88" y="73"/>
                </a:lnTo>
                <a:lnTo>
                  <a:pt x="88" y="174"/>
                </a:lnTo>
                <a:lnTo>
                  <a:pt x="267" y="174"/>
                </a:lnTo>
                <a:lnTo>
                  <a:pt x="267" y="248"/>
                </a:lnTo>
                <a:lnTo>
                  <a:pt x="88" y="248"/>
                </a:lnTo>
                <a:lnTo>
                  <a:pt x="88" y="432"/>
                </a:lnTo>
                <a:lnTo>
                  <a:pt x="0" y="432"/>
                </a:lnTo>
                <a:close/>
              </a:path>
            </a:pathLst>
          </a:custGeom>
          <a:solidFill>
            <a:srgbClr val="ffffff"/>
          </a:solidFill>
          <a:ln w="9360">
            <a:noFill/>
          </a:ln>
        </p:spPr>
        <p:style>
          <a:lnRef idx="0"/>
          <a:fillRef idx="0"/>
          <a:effectRef idx="0"/>
          <a:fontRef idx="minor"/>
        </p:style>
      </p:sp>
      <p:sp>
        <p:nvSpPr>
          <p:cNvPr id="51" name="CustomShape 52"/>
          <p:cNvSpPr/>
          <p:nvPr/>
        </p:nvSpPr>
        <p:spPr>
          <a:xfrm>
            <a:off x="8774280" y="5834160"/>
            <a:ext cx="92520" cy="155880"/>
          </a:xfrm>
          <a:custGeom>
            <a:avLst/>
            <a:gdLst/>
            <a:ahLst/>
            <a:rect l="l" t="t" r="r" b="b"/>
            <a:pathLst>
              <a:path w="343" h="432">
                <a:moveTo>
                  <a:pt x="128" y="432"/>
                </a:moveTo>
                <a:lnTo>
                  <a:pt x="128" y="73"/>
                </a:lnTo>
                <a:lnTo>
                  <a:pt x="0" y="73"/>
                </a:lnTo>
                <a:lnTo>
                  <a:pt x="0" y="0"/>
                </a:lnTo>
                <a:lnTo>
                  <a:pt x="343" y="0"/>
                </a:lnTo>
                <a:lnTo>
                  <a:pt x="343" y="73"/>
                </a:lnTo>
                <a:lnTo>
                  <a:pt x="215" y="73"/>
                </a:lnTo>
                <a:lnTo>
                  <a:pt x="215" y="432"/>
                </a:lnTo>
                <a:lnTo>
                  <a:pt x="128" y="432"/>
                </a:lnTo>
                <a:close/>
              </a:path>
            </a:pathLst>
          </a:custGeom>
          <a:solidFill>
            <a:srgbClr val="ffffff"/>
          </a:solidFill>
          <a:ln w="9360">
            <a:noFill/>
          </a:ln>
        </p:spPr>
        <p:style>
          <a:lnRef idx="0"/>
          <a:fillRef idx="0"/>
          <a:effectRef idx="0"/>
          <a:fontRef idx="minor"/>
        </p:style>
      </p:sp>
      <p:sp>
        <p:nvSpPr>
          <p:cNvPr id="52" name="CustomShape 53"/>
          <p:cNvSpPr/>
          <p:nvPr/>
        </p:nvSpPr>
        <p:spPr>
          <a:xfrm>
            <a:off x="710640" y="6014520"/>
            <a:ext cx="94680" cy="184680"/>
          </a:xfrm>
          <a:custGeom>
            <a:avLst/>
            <a:gdLst/>
            <a:ahLst/>
            <a:rect l="l" t="t" r="r" b="b"/>
            <a:pathLst>
              <a:path w="246" h="359">
                <a:moveTo>
                  <a:pt x="246" y="359"/>
                </a:moveTo>
                <a:lnTo>
                  <a:pt x="0" y="359"/>
                </a:lnTo>
                <a:lnTo>
                  <a:pt x="0" y="0"/>
                </a:lnTo>
                <a:lnTo>
                  <a:pt x="92" y="0"/>
                </a:lnTo>
                <a:lnTo>
                  <a:pt x="92" y="277"/>
                </a:lnTo>
                <a:lnTo>
                  <a:pt x="246" y="277"/>
                </a:lnTo>
                <a:lnTo>
                  <a:pt x="246" y="359"/>
                </a:lnTo>
                <a:close/>
              </a:path>
            </a:pathLst>
          </a:custGeom>
          <a:solidFill>
            <a:schemeClr val="bg1"/>
          </a:solidFill>
          <a:ln>
            <a:noFill/>
          </a:ln>
        </p:spPr>
        <p:style>
          <a:lnRef idx="0"/>
          <a:fillRef idx="0"/>
          <a:effectRef idx="0"/>
          <a:fontRef idx="minor"/>
        </p:style>
      </p:sp>
      <p:sp>
        <p:nvSpPr>
          <p:cNvPr id="53" name="CustomShape 54"/>
          <p:cNvSpPr/>
          <p:nvPr/>
        </p:nvSpPr>
        <p:spPr>
          <a:xfrm>
            <a:off x="824040" y="6014520"/>
            <a:ext cx="119160" cy="187560"/>
          </a:xfrm>
          <a:custGeom>
            <a:avLst/>
            <a:gdLst/>
            <a:ahLst/>
            <a:rect l="l" t="t" r="r" b="b"/>
            <a:pathLst>
              <a:path w="131" h="154">
                <a:moveTo>
                  <a:pt x="39" y="0"/>
                </a:moveTo>
                <a:cubicBezTo>
                  <a:pt x="39" y="95"/>
                  <a:pt x="39" y="95"/>
                  <a:pt x="39" y="95"/>
                </a:cubicBezTo>
                <a:cubicBezTo>
                  <a:pt x="39" y="108"/>
                  <a:pt x="51" y="121"/>
                  <a:pt x="66" y="121"/>
                </a:cubicBezTo>
                <a:cubicBezTo>
                  <a:pt x="80" y="121"/>
                  <a:pt x="92" y="108"/>
                  <a:pt x="92" y="95"/>
                </a:cubicBezTo>
                <a:cubicBezTo>
                  <a:pt x="92" y="0"/>
                  <a:pt x="92" y="0"/>
                  <a:pt x="92" y="0"/>
                </a:cubicBezTo>
                <a:cubicBezTo>
                  <a:pt x="131" y="0"/>
                  <a:pt x="131" y="0"/>
                  <a:pt x="131" y="0"/>
                </a:cubicBezTo>
                <a:cubicBezTo>
                  <a:pt x="131" y="95"/>
                  <a:pt x="131" y="95"/>
                  <a:pt x="131" y="95"/>
                </a:cubicBezTo>
                <a:cubicBezTo>
                  <a:pt x="131" y="134"/>
                  <a:pt x="94" y="154"/>
                  <a:pt x="65" y="154"/>
                </a:cubicBezTo>
                <a:cubicBezTo>
                  <a:pt x="36" y="154"/>
                  <a:pt x="0" y="135"/>
                  <a:pt x="0" y="95"/>
                </a:cubicBezTo>
                <a:cubicBezTo>
                  <a:pt x="0" y="0"/>
                  <a:pt x="0" y="0"/>
                  <a:pt x="0" y="0"/>
                </a:cubicBezTo>
                <a:lnTo>
                  <a:pt x="39" y="0"/>
                </a:lnTo>
                <a:close/>
              </a:path>
            </a:pathLst>
          </a:custGeom>
          <a:solidFill>
            <a:schemeClr val="bg1"/>
          </a:solidFill>
          <a:ln>
            <a:noFill/>
          </a:ln>
        </p:spPr>
        <p:style>
          <a:lnRef idx="0"/>
          <a:fillRef idx="0"/>
          <a:effectRef idx="0"/>
          <a:fontRef idx="minor"/>
        </p:style>
      </p:sp>
      <p:sp>
        <p:nvSpPr>
          <p:cNvPr id="54" name="CustomShape 55"/>
          <p:cNvSpPr/>
          <p:nvPr/>
        </p:nvSpPr>
        <p:spPr>
          <a:xfrm>
            <a:off x="1120680" y="6012360"/>
            <a:ext cx="143280" cy="191160"/>
          </a:xfrm>
          <a:custGeom>
            <a:avLst/>
            <a:gdLst/>
            <a:ahLst/>
            <a:rect l="l" t="t" r="r" b="b"/>
            <a:pathLst>
              <a:path w="157" h="157">
                <a:moveTo>
                  <a:pt x="157" y="79"/>
                </a:moveTo>
                <a:cubicBezTo>
                  <a:pt x="157" y="126"/>
                  <a:pt x="121" y="157"/>
                  <a:pt x="79" y="157"/>
                </a:cubicBezTo>
                <a:cubicBezTo>
                  <a:pt x="36" y="157"/>
                  <a:pt x="0" y="126"/>
                  <a:pt x="0" y="79"/>
                </a:cubicBezTo>
                <a:cubicBezTo>
                  <a:pt x="0" y="31"/>
                  <a:pt x="36" y="0"/>
                  <a:pt x="79" y="0"/>
                </a:cubicBezTo>
                <a:cubicBezTo>
                  <a:pt x="121" y="0"/>
                  <a:pt x="157" y="32"/>
                  <a:pt x="157" y="79"/>
                </a:cubicBezTo>
                <a:close/>
                <a:moveTo>
                  <a:pt x="79" y="122"/>
                </a:moveTo>
                <a:cubicBezTo>
                  <a:pt x="98" y="122"/>
                  <a:pt x="118" y="111"/>
                  <a:pt x="118" y="79"/>
                </a:cubicBezTo>
                <a:cubicBezTo>
                  <a:pt x="118" y="47"/>
                  <a:pt x="98" y="35"/>
                  <a:pt x="78" y="35"/>
                </a:cubicBezTo>
                <a:cubicBezTo>
                  <a:pt x="58" y="35"/>
                  <a:pt x="39" y="49"/>
                  <a:pt x="39" y="79"/>
                </a:cubicBezTo>
                <a:cubicBezTo>
                  <a:pt x="39" y="108"/>
                  <a:pt x="59" y="122"/>
                  <a:pt x="79" y="122"/>
                </a:cubicBezTo>
                <a:close/>
              </a:path>
            </a:pathLst>
          </a:custGeom>
          <a:solidFill>
            <a:schemeClr val="bg1"/>
          </a:solidFill>
          <a:ln>
            <a:noFill/>
          </a:ln>
        </p:spPr>
        <p:style>
          <a:lnRef idx="0"/>
          <a:fillRef idx="0"/>
          <a:effectRef idx="0"/>
          <a:fontRef idx="minor"/>
        </p:style>
      </p:sp>
      <p:sp>
        <p:nvSpPr>
          <p:cNvPr id="55" name="CustomShape 56"/>
          <p:cNvSpPr/>
          <p:nvPr/>
        </p:nvSpPr>
        <p:spPr>
          <a:xfrm>
            <a:off x="1289160" y="6014520"/>
            <a:ext cx="91080" cy="184680"/>
          </a:xfrm>
          <a:custGeom>
            <a:avLst/>
            <a:gdLst/>
            <a:ahLst/>
            <a:rect l="l" t="t" r="r" b="b"/>
            <a:pathLst>
              <a:path w="236" h="359">
                <a:moveTo>
                  <a:pt x="236" y="81"/>
                </a:moveTo>
                <a:lnTo>
                  <a:pt x="90" y="81"/>
                </a:lnTo>
                <a:lnTo>
                  <a:pt x="90" y="147"/>
                </a:lnTo>
                <a:lnTo>
                  <a:pt x="234" y="147"/>
                </a:lnTo>
                <a:lnTo>
                  <a:pt x="234" y="227"/>
                </a:lnTo>
                <a:lnTo>
                  <a:pt x="90" y="227"/>
                </a:lnTo>
                <a:lnTo>
                  <a:pt x="90" y="359"/>
                </a:lnTo>
                <a:lnTo>
                  <a:pt x="0" y="359"/>
                </a:lnTo>
                <a:lnTo>
                  <a:pt x="0" y="0"/>
                </a:lnTo>
                <a:lnTo>
                  <a:pt x="236" y="0"/>
                </a:lnTo>
                <a:lnTo>
                  <a:pt x="236" y="81"/>
                </a:lnTo>
                <a:close/>
              </a:path>
            </a:pathLst>
          </a:custGeom>
          <a:solidFill>
            <a:schemeClr val="bg1"/>
          </a:solidFill>
          <a:ln>
            <a:noFill/>
          </a:ln>
        </p:spPr>
        <p:style>
          <a:lnRef idx="0"/>
          <a:fillRef idx="0"/>
          <a:effectRef idx="0"/>
          <a:fontRef idx="minor"/>
        </p:style>
      </p:sp>
      <p:sp>
        <p:nvSpPr>
          <p:cNvPr id="56" name="CustomShape 57"/>
          <p:cNvSpPr/>
          <p:nvPr/>
        </p:nvSpPr>
        <p:spPr>
          <a:xfrm>
            <a:off x="1407600" y="6014520"/>
            <a:ext cx="113040" cy="184680"/>
          </a:xfrm>
          <a:custGeom>
            <a:avLst/>
            <a:gdLst/>
            <a:ahLst/>
            <a:rect l="l" t="t" r="r" b="b"/>
            <a:pathLst>
              <a:path w="293" h="359">
                <a:moveTo>
                  <a:pt x="293" y="0"/>
                </a:moveTo>
                <a:lnTo>
                  <a:pt x="293" y="81"/>
                </a:lnTo>
                <a:lnTo>
                  <a:pt x="191" y="81"/>
                </a:lnTo>
                <a:lnTo>
                  <a:pt x="191" y="359"/>
                </a:lnTo>
                <a:lnTo>
                  <a:pt x="99" y="359"/>
                </a:lnTo>
                <a:lnTo>
                  <a:pt x="99" y="81"/>
                </a:lnTo>
                <a:lnTo>
                  <a:pt x="0" y="81"/>
                </a:lnTo>
                <a:lnTo>
                  <a:pt x="0" y="0"/>
                </a:lnTo>
                <a:lnTo>
                  <a:pt x="293" y="0"/>
                </a:lnTo>
                <a:close/>
              </a:path>
            </a:pathLst>
          </a:custGeom>
          <a:solidFill>
            <a:schemeClr val="bg1"/>
          </a:solidFill>
          <a:ln>
            <a:noFill/>
          </a:ln>
        </p:spPr>
        <p:style>
          <a:lnRef idx="0"/>
          <a:fillRef idx="0"/>
          <a:effectRef idx="0"/>
          <a:fontRef idx="minor"/>
        </p:style>
      </p:sp>
      <p:sp>
        <p:nvSpPr>
          <p:cNvPr id="57" name="CustomShape 58"/>
          <p:cNvSpPr/>
          <p:nvPr/>
        </p:nvSpPr>
        <p:spPr>
          <a:xfrm>
            <a:off x="747000" y="5768640"/>
            <a:ext cx="138600" cy="150840"/>
          </a:xfrm>
          <a:custGeom>
            <a:avLst/>
            <a:gdLst/>
            <a:ahLst/>
            <a:rect l="l" t="t" r="r" b="b"/>
            <a:pathLst>
              <a:path w="359" h="293">
                <a:moveTo>
                  <a:pt x="0" y="293"/>
                </a:moveTo>
                <a:lnTo>
                  <a:pt x="180" y="114"/>
                </a:lnTo>
                <a:lnTo>
                  <a:pt x="359" y="293"/>
                </a:lnTo>
                <a:lnTo>
                  <a:pt x="359" y="178"/>
                </a:lnTo>
                <a:lnTo>
                  <a:pt x="180" y="0"/>
                </a:lnTo>
                <a:lnTo>
                  <a:pt x="0" y="180"/>
                </a:lnTo>
                <a:lnTo>
                  <a:pt x="0" y="293"/>
                </a:lnTo>
                <a:close/>
              </a:path>
            </a:pathLst>
          </a:custGeom>
          <a:solidFill>
            <a:schemeClr val="bg1"/>
          </a:solidFill>
          <a:ln>
            <a:noFill/>
          </a:ln>
        </p:spPr>
        <p:style>
          <a:lnRef idx="0"/>
          <a:fillRef idx="0"/>
          <a:effectRef idx="0"/>
          <a:fontRef idx="minor"/>
        </p:style>
      </p:sp>
      <p:sp>
        <p:nvSpPr>
          <p:cNvPr id="58" name="CustomShape 59"/>
          <p:cNvSpPr/>
          <p:nvPr/>
        </p:nvSpPr>
        <p:spPr>
          <a:xfrm>
            <a:off x="561600" y="6014520"/>
            <a:ext cx="113760" cy="184680"/>
          </a:xfrm>
          <a:custGeom>
            <a:avLst/>
            <a:gdLst/>
            <a:ahLst/>
            <a:rect l="l" t="t" r="r" b="b"/>
            <a:pathLst>
              <a:path w="295" h="359">
                <a:moveTo>
                  <a:pt x="295" y="359"/>
                </a:moveTo>
                <a:lnTo>
                  <a:pt x="116" y="180"/>
                </a:lnTo>
                <a:lnTo>
                  <a:pt x="295" y="0"/>
                </a:lnTo>
                <a:lnTo>
                  <a:pt x="182" y="0"/>
                </a:lnTo>
                <a:lnTo>
                  <a:pt x="0" y="180"/>
                </a:lnTo>
                <a:lnTo>
                  <a:pt x="179" y="359"/>
                </a:lnTo>
                <a:lnTo>
                  <a:pt x="295" y="359"/>
                </a:lnTo>
                <a:close/>
              </a:path>
            </a:pathLst>
          </a:custGeom>
          <a:solidFill>
            <a:schemeClr val="bg1"/>
          </a:solidFill>
          <a:ln>
            <a:noFill/>
          </a:ln>
        </p:spPr>
        <p:style>
          <a:lnRef idx="0"/>
          <a:fillRef idx="0"/>
          <a:effectRef idx="0"/>
          <a:fontRef idx="minor"/>
        </p:style>
      </p:sp>
      <p:sp>
        <p:nvSpPr>
          <p:cNvPr id="59" name="CustomShape 60"/>
          <p:cNvSpPr/>
          <p:nvPr/>
        </p:nvSpPr>
        <p:spPr>
          <a:xfrm>
            <a:off x="747000" y="6294960"/>
            <a:ext cx="138600" cy="151920"/>
          </a:xfrm>
          <a:custGeom>
            <a:avLst/>
            <a:gdLst/>
            <a:ahLst/>
            <a:rect l="l" t="t" r="r" b="b"/>
            <a:pathLst>
              <a:path w="359" h="295">
                <a:moveTo>
                  <a:pt x="359" y="2"/>
                </a:moveTo>
                <a:lnTo>
                  <a:pt x="180" y="182"/>
                </a:lnTo>
                <a:lnTo>
                  <a:pt x="0" y="0"/>
                </a:lnTo>
                <a:lnTo>
                  <a:pt x="0" y="115"/>
                </a:lnTo>
                <a:lnTo>
                  <a:pt x="180" y="295"/>
                </a:lnTo>
                <a:lnTo>
                  <a:pt x="359" y="118"/>
                </a:lnTo>
                <a:lnTo>
                  <a:pt x="359" y="2"/>
                </a:lnTo>
                <a:close/>
              </a:path>
            </a:pathLst>
          </a:custGeom>
          <a:solidFill>
            <a:schemeClr val="bg1"/>
          </a:solidFill>
          <a:ln>
            <a:noFill/>
          </a:ln>
        </p:spPr>
        <p:style>
          <a:lnRef idx="0"/>
          <a:fillRef idx="0"/>
          <a:effectRef idx="0"/>
          <a:fontRef idx="minor"/>
        </p:style>
      </p:sp>
      <p:sp>
        <p:nvSpPr>
          <p:cNvPr id="60" name="CustomShape 61"/>
          <p:cNvSpPr/>
          <p:nvPr/>
        </p:nvSpPr>
        <p:spPr>
          <a:xfrm>
            <a:off x="1052280" y="6134040"/>
            <a:ext cx="72000" cy="65160"/>
          </a:xfrm>
          <a:custGeom>
            <a:avLst/>
            <a:gdLst/>
            <a:ahLst/>
            <a:rect l="l" t="t" r="r" b="b"/>
            <a:pathLst>
              <a:path w="187" h="127">
                <a:moveTo>
                  <a:pt x="0" y="57"/>
                </a:moveTo>
                <a:lnTo>
                  <a:pt x="71" y="127"/>
                </a:lnTo>
                <a:lnTo>
                  <a:pt x="187" y="127"/>
                </a:lnTo>
                <a:lnTo>
                  <a:pt x="57" y="0"/>
                </a:lnTo>
                <a:lnTo>
                  <a:pt x="0" y="57"/>
                </a:lnTo>
                <a:close/>
              </a:path>
            </a:pathLst>
          </a:custGeom>
          <a:solidFill>
            <a:schemeClr val="bg1"/>
          </a:solidFill>
          <a:ln>
            <a:noFill/>
          </a:ln>
        </p:spPr>
        <p:style>
          <a:lnRef idx="0"/>
          <a:fillRef idx="0"/>
          <a:effectRef idx="0"/>
          <a:fontRef idx="minor"/>
        </p:style>
      </p:sp>
      <p:sp>
        <p:nvSpPr>
          <p:cNvPr id="61" name="CustomShape 62"/>
          <p:cNvSpPr/>
          <p:nvPr/>
        </p:nvSpPr>
        <p:spPr>
          <a:xfrm>
            <a:off x="1052280" y="6014520"/>
            <a:ext cx="72000" cy="66600"/>
          </a:xfrm>
          <a:custGeom>
            <a:avLst/>
            <a:gdLst/>
            <a:ahLst/>
            <a:rect l="l" t="t" r="r" b="b"/>
            <a:pathLst>
              <a:path w="187" h="130">
                <a:moveTo>
                  <a:pt x="57" y="130"/>
                </a:moveTo>
                <a:lnTo>
                  <a:pt x="187" y="0"/>
                </a:lnTo>
                <a:lnTo>
                  <a:pt x="74" y="0"/>
                </a:lnTo>
                <a:lnTo>
                  <a:pt x="0" y="74"/>
                </a:lnTo>
                <a:lnTo>
                  <a:pt x="57" y="130"/>
                </a:lnTo>
                <a:close/>
              </a:path>
            </a:pathLst>
          </a:custGeom>
          <a:solidFill>
            <a:schemeClr val="bg1"/>
          </a:solidFill>
          <a:ln>
            <a:noFill/>
          </a:ln>
        </p:spPr>
        <p:style>
          <a:lnRef idx="0"/>
          <a:fillRef idx="0"/>
          <a:effectRef idx="0"/>
          <a:fontRef idx="minor"/>
        </p:style>
      </p:sp>
      <p:sp>
        <p:nvSpPr>
          <p:cNvPr id="62" name="CustomShape 63"/>
          <p:cNvSpPr/>
          <p:nvPr/>
        </p:nvSpPr>
        <p:spPr>
          <a:xfrm>
            <a:off x="958320" y="6015960"/>
            <a:ext cx="113040" cy="183240"/>
          </a:xfrm>
          <a:custGeom>
            <a:avLst/>
            <a:gdLst/>
            <a:ahLst/>
            <a:rect l="l" t="t" r="r" b="b"/>
            <a:pathLst>
              <a:path w="293" h="356">
                <a:moveTo>
                  <a:pt x="0" y="0"/>
                </a:moveTo>
                <a:lnTo>
                  <a:pt x="177" y="177"/>
                </a:lnTo>
                <a:lnTo>
                  <a:pt x="0" y="356"/>
                </a:lnTo>
                <a:lnTo>
                  <a:pt x="113" y="356"/>
                </a:lnTo>
                <a:lnTo>
                  <a:pt x="293" y="177"/>
                </a:lnTo>
                <a:lnTo>
                  <a:pt x="113" y="0"/>
                </a:lnTo>
                <a:lnTo>
                  <a:pt x="0" y="0"/>
                </a:lnTo>
                <a:close/>
              </a:path>
            </a:pathLst>
          </a:custGeom>
          <a:solidFill>
            <a:schemeClr val="bg1"/>
          </a:solidFill>
          <a:ln>
            <a:noFill/>
          </a:ln>
        </p:spPr>
        <p:style>
          <a:lnRef idx="0"/>
          <a:fillRef idx="0"/>
          <a:effectRef idx="0"/>
          <a:fontRef idx="minor"/>
        </p:style>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7" name="CustomShape 1"/>
          <p:cNvSpPr/>
          <p:nvPr/>
        </p:nvSpPr>
        <p:spPr>
          <a:xfrm>
            <a:off x="270360" y="6524640"/>
            <a:ext cx="710280" cy="160200"/>
          </a:xfrm>
          <a:prstGeom prst="rect">
            <a:avLst/>
          </a:prstGeom>
          <a:noFill/>
          <a:ln>
            <a:noFill/>
          </a:ln>
        </p:spPr>
        <p:style>
          <a:lnRef idx="0"/>
          <a:fillRef idx="0"/>
          <a:effectRef idx="0"/>
          <a:fontRef idx="minor"/>
        </p:style>
        <p:txBody>
          <a:bodyPr wrap="none" lIns="68760" rIns="68760" tIns="34200" bIns="34200"/>
          <a:p>
            <a:pPr>
              <a:lnSpc>
                <a:spcPct val="100000"/>
              </a:lnSpc>
            </a:pPr>
            <a:r>
              <a:rPr b="0" lang="en-US" sz="600" spc="-1" strike="noStrike">
                <a:solidFill>
                  <a:srgbClr val="4e5761"/>
                </a:solidFill>
                <a:uFill>
                  <a:solidFill>
                    <a:srgbClr val="ffffff"/>
                  </a:solidFill>
                </a:uFill>
                <a:latin typeface="Open Sans"/>
              </a:rPr>
              <a:t>www.luxoft.com</a:t>
            </a:r>
            <a:endParaRPr b="0" lang="en-US" sz="1800" spc="-1" strike="noStrike">
              <a:solidFill>
                <a:srgbClr val="000000"/>
              </a:solidFill>
              <a:uFill>
                <a:solidFill>
                  <a:srgbClr val="ffffff"/>
                </a:solidFill>
              </a:uFill>
              <a:latin typeface="Arial"/>
            </a:endParaRPr>
          </a:p>
        </p:txBody>
      </p:sp>
      <p:sp>
        <p:nvSpPr>
          <p:cNvPr id="98" name="CustomShape 2"/>
          <p:cNvSpPr/>
          <p:nvPr/>
        </p:nvSpPr>
        <p:spPr>
          <a:xfrm>
            <a:off x="8588160" y="6783480"/>
            <a:ext cx="555480" cy="76320"/>
          </a:xfrm>
          <a:custGeom>
            <a:avLst/>
            <a:gdLst/>
            <a:ahLst/>
            <a:rect l="l" t="t" r="r" b="b"/>
            <a:pathLst>
              <a:path w="555818" h="57421">
                <a:moveTo>
                  <a:pt x="57421" y="0"/>
                </a:moveTo>
                <a:lnTo>
                  <a:pt x="555818" y="0"/>
                </a:lnTo>
                <a:lnTo>
                  <a:pt x="555818" y="57421"/>
                </a:lnTo>
                <a:lnTo>
                  <a:pt x="0" y="57421"/>
                </a:lnTo>
                <a:close/>
              </a:path>
            </a:pathLst>
          </a:custGeom>
          <a:solidFill>
            <a:srgbClr val="ffe500"/>
          </a:solidFill>
          <a:ln>
            <a:noFill/>
          </a:ln>
        </p:spPr>
        <p:style>
          <a:lnRef idx="0"/>
          <a:fillRef idx="0"/>
          <a:effectRef idx="0"/>
          <a:fontRef idx="minor"/>
        </p:style>
      </p:sp>
      <p:sp>
        <p:nvSpPr>
          <p:cNvPr id="99" name="CustomShape 3"/>
          <p:cNvSpPr/>
          <p:nvPr/>
        </p:nvSpPr>
        <p:spPr>
          <a:xfrm>
            <a:off x="5724360" y="6783480"/>
            <a:ext cx="2863440" cy="77400"/>
          </a:xfrm>
          <a:custGeom>
            <a:avLst/>
            <a:gdLst/>
            <a:ahLst/>
            <a:rect l="l" t="t" r="r" b="b"/>
            <a:pathLst>
              <a:path w="2863659" h="58443">
                <a:moveTo>
                  <a:pt x="0" y="0"/>
                </a:moveTo>
                <a:lnTo>
                  <a:pt x="92107" y="0"/>
                </a:lnTo>
                <a:lnTo>
                  <a:pt x="2806238" y="0"/>
                </a:lnTo>
                <a:lnTo>
                  <a:pt x="2863659" y="57421"/>
                </a:lnTo>
                <a:lnTo>
                  <a:pt x="92107" y="57421"/>
                </a:lnTo>
                <a:lnTo>
                  <a:pt x="92107" y="58443"/>
                </a:lnTo>
                <a:lnTo>
                  <a:pt x="0" y="58443"/>
                </a:lnTo>
                <a:close/>
              </a:path>
            </a:pathLst>
          </a:custGeom>
          <a:solidFill>
            <a:srgbClr val="e25a10"/>
          </a:solidFill>
          <a:ln>
            <a:noFill/>
          </a:ln>
        </p:spPr>
        <p:style>
          <a:lnRef idx="0"/>
          <a:fillRef idx="0"/>
          <a:effectRef idx="0"/>
          <a:fontRef idx="minor"/>
        </p:style>
      </p:sp>
      <p:sp>
        <p:nvSpPr>
          <p:cNvPr id="100" name="CustomShape 4"/>
          <p:cNvSpPr/>
          <p:nvPr/>
        </p:nvSpPr>
        <p:spPr>
          <a:xfrm>
            <a:off x="0" y="6783480"/>
            <a:ext cx="2862000" cy="77400"/>
          </a:xfrm>
          <a:prstGeom prst="rect">
            <a:avLst/>
          </a:prstGeom>
          <a:solidFill>
            <a:srgbClr val="043b7b"/>
          </a:solidFill>
          <a:ln>
            <a:noFill/>
          </a:ln>
        </p:spPr>
        <p:style>
          <a:lnRef idx="0"/>
          <a:fillRef idx="0"/>
          <a:effectRef idx="0"/>
          <a:fontRef idx="minor"/>
        </p:style>
      </p:sp>
      <p:sp>
        <p:nvSpPr>
          <p:cNvPr id="101" name="CustomShape 5"/>
          <p:cNvSpPr/>
          <p:nvPr/>
        </p:nvSpPr>
        <p:spPr>
          <a:xfrm>
            <a:off x="2862360" y="6783480"/>
            <a:ext cx="2862000" cy="77400"/>
          </a:xfrm>
          <a:prstGeom prst="rect">
            <a:avLst/>
          </a:prstGeom>
          <a:solidFill>
            <a:srgbClr val="c01953"/>
          </a:solidFill>
          <a:ln>
            <a:noFill/>
          </a:ln>
        </p:spPr>
        <p:style>
          <a:lnRef idx="0"/>
          <a:fillRef idx="0"/>
          <a:effectRef idx="0"/>
          <a:fontRef idx="minor"/>
        </p:style>
      </p:sp>
      <p:sp>
        <p:nvSpPr>
          <p:cNvPr id="102" name="CustomShape 6"/>
          <p:cNvSpPr/>
          <p:nvPr/>
        </p:nvSpPr>
        <p:spPr>
          <a:xfrm>
            <a:off x="8542440" y="6546240"/>
            <a:ext cx="42480" cy="82800"/>
          </a:xfrm>
          <a:custGeom>
            <a:avLst/>
            <a:gdLst/>
            <a:ahLst/>
            <a:rect l="l" t="t" r="r" b="b"/>
            <a:pathLst>
              <a:path w="246" h="359">
                <a:moveTo>
                  <a:pt x="246" y="359"/>
                </a:moveTo>
                <a:lnTo>
                  <a:pt x="0" y="359"/>
                </a:lnTo>
                <a:lnTo>
                  <a:pt x="0" y="0"/>
                </a:lnTo>
                <a:lnTo>
                  <a:pt x="92" y="0"/>
                </a:lnTo>
                <a:lnTo>
                  <a:pt x="92" y="277"/>
                </a:lnTo>
                <a:lnTo>
                  <a:pt x="246" y="277"/>
                </a:lnTo>
                <a:lnTo>
                  <a:pt x="246" y="359"/>
                </a:lnTo>
                <a:close/>
              </a:path>
            </a:pathLst>
          </a:custGeom>
          <a:solidFill>
            <a:srgbClr val="004180"/>
          </a:solidFill>
          <a:ln>
            <a:noFill/>
          </a:ln>
        </p:spPr>
        <p:style>
          <a:lnRef idx="0"/>
          <a:fillRef idx="0"/>
          <a:effectRef idx="0"/>
          <a:fontRef idx="minor"/>
        </p:style>
      </p:sp>
      <p:sp>
        <p:nvSpPr>
          <p:cNvPr id="103" name="CustomShape 7"/>
          <p:cNvSpPr/>
          <p:nvPr/>
        </p:nvSpPr>
        <p:spPr>
          <a:xfrm>
            <a:off x="8593200" y="6546240"/>
            <a:ext cx="53280" cy="83880"/>
          </a:xfrm>
          <a:custGeom>
            <a:avLst/>
            <a:gdLst/>
            <a:ahLst/>
            <a:rect l="l" t="t" r="r" b="b"/>
            <a:pathLst>
              <a:path w="131" h="154">
                <a:moveTo>
                  <a:pt x="39" y="0"/>
                </a:moveTo>
                <a:cubicBezTo>
                  <a:pt x="39" y="95"/>
                  <a:pt x="39" y="95"/>
                  <a:pt x="39" y="95"/>
                </a:cubicBezTo>
                <a:cubicBezTo>
                  <a:pt x="39" y="108"/>
                  <a:pt x="51" y="121"/>
                  <a:pt x="66" y="121"/>
                </a:cubicBezTo>
                <a:cubicBezTo>
                  <a:pt x="80" y="121"/>
                  <a:pt x="92" y="108"/>
                  <a:pt x="92" y="95"/>
                </a:cubicBezTo>
                <a:cubicBezTo>
                  <a:pt x="92" y="0"/>
                  <a:pt x="92" y="0"/>
                  <a:pt x="92" y="0"/>
                </a:cubicBezTo>
                <a:cubicBezTo>
                  <a:pt x="131" y="0"/>
                  <a:pt x="131" y="0"/>
                  <a:pt x="131" y="0"/>
                </a:cubicBezTo>
                <a:cubicBezTo>
                  <a:pt x="131" y="95"/>
                  <a:pt x="131" y="95"/>
                  <a:pt x="131" y="95"/>
                </a:cubicBezTo>
                <a:cubicBezTo>
                  <a:pt x="131" y="134"/>
                  <a:pt x="94" y="154"/>
                  <a:pt x="65" y="154"/>
                </a:cubicBezTo>
                <a:cubicBezTo>
                  <a:pt x="36" y="154"/>
                  <a:pt x="0" y="135"/>
                  <a:pt x="0" y="95"/>
                </a:cubicBezTo>
                <a:cubicBezTo>
                  <a:pt x="0" y="0"/>
                  <a:pt x="0" y="0"/>
                  <a:pt x="0" y="0"/>
                </a:cubicBezTo>
                <a:lnTo>
                  <a:pt x="39" y="0"/>
                </a:lnTo>
                <a:close/>
              </a:path>
            </a:pathLst>
          </a:custGeom>
          <a:solidFill>
            <a:srgbClr val="004180"/>
          </a:solidFill>
          <a:ln>
            <a:noFill/>
          </a:ln>
        </p:spPr>
        <p:style>
          <a:lnRef idx="0"/>
          <a:fillRef idx="0"/>
          <a:effectRef idx="0"/>
          <a:fontRef idx="minor"/>
        </p:style>
      </p:sp>
      <p:sp>
        <p:nvSpPr>
          <p:cNvPr id="104" name="CustomShape 8"/>
          <p:cNvSpPr/>
          <p:nvPr/>
        </p:nvSpPr>
        <p:spPr>
          <a:xfrm>
            <a:off x="8726400" y="6545160"/>
            <a:ext cx="64080" cy="85320"/>
          </a:xfrm>
          <a:custGeom>
            <a:avLst/>
            <a:gdLst/>
            <a:ahLst/>
            <a:rect l="l" t="t" r="r" b="b"/>
            <a:pathLst>
              <a:path w="157" h="157">
                <a:moveTo>
                  <a:pt x="157" y="79"/>
                </a:moveTo>
                <a:cubicBezTo>
                  <a:pt x="157" y="126"/>
                  <a:pt x="121" y="157"/>
                  <a:pt x="79" y="157"/>
                </a:cubicBezTo>
                <a:cubicBezTo>
                  <a:pt x="36" y="157"/>
                  <a:pt x="0" y="126"/>
                  <a:pt x="0" y="79"/>
                </a:cubicBezTo>
                <a:cubicBezTo>
                  <a:pt x="0" y="31"/>
                  <a:pt x="36" y="0"/>
                  <a:pt x="79" y="0"/>
                </a:cubicBezTo>
                <a:cubicBezTo>
                  <a:pt x="121" y="0"/>
                  <a:pt x="157" y="32"/>
                  <a:pt x="157" y="79"/>
                </a:cubicBezTo>
                <a:close/>
                <a:moveTo>
                  <a:pt x="79" y="122"/>
                </a:moveTo>
                <a:cubicBezTo>
                  <a:pt x="98" y="122"/>
                  <a:pt x="118" y="111"/>
                  <a:pt x="118" y="79"/>
                </a:cubicBezTo>
                <a:cubicBezTo>
                  <a:pt x="118" y="47"/>
                  <a:pt x="98" y="35"/>
                  <a:pt x="78" y="35"/>
                </a:cubicBezTo>
                <a:cubicBezTo>
                  <a:pt x="58" y="35"/>
                  <a:pt x="39" y="49"/>
                  <a:pt x="39" y="79"/>
                </a:cubicBezTo>
                <a:cubicBezTo>
                  <a:pt x="39" y="108"/>
                  <a:pt x="59" y="122"/>
                  <a:pt x="79" y="122"/>
                </a:cubicBezTo>
                <a:close/>
              </a:path>
            </a:pathLst>
          </a:custGeom>
          <a:solidFill>
            <a:srgbClr val="004180"/>
          </a:solidFill>
          <a:ln>
            <a:noFill/>
          </a:ln>
        </p:spPr>
        <p:style>
          <a:lnRef idx="0"/>
          <a:fillRef idx="0"/>
          <a:effectRef idx="0"/>
          <a:fontRef idx="minor"/>
        </p:style>
      </p:sp>
      <p:sp>
        <p:nvSpPr>
          <p:cNvPr id="105" name="CustomShape 9"/>
          <p:cNvSpPr/>
          <p:nvPr/>
        </p:nvSpPr>
        <p:spPr>
          <a:xfrm>
            <a:off x="8801640" y="6546240"/>
            <a:ext cx="40680" cy="82800"/>
          </a:xfrm>
          <a:custGeom>
            <a:avLst/>
            <a:gdLst/>
            <a:ahLst/>
            <a:rect l="l" t="t" r="r" b="b"/>
            <a:pathLst>
              <a:path w="236" h="359">
                <a:moveTo>
                  <a:pt x="236" y="81"/>
                </a:moveTo>
                <a:lnTo>
                  <a:pt x="90" y="81"/>
                </a:lnTo>
                <a:lnTo>
                  <a:pt x="90" y="147"/>
                </a:lnTo>
                <a:lnTo>
                  <a:pt x="234" y="147"/>
                </a:lnTo>
                <a:lnTo>
                  <a:pt x="234" y="227"/>
                </a:lnTo>
                <a:lnTo>
                  <a:pt x="90" y="227"/>
                </a:lnTo>
                <a:lnTo>
                  <a:pt x="90" y="359"/>
                </a:lnTo>
                <a:lnTo>
                  <a:pt x="0" y="359"/>
                </a:lnTo>
                <a:lnTo>
                  <a:pt x="0" y="0"/>
                </a:lnTo>
                <a:lnTo>
                  <a:pt x="236" y="0"/>
                </a:lnTo>
                <a:lnTo>
                  <a:pt x="236" y="81"/>
                </a:lnTo>
                <a:close/>
              </a:path>
            </a:pathLst>
          </a:custGeom>
          <a:solidFill>
            <a:srgbClr val="004180"/>
          </a:solidFill>
          <a:ln>
            <a:noFill/>
          </a:ln>
        </p:spPr>
        <p:style>
          <a:lnRef idx="0"/>
          <a:fillRef idx="0"/>
          <a:effectRef idx="0"/>
          <a:fontRef idx="minor"/>
        </p:style>
      </p:sp>
      <p:sp>
        <p:nvSpPr>
          <p:cNvPr id="106" name="CustomShape 10"/>
          <p:cNvSpPr/>
          <p:nvPr/>
        </p:nvSpPr>
        <p:spPr>
          <a:xfrm>
            <a:off x="8854920" y="6546240"/>
            <a:ext cx="50400" cy="82800"/>
          </a:xfrm>
          <a:custGeom>
            <a:avLst/>
            <a:gdLst/>
            <a:ahLst/>
            <a:rect l="l" t="t" r="r" b="b"/>
            <a:pathLst>
              <a:path w="293" h="359">
                <a:moveTo>
                  <a:pt x="293" y="0"/>
                </a:moveTo>
                <a:lnTo>
                  <a:pt x="293" y="81"/>
                </a:lnTo>
                <a:lnTo>
                  <a:pt x="191" y="81"/>
                </a:lnTo>
                <a:lnTo>
                  <a:pt x="191" y="359"/>
                </a:lnTo>
                <a:lnTo>
                  <a:pt x="99" y="359"/>
                </a:lnTo>
                <a:lnTo>
                  <a:pt x="99" y="81"/>
                </a:lnTo>
                <a:lnTo>
                  <a:pt x="0" y="81"/>
                </a:lnTo>
                <a:lnTo>
                  <a:pt x="0" y="0"/>
                </a:lnTo>
                <a:lnTo>
                  <a:pt x="293" y="0"/>
                </a:lnTo>
                <a:close/>
              </a:path>
            </a:pathLst>
          </a:custGeom>
          <a:solidFill>
            <a:srgbClr val="004180"/>
          </a:solidFill>
          <a:ln>
            <a:noFill/>
          </a:ln>
        </p:spPr>
        <p:style>
          <a:lnRef idx="0"/>
          <a:fillRef idx="0"/>
          <a:effectRef idx="0"/>
          <a:fontRef idx="minor"/>
        </p:style>
      </p:sp>
      <p:sp>
        <p:nvSpPr>
          <p:cNvPr id="107" name="CustomShape 11"/>
          <p:cNvSpPr/>
          <p:nvPr/>
        </p:nvSpPr>
        <p:spPr>
          <a:xfrm>
            <a:off x="8558640" y="6436080"/>
            <a:ext cx="61920" cy="67320"/>
          </a:xfrm>
          <a:custGeom>
            <a:avLst/>
            <a:gdLst/>
            <a:ahLst/>
            <a:rect l="l" t="t" r="r" b="b"/>
            <a:pathLst>
              <a:path w="359" h="293">
                <a:moveTo>
                  <a:pt x="0" y="293"/>
                </a:moveTo>
                <a:lnTo>
                  <a:pt x="180" y="114"/>
                </a:lnTo>
                <a:lnTo>
                  <a:pt x="359" y="293"/>
                </a:lnTo>
                <a:lnTo>
                  <a:pt x="359" y="178"/>
                </a:lnTo>
                <a:lnTo>
                  <a:pt x="180" y="0"/>
                </a:lnTo>
                <a:lnTo>
                  <a:pt x="0" y="180"/>
                </a:lnTo>
                <a:lnTo>
                  <a:pt x="0" y="293"/>
                </a:lnTo>
                <a:close/>
              </a:path>
            </a:pathLst>
          </a:custGeom>
          <a:solidFill>
            <a:srgbClr val="004180"/>
          </a:solidFill>
          <a:ln>
            <a:noFill/>
          </a:ln>
        </p:spPr>
        <p:style>
          <a:lnRef idx="0"/>
          <a:fillRef idx="0"/>
          <a:effectRef idx="0"/>
          <a:fontRef idx="minor"/>
        </p:style>
      </p:sp>
      <p:sp>
        <p:nvSpPr>
          <p:cNvPr id="108" name="CustomShape 12"/>
          <p:cNvSpPr/>
          <p:nvPr/>
        </p:nvSpPr>
        <p:spPr>
          <a:xfrm>
            <a:off x="8475480" y="6546240"/>
            <a:ext cx="50760" cy="82800"/>
          </a:xfrm>
          <a:custGeom>
            <a:avLst/>
            <a:gdLst/>
            <a:ahLst/>
            <a:rect l="l" t="t" r="r" b="b"/>
            <a:pathLst>
              <a:path w="295" h="359">
                <a:moveTo>
                  <a:pt x="295" y="359"/>
                </a:moveTo>
                <a:lnTo>
                  <a:pt x="116" y="180"/>
                </a:lnTo>
                <a:lnTo>
                  <a:pt x="295" y="0"/>
                </a:lnTo>
                <a:lnTo>
                  <a:pt x="182" y="0"/>
                </a:lnTo>
                <a:lnTo>
                  <a:pt x="0" y="180"/>
                </a:lnTo>
                <a:lnTo>
                  <a:pt x="179" y="359"/>
                </a:lnTo>
                <a:lnTo>
                  <a:pt x="295" y="359"/>
                </a:lnTo>
                <a:close/>
              </a:path>
            </a:pathLst>
          </a:custGeom>
          <a:solidFill>
            <a:srgbClr val="004180"/>
          </a:solidFill>
          <a:ln>
            <a:noFill/>
          </a:ln>
        </p:spPr>
        <p:style>
          <a:lnRef idx="0"/>
          <a:fillRef idx="0"/>
          <a:effectRef idx="0"/>
          <a:fontRef idx="minor"/>
        </p:style>
      </p:sp>
      <p:sp>
        <p:nvSpPr>
          <p:cNvPr id="109" name="CustomShape 13"/>
          <p:cNvSpPr/>
          <p:nvPr/>
        </p:nvSpPr>
        <p:spPr>
          <a:xfrm>
            <a:off x="8558640" y="6672240"/>
            <a:ext cx="61920" cy="68040"/>
          </a:xfrm>
          <a:custGeom>
            <a:avLst/>
            <a:gdLst/>
            <a:ahLst/>
            <a:rect l="l" t="t" r="r" b="b"/>
            <a:pathLst>
              <a:path w="359" h="295">
                <a:moveTo>
                  <a:pt x="359" y="2"/>
                </a:moveTo>
                <a:lnTo>
                  <a:pt x="180" y="182"/>
                </a:lnTo>
                <a:lnTo>
                  <a:pt x="0" y="0"/>
                </a:lnTo>
                <a:lnTo>
                  <a:pt x="0" y="115"/>
                </a:lnTo>
                <a:lnTo>
                  <a:pt x="180" y="295"/>
                </a:lnTo>
                <a:lnTo>
                  <a:pt x="359" y="118"/>
                </a:lnTo>
                <a:lnTo>
                  <a:pt x="359" y="2"/>
                </a:lnTo>
                <a:close/>
              </a:path>
            </a:pathLst>
          </a:custGeom>
          <a:solidFill>
            <a:srgbClr val="004180"/>
          </a:solidFill>
          <a:ln>
            <a:noFill/>
          </a:ln>
        </p:spPr>
        <p:style>
          <a:lnRef idx="0"/>
          <a:fillRef idx="0"/>
          <a:effectRef idx="0"/>
          <a:fontRef idx="minor"/>
        </p:style>
      </p:sp>
      <p:sp>
        <p:nvSpPr>
          <p:cNvPr id="110" name="CustomShape 14"/>
          <p:cNvSpPr/>
          <p:nvPr/>
        </p:nvSpPr>
        <p:spPr>
          <a:xfrm>
            <a:off x="8695440" y="6599880"/>
            <a:ext cx="32040" cy="29160"/>
          </a:xfrm>
          <a:custGeom>
            <a:avLst/>
            <a:gdLst/>
            <a:ahLst/>
            <a:rect l="l" t="t" r="r" b="b"/>
            <a:pathLst>
              <a:path w="187" h="127">
                <a:moveTo>
                  <a:pt x="0" y="57"/>
                </a:moveTo>
                <a:lnTo>
                  <a:pt x="71" y="127"/>
                </a:lnTo>
                <a:lnTo>
                  <a:pt x="187" y="127"/>
                </a:lnTo>
                <a:lnTo>
                  <a:pt x="57" y="0"/>
                </a:lnTo>
                <a:lnTo>
                  <a:pt x="0" y="57"/>
                </a:lnTo>
                <a:close/>
              </a:path>
            </a:pathLst>
          </a:custGeom>
          <a:solidFill>
            <a:srgbClr val="004180"/>
          </a:solidFill>
          <a:ln>
            <a:noFill/>
          </a:ln>
        </p:spPr>
        <p:style>
          <a:lnRef idx="0"/>
          <a:fillRef idx="0"/>
          <a:effectRef idx="0"/>
          <a:fontRef idx="minor"/>
        </p:style>
      </p:sp>
      <p:sp>
        <p:nvSpPr>
          <p:cNvPr id="111" name="CustomShape 15"/>
          <p:cNvSpPr/>
          <p:nvPr/>
        </p:nvSpPr>
        <p:spPr>
          <a:xfrm>
            <a:off x="8695440" y="6546240"/>
            <a:ext cx="32040" cy="29880"/>
          </a:xfrm>
          <a:custGeom>
            <a:avLst/>
            <a:gdLst/>
            <a:ahLst/>
            <a:rect l="l" t="t" r="r" b="b"/>
            <a:pathLst>
              <a:path w="187" h="130">
                <a:moveTo>
                  <a:pt x="57" y="130"/>
                </a:moveTo>
                <a:lnTo>
                  <a:pt x="187" y="0"/>
                </a:lnTo>
                <a:lnTo>
                  <a:pt x="74" y="0"/>
                </a:lnTo>
                <a:lnTo>
                  <a:pt x="0" y="74"/>
                </a:lnTo>
                <a:lnTo>
                  <a:pt x="57" y="130"/>
                </a:lnTo>
                <a:close/>
              </a:path>
            </a:pathLst>
          </a:custGeom>
          <a:solidFill>
            <a:srgbClr val="004180"/>
          </a:solidFill>
          <a:ln>
            <a:noFill/>
          </a:ln>
        </p:spPr>
        <p:style>
          <a:lnRef idx="0"/>
          <a:fillRef idx="0"/>
          <a:effectRef idx="0"/>
          <a:fontRef idx="minor"/>
        </p:style>
      </p:sp>
      <p:sp>
        <p:nvSpPr>
          <p:cNvPr id="112" name="CustomShape 16"/>
          <p:cNvSpPr/>
          <p:nvPr/>
        </p:nvSpPr>
        <p:spPr>
          <a:xfrm>
            <a:off x="8653320" y="6546960"/>
            <a:ext cx="50400" cy="82080"/>
          </a:xfrm>
          <a:custGeom>
            <a:avLst/>
            <a:gdLst/>
            <a:ahLst/>
            <a:rect l="l" t="t" r="r" b="b"/>
            <a:pathLst>
              <a:path w="293" h="356">
                <a:moveTo>
                  <a:pt x="0" y="0"/>
                </a:moveTo>
                <a:lnTo>
                  <a:pt x="177" y="177"/>
                </a:lnTo>
                <a:lnTo>
                  <a:pt x="0" y="356"/>
                </a:lnTo>
                <a:lnTo>
                  <a:pt x="113" y="356"/>
                </a:lnTo>
                <a:lnTo>
                  <a:pt x="293" y="177"/>
                </a:lnTo>
                <a:lnTo>
                  <a:pt x="113" y="0"/>
                </a:lnTo>
                <a:lnTo>
                  <a:pt x="0" y="0"/>
                </a:lnTo>
                <a:close/>
              </a:path>
            </a:pathLst>
          </a:custGeom>
          <a:solidFill>
            <a:srgbClr val="004180"/>
          </a:solidFill>
          <a:ln>
            <a:noFill/>
          </a:ln>
        </p:spPr>
        <p:style>
          <a:lnRef idx="0"/>
          <a:fillRef idx="0"/>
          <a:effectRef idx="0"/>
          <a:fontRef idx="minor"/>
        </p:style>
      </p:sp>
      <p:sp>
        <p:nvSpPr>
          <p:cNvPr id="113" name="PlaceHolder 17"/>
          <p:cNvSpPr>
            <a:spLocks noGrp="1"/>
          </p:cNvSpPr>
          <p:nvPr>
            <p:ph type="title"/>
          </p:nvPr>
        </p:nvSpPr>
        <p:spPr>
          <a:xfrm>
            <a:off x="286920" y="365040"/>
            <a:ext cx="8593200" cy="502200"/>
          </a:xfrm>
          <a:prstGeom prst="rect">
            <a:avLst/>
          </a:prstGeom>
        </p:spPr>
        <p:txBody>
          <a:bodyPr lIns="68760" rIns="68760" tIns="34200" bIns="34200" anchor="ctr"/>
          <a:p>
            <a:pPr>
              <a:lnSpc>
                <a:spcPct val="100000"/>
              </a:lnSpc>
            </a:pPr>
            <a:r>
              <a:rPr b="1" lang="ru-RU" sz="2300" spc="-1" strike="noStrike">
                <a:solidFill>
                  <a:srgbClr val="eb571c"/>
                </a:solidFill>
                <a:uFill>
                  <a:solidFill>
                    <a:srgbClr val="ffffff"/>
                  </a:solidFill>
                </a:uFill>
                <a:latin typeface="Open Sans"/>
                <a:ea typeface="Open Sans"/>
              </a:rPr>
              <a:t>Edit Title</a:t>
            </a:r>
            <a:endParaRPr b="0" lang="ru-RU" sz="1800" spc="-1" strike="noStrike">
              <a:solidFill>
                <a:srgbClr val="000000"/>
              </a:solidFill>
              <a:uFill>
                <a:solidFill>
                  <a:srgbClr val="ffffff"/>
                </a:solidFill>
              </a:uFill>
              <a:latin typeface="Open Sans"/>
            </a:endParaRPr>
          </a:p>
        </p:txBody>
      </p:sp>
      <p:sp>
        <p:nvSpPr>
          <p:cNvPr id="114" name="PlaceHolder 18"/>
          <p:cNvSpPr>
            <a:spLocks noGrp="1"/>
          </p:cNvSpPr>
          <p:nvPr>
            <p:ph type="body"/>
          </p:nvPr>
        </p:nvSpPr>
        <p:spPr>
          <a:xfrm>
            <a:off x="286560" y="1197000"/>
            <a:ext cx="8593560" cy="5008320"/>
          </a:xfrm>
          <a:prstGeom prst="rect">
            <a:avLst/>
          </a:prstGeom>
        </p:spPr>
        <p:txBody>
          <a:bodyPr lIns="68760" rIns="68760" tIns="34200" bIns="34200"/>
          <a:p>
            <a:pPr marL="432000" indent="-324000">
              <a:buClr>
                <a:srgbClr val="000000"/>
              </a:buClr>
              <a:buSzPct val="45000"/>
              <a:buFont typeface="Wingdings" charset="2"/>
              <a:buChar char=""/>
            </a:pPr>
            <a:r>
              <a:rPr b="0" lang="ru-RU" sz="2100" spc="-1" strike="noStrike">
                <a:solidFill>
                  <a:srgbClr val="000000"/>
                </a:solidFill>
                <a:uFill>
                  <a:solidFill>
                    <a:srgbClr val="ffffff"/>
                  </a:solidFill>
                </a:uFill>
                <a:latin typeface="Open Sans"/>
              </a:rPr>
              <a:t>Click to edit the outline text format</a:t>
            </a:r>
            <a:endParaRPr b="0" lang="ru-RU" sz="2100" spc="-1" strike="noStrike">
              <a:solidFill>
                <a:srgbClr val="000000"/>
              </a:solidFill>
              <a:uFill>
                <a:solidFill>
                  <a:srgbClr val="ffffff"/>
                </a:solidFill>
              </a:uFill>
              <a:latin typeface="Open Sans"/>
            </a:endParaRPr>
          </a:p>
          <a:p>
            <a:pPr lvl="1" marL="864000" indent="-324000">
              <a:buClr>
                <a:srgbClr val="000000"/>
              </a:buClr>
              <a:buSzPct val="75000"/>
              <a:buFont typeface="Symbol" charset="2"/>
              <a:buChar char=""/>
            </a:pPr>
            <a:r>
              <a:rPr b="0" lang="ru-RU" sz="2100" spc="-1" strike="noStrike">
                <a:solidFill>
                  <a:srgbClr val="000000"/>
                </a:solidFill>
                <a:uFill>
                  <a:solidFill>
                    <a:srgbClr val="ffffff"/>
                  </a:solidFill>
                </a:uFill>
                <a:latin typeface="Open Sans"/>
              </a:rPr>
              <a:t>Second Outline Level</a:t>
            </a:r>
            <a:endParaRPr b="0" lang="ru-RU" sz="2100" spc="-1" strike="noStrike">
              <a:solidFill>
                <a:srgbClr val="000000"/>
              </a:solidFill>
              <a:uFill>
                <a:solidFill>
                  <a:srgbClr val="ffffff"/>
                </a:solidFill>
              </a:uFill>
              <a:latin typeface="Open Sans"/>
            </a:endParaRPr>
          </a:p>
          <a:p>
            <a:pPr lvl="2" marL="1296000" indent="-288000">
              <a:buClr>
                <a:srgbClr val="000000"/>
              </a:buClr>
              <a:buSzPct val="45000"/>
              <a:buFont typeface="Wingdings" charset="2"/>
              <a:buChar char=""/>
            </a:pPr>
            <a:r>
              <a:rPr b="0" lang="ru-RU" sz="2100" spc="-1" strike="noStrike">
                <a:solidFill>
                  <a:srgbClr val="000000"/>
                </a:solidFill>
                <a:uFill>
                  <a:solidFill>
                    <a:srgbClr val="ffffff"/>
                  </a:solidFill>
                </a:uFill>
                <a:latin typeface="Open Sans"/>
              </a:rPr>
              <a:t>Third Outline Level</a:t>
            </a:r>
            <a:endParaRPr b="0" lang="ru-RU" sz="2100" spc="-1" strike="noStrike">
              <a:solidFill>
                <a:srgbClr val="000000"/>
              </a:solidFill>
              <a:uFill>
                <a:solidFill>
                  <a:srgbClr val="ffffff"/>
                </a:solidFill>
              </a:uFill>
              <a:latin typeface="Open Sans"/>
            </a:endParaRPr>
          </a:p>
          <a:p>
            <a:pPr lvl="3" marL="1728000" indent="-216000">
              <a:buClr>
                <a:srgbClr val="000000"/>
              </a:buClr>
              <a:buSzPct val="75000"/>
              <a:buFont typeface="Symbol" charset="2"/>
              <a:buChar char=""/>
            </a:pPr>
            <a:r>
              <a:rPr b="0" lang="ru-RU" sz="2100" spc="-1" strike="noStrike">
                <a:solidFill>
                  <a:srgbClr val="000000"/>
                </a:solidFill>
                <a:uFill>
                  <a:solidFill>
                    <a:srgbClr val="ffffff"/>
                  </a:solidFill>
                </a:uFill>
                <a:latin typeface="Open Sans"/>
              </a:rPr>
              <a:t>Fourth Outline Level</a:t>
            </a:r>
            <a:endParaRPr b="0" lang="ru-RU" sz="2100" spc="-1" strike="noStrike">
              <a:solidFill>
                <a:srgbClr val="000000"/>
              </a:solidFill>
              <a:uFill>
                <a:solidFill>
                  <a:srgbClr val="ffffff"/>
                </a:solidFill>
              </a:uFill>
              <a:latin typeface="Open Sans"/>
            </a:endParaRPr>
          </a:p>
          <a:p>
            <a:pPr lvl="4" marL="2160000" indent="-216000">
              <a:buClr>
                <a:srgbClr val="000000"/>
              </a:buClr>
              <a:buSzPct val="45000"/>
              <a:buFont typeface="Wingdings" charset="2"/>
              <a:buChar char=""/>
            </a:pPr>
            <a:r>
              <a:rPr b="0" lang="ru-RU" sz="2100" spc="-1" strike="noStrike">
                <a:solidFill>
                  <a:srgbClr val="000000"/>
                </a:solidFill>
                <a:uFill>
                  <a:solidFill>
                    <a:srgbClr val="ffffff"/>
                  </a:solidFill>
                </a:uFill>
                <a:latin typeface="Open Sans"/>
              </a:rPr>
              <a:t>Fifth Outline Level</a:t>
            </a:r>
            <a:endParaRPr b="0" lang="ru-RU" sz="2100" spc="-1" strike="noStrike">
              <a:solidFill>
                <a:srgbClr val="000000"/>
              </a:solidFill>
              <a:uFill>
                <a:solidFill>
                  <a:srgbClr val="ffffff"/>
                </a:solidFill>
              </a:uFill>
              <a:latin typeface="Open Sans"/>
            </a:endParaRPr>
          </a:p>
          <a:p>
            <a:pPr lvl="5" marL="2592000" indent="-216000">
              <a:buClr>
                <a:srgbClr val="000000"/>
              </a:buClr>
              <a:buSzPct val="45000"/>
              <a:buFont typeface="Wingdings" charset="2"/>
              <a:buChar char=""/>
            </a:pPr>
            <a:r>
              <a:rPr b="0" lang="ru-RU" sz="2100" spc="-1" strike="noStrike">
                <a:solidFill>
                  <a:srgbClr val="000000"/>
                </a:solidFill>
                <a:uFill>
                  <a:solidFill>
                    <a:srgbClr val="ffffff"/>
                  </a:solidFill>
                </a:uFill>
                <a:latin typeface="Open Sans"/>
              </a:rPr>
              <a:t>Sixth Outline Level</a:t>
            </a:r>
            <a:endParaRPr b="0" lang="ru-RU" sz="2100" spc="-1" strike="noStrike">
              <a:solidFill>
                <a:srgbClr val="000000"/>
              </a:solidFill>
              <a:uFill>
                <a:solidFill>
                  <a:srgbClr val="ffffff"/>
                </a:solidFill>
              </a:uFill>
              <a:latin typeface="Open Sans"/>
            </a:endParaRPr>
          </a:p>
          <a:p>
            <a:pPr>
              <a:lnSpc>
                <a:spcPct val="100000"/>
              </a:lnSpc>
            </a:pPr>
            <a:r>
              <a:rPr b="0" lang="ru-RU" sz="2100" spc="-1" strike="noStrike">
                <a:solidFill>
                  <a:srgbClr val="000000"/>
                </a:solidFill>
                <a:uFill>
                  <a:solidFill>
                    <a:srgbClr val="ffffff"/>
                  </a:solidFill>
                </a:uFill>
                <a:latin typeface="Open Sans"/>
              </a:rPr>
              <a:t>Seventh Outline LevelUp to seven lines of text.</a:t>
            </a:r>
            <a:endParaRPr b="0" lang="ru-RU" sz="2100" spc="-1" strike="noStrike">
              <a:solidFill>
                <a:srgbClr val="000000"/>
              </a:solidFill>
              <a:uFill>
                <a:solidFill>
                  <a:srgbClr val="ffffff"/>
                </a:solidFill>
              </a:uFill>
              <a:latin typeface="Open Sans"/>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Relationship Id="rId3"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png"/><Relationship Id="rId3" Type="http://schemas.openxmlformats.org/officeDocument/2006/relationships/image" Target="../media/image14.png"/><Relationship Id="rId4"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TextShape 1"/>
          <p:cNvSpPr txBox="1"/>
          <p:nvPr/>
        </p:nvSpPr>
        <p:spPr>
          <a:xfrm>
            <a:off x="3933720" y="1995480"/>
            <a:ext cx="4953240" cy="1151280"/>
          </a:xfrm>
          <a:prstGeom prst="rect">
            <a:avLst/>
          </a:prstGeom>
          <a:noFill/>
          <a:ln>
            <a:noFill/>
          </a:ln>
        </p:spPr>
        <p:txBody>
          <a:bodyPr lIns="68760" rIns="68760" tIns="34200" bIns="34200" anchor="ctr"/>
          <a:p>
            <a:pPr>
              <a:lnSpc>
                <a:spcPct val="100000"/>
              </a:lnSpc>
            </a:pPr>
            <a:r>
              <a:rPr b="1" lang="ru-RU" sz="2000" spc="-1" strike="noStrike">
                <a:solidFill>
                  <a:srgbClr val="ffffff"/>
                </a:solidFill>
                <a:uFill>
                  <a:solidFill>
                    <a:srgbClr val="ffffff"/>
                  </a:solidFill>
                </a:uFill>
                <a:latin typeface="Open Sans"/>
                <a:ea typeface="Open Sans"/>
              </a:rPr>
              <a:t>AngularJS</a:t>
            </a:r>
            <a:endParaRPr b="0" lang="ru-RU" sz="1800" spc="-1" strike="noStrike">
              <a:solidFill>
                <a:srgbClr val="000000"/>
              </a:solidFill>
              <a:uFill>
                <a:solidFill>
                  <a:srgbClr val="ffffff"/>
                </a:solidFill>
              </a:uFill>
              <a:latin typeface="Open Sans"/>
            </a:endParaRPr>
          </a:p>
        </p:txBody>
      </p:sp>
      <p:sp>
        <p:nvSpPr>
          <p:cNvPr id="155" name="TextShape 2"/>
          <p:cNvSpPr txBox="1"/>
          <p:nvPr/>
        </p:nvSpPr>
        <p:spPr>
          <a:xfrm>
            <a:off x="3933720" y="3263400"/>
            <a:ext cx="5209920" cy="1902960"/>
          </a:xfrm>
          <a:prstGeom prst="rect">
            <a:avLst/>
          </a:prstGeom>
          <a:noFill/>
          <a:ln>
            <a:noFill/>
          </a:ln>
        </p:spPr>
        <p:txBody>
          <a:bodyPr lIns="68760" rIns="68760" tIns="34200" bIns="34200"/>
          <a:p>
            <a:pPr>
              <a:lnSpc>
                <a:spcPct val="100000"/>
              </a:lnSpc>
            </a:pPr>
            <a:r>
              <a:rPr b="1" lang="ru-RU" sz="3600" spc="-1" strike="noStrike">
                <a:solidFill>
                  <a:srgbClr val="ffffff"/>
                </a:solidFill>
                <a:uFill>
                  <a:solidFill>
                    <a:srgbClr val="ffffff"/>
                  </a:solidFill>
                </a:uFill>
                <a:latin typeface="Open Sans"/>
              </a:rPr>
              <a:t>Node.JS introduction</a:t>
            </a:r>
            <a:endParaRPr b="0" lang="ru-RU" sz="2100" spc="-1" strike="noStrike">
              <a:solidFill>
                <a:srgbClr val="000000"/>
              </a:solidFill>
              <a:uFill>
                <a:solidFill>
                  <a:srgbClr val="ffffff"/>
                </a:solidFill>
              </a:uFill>
              <a:latin typeface="Open Sans"/>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75" name="Изображение 1" descr=""/>
          <p:cNvPicPr/>
          <p:nvPr/>
        </p:nvPicPr>
        <p:blipFill>
          <a:blip r:embed="rId1"/>
          <a:srcRect l="0" t="10555" r="0" b="0"/>
          <a:stretch/>
        </p:blipFill>
        <p:spPr>
          <a:xfrm>
            <a:off x="157680" y="1140120"/>
            <a:ext cx="8857080" cy="5006520"/>
          </a:xfrm>
          <a:prstGeom prst="rect">
            <a:avLst/>
          </a:prstGeom>
          <a:ln>
            <a:noFill/>
          </a:ln>
        </p:spPr>
      </p:pic>
      <p:sp>
        <p:nvSpPr>
          <p:cNvPr id="176" name="TextShape 1"/>
          <p:cNvSpPr txBox="1"/>
          <p:nvPr/>
        </p:nvSpPr>
        <p:spPr>
          <a:xfrm>
            <a:off x="286920" y="365040"/>
            <a:ext cx="8593200" cy="502200"/>
          </a:xfrm>
          <a:prstGeom prst="rect">
            <a:avLst/>
          </a:prstGeom>
          <a:noFill/>
          <a:ln>
            <a:noFill/>
          </a:ln>
        </p:spPr>
        <p:txBody>
          <a:bodyPr lIns="68760" rIns="68760" tIns="34200" bIns="34200" anchor="ctr"/>
          <a:p>
            <a:pPr>
              <a:lnSpc>
                <a:spcPct val="100000"/>
              </a:lnSpc>
            </a:pPr>
            <a:r>
              <a:rPr b="1" lang="ru-RU" sz="2300" spc="-1" strike="noStrike">
                <a:solidFill>
                  <a:srgbClr val="eb571c"/>
                </a:solidFill>
                <a:uFill>
                  <a:solidFill>
                    <a:srgbClr val="ffffff"/>
                  </a:solidFill>
                </a:uFill>
                <a:latin typeface="Open Sans"/>
                <a:ea typeface="Open Sans"/>
              </a:rPr>
              <a:t>NodeJS processing model</a:t>
            </a:r>
            <a:endParaRPr b="0" lang="ru-RU" sz="1800" spc="-1" strike="noStrike">
              <a:solidFill>
                <a:srgbClr val="000000"/>
              </a:solidFill>
              <a:uFill>
                <a:solidFill>
                  <a:srgbClr val="ffffff"/>
                </a:solidFill>
              </a:uFill>
              <a:latin typeface="Open Sans"/>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TextShape 1"/>
          <p:cNvSpPr txBox="1"/>
          <p:nvPr/>
        </p:nvSpPr>
        <p:spPr>
          <a:xfrm>
            <a:off x="286920" y="365040"/>
            <a:ext cx="8593200" cy="502200"/>
          </a:xfrm>
          <a:prstGeom prst="rect">
            <a:avLst/>
          </a:prstGeom>
          <a:noFill/>
          <a:ln>
            <a:noFill/>
          </a:ln>
        </p:spPr>
        <p:txBody>
          <a:bodyPr lIns="68760" rIns="68760" tIns="34200" bIns="34200" anchor="ctr"/>
          <a:p>
            <a:pPr>
              <a:lnSpc>
                <a:spcPct val="100000"/>
              </a:lnSpc>
            </a:pPr>
            <a:r>
              <a:rPr b="1" lang="ru-RU" sz="2400" spc="-1" strike="noStrike">
                <a:solidFill>
                  <a:srgbClr val="eb571c"/>
                </a:solidFill>
                <a:uFill>
                  <a:solidFill>
                    <a:srgbClr val="ffffff"/>
                  </a:solidFill>
                </a:uFill>
                <a:latin typeface="Open Sans"/>
                <a:ea typeface="Open Sans"/>
              </a:rPr>
              <a:t>Task 2</a:t>
            </a:r>
            <a:endParaRPr b="0" lang="ru-RU" sz="1800" spc="-1" strike="noStrike">
              <a:solidFill>
                <a:srgbClr val="000000"/>
              </a:solidFill>
              <a:uFill>
                <a:solidFill>
                  <a:srgbClr val="ffffff"/>
                </a:solidFill>
              </a:uFill>
              <a:latin typeface="Open Sans"/>
            </a:endParaRPr>
          </a:p>
        </p:txBody>
      </p:sp>
      <p:sp>
        <p:nvSpPr>
          <p:cNvPr id="178" name="TextShape 2"/>
          <p:cNvSpPr txBox="1"/>
          <p:nvPr/>
        </p:nvSpPr>
        <p:spPr>
          <a:xfrm>
            <a:off x="286560" y="1197000"/>
            <a:ext cx="8593560" cy="5008320"/>
          </a:xfrm>
          <a:prstGeom prst="rect">
            <a:avLst/>
          </a:prstGeom>
          <a:noFill/>
          <a:ln>
            <a:noFill/>
          </a:ln>
        </p:spPr>
        <p:txBody>
          <a:bodyPr lIns="68760" rIns="68760" tIns="34200" bIns="34200"/>
          <a:p>
            <a:pPr>
              <a:lnSpc>
                <a:spcPct val="100000"/>
              </a:lnSpc>
            </a:pPr>
            <a:r>
              <a:rPr b="1" lang="ru-RU" sz="2400" spc="-1" strike="noStrike">
                <a:solidFill>
                  <a:srgbClr val="000000"/>
                </a:solidFill>
                <a:uFill>
                  <a:solidFill>
                    <a:srgbClr val="ffffff"/>
                  </a:solidFill>
                </a:uFill>
                <a:latin typeface="Calibri"/>
                <a:ea typeface="Calibri"/>
              </a:rPr>
              <a:t>Create the server side for the simplest application</a:t>
            </a:r>
            <a:endParaRPr b="0" lang="ru-RU" sz="2100" spc="-1" strike="noStrike">
              <a:solidFill>
                <a:srgbClr val="000000"/>
              </a:solidFill>
              <a:uFill>
                <a:solidFill>
                  <a:srgbClr val="ffffff"/>
                </a:solidFill>
              </a:uFill>
              <a:latin typeface="Open Sans"/>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TextShape 1"/>
          <p:cNvSpPr txBox="1"/>
          <p:nvPr/>
        </p:nvSpPr>
        <p:spPr>
          <a:xfrm>
            <a:off x="286920" y="365040"/>
            <a:ext cx="8593200" cy="502200"/>
          </a:xfrm>
          <a:prstGeom prst="rect">
            <a:avLst/>
          </a:prstGeom>
          <a:noFill/>
          <a:ln>
            <a:noFill/>
          </a:ln>
        </p:spPr>
        <p:txBody>
          <a:bodyPr lIns="68760" rIns="68760" tIns="34200" bIns="34200" anchor="ctr"/>
          <a:p>
            <a:pPr>
              <a:lnSpc>
                <a:spcPct val="100000"/>
              </a:lnSpc>
            </a:pPr>
            <a:r>
              <a:rPr b="1" lang="ru-RU" sz="2400" spc="-1" strike="noStrike">
                <a:solidFill>
                  <a:srgbClr val="eb571c"/>
                </a:solidFill>
                <a:uFill>
                  <a:solidFill>
                    <a:srgbClr val="ffffff"/>
                  </a:solidFill>
                </a:uFill>
                <a:latin typeface="Open Sans"/>
                <a:ea typeface="Open Sans"/>
              </a:rPr>
              <a:t>Task 3</a:t>
            </a:r>
            <a:endParaRPr b="0" lang="ru-RU" sz="1800" spc="-1" strike="noStrike">
              <a:solidFill>
                <a:srgbClr val="000000"/>
              </a:solidFill>
              <a:uFill>
                <a:solidFill>
                  <a:srgbClr val="ffffff"/>
                </a:solidFill>
              </a:uFill>
              <a:latin typeface="Open Sans"/>
            </a:endParaRPr>
          </a:p>
        </p:txBody>
      </p:sp>
      <p:sp>
        <p:nvSpPr>
          <p:cNvPr id="180" name="TextShape 2"/>
          <p:cNvSpPr txBox="1"/>
          <p:nvPr/>
        </p:nvSpPr>
        <p:spPr>
          <a:xfrm>
            <a:off x="286560" y="1197000"/>
            <a:ext cx="8593560" cy="5008320"/>
          </a:xfrm>
          <a:prstGeom prst="rect">
            <a:avLst/>
          </a:prstGeom>
          <a:noFill/>
          <a:ln>
            <a:noFill/>
          </a:ln>
        </p:spPr>
        <p:txBody>
          <a:bodyPr lIns="68760" rIns="68760" tIns="34200" bIns="34200"/>
          <a:p>
            <a:pPr>
              <a:lnSpc>
                <a:spcPct val="100000"/>
              </a:lnSpc>
            </a:pPr>
            <a:r>
              <a:rPr b="1" lang="ru-RU" sz="2400" spc="-1" strike="noStrike">
                <a:solidFill>
                  <a:srgbClr val="000000"/>
                </a:solidFill>
                <a:uFill>
                  <a:solidFill>
                    <a:srgbClr val="ffffff"/>
                  </a:solidFill>
                </a:uFill>
                <a:latin typeface="Calibri"/>
                <a:ea typeface="Calibri"/>
              </a:rPr>
              <a:t>Notes application</a:t>
            </a:r>
            <a:endParaRPr b="0" lang="ru-RU" sz="2100" spc="-1" strike="noStrike">
              <a:solidFill>
                <a:srgbClr val="000000"/>
              </a:solidFill>
              <a:uFill>
                <a:solidFill>
                  <a:srgbClr val="ffffff"/>
                </a:solidFill>
              </a:uFill>
              <a:latin typeface="Open Sans"/>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CustomShape 1"/>
          <p:cNvSpPr/>
          <p:nvPr/>
        </p:nvSpPr>
        <p:spPr>
          <a:xfrm>
            <a:off x="764280" y="1168560"/>
            <a:ext cx="6946200" cy="2669040"/>
          </a:xfrm>
          <a:prstGeom prst="rect">
            <a:avLst/>
          </a:prstGeom>
          <a:ln/>
        </p:spPr>
        <p:style>
          <a:lnRef idx="2">
            <a:schemeClr val="accent1"/>
          </a:lnRef>
          <a:fillRef idx="1">
            <a:schemeClr val="lt1"/>
          </a:fillRef>
          <a:effectRef idx="0">
            <a:schemeClr val="accent1"/>
          </a:effectRef>
          <a:fontRef idx="minor"/>
        </p:style>
        <p:txBody>
          <a:bodyPr lIns="0" rIns="0" tIns="0" bIns="108000" anchor="ctr"/>
          <a:p>
            <a:pPr>
              <a:lnSpc>
                <a:spcPct val="100000"/>
              </a:lnSpc>
            </a:pPr>
            <a:r>
              <a:rPr b="0" lang="en-US" sz="2400" spc="-1" strike="noStrike">
                <a:solidFill>
                  <a:srgbClr val="000000"/>
                </a:solidFill>
                <a:uFill>
                  <a:solidFill>
                    <a:srgbClr val="ffffff"/>
                  </a:solidFill>
                </a:uFill>
                <a:latin typeface="Open Sans"/>
              </a:rPr>
              <a:t>  </a:t>
            </a:r>
            <a:r>
              <a:rPr b="0" lang="en-US" sz="2400" spc="-1" strike="noStrike">
                <a:solidFill>
                  <a:srgbClr val="000000"/>
                </a:solidFill>
                <a:uFill>
                  <a:solidFill>
                    <a:srgbClr val="ffffff"/>
                  </a:solidFill>
                </a:uFill>
                <a:latin typeface="Open Sans"/>
              </a:rPr>
              <a:t>// module.js</a:t>
            </a:r>
            <a:endParaRPr b="0" lang="en-US" sz="1800" spc="-1" strike="noStrike">
              <a:solidFill>
                <a:srgbClr val="000000"/>
              </a:solidFill>
              <a:uFill>
                <a:solidFill>
                  <a:srgbClr val="ffffff"/>
                </a:solidFill>
              </a:uFill>
              <a:latin typeface="Arial"/>
            </a:endParaRPr>
          </a:p>
          <a:p>
            <a:pPr>
              <a:lnSpc>
                <a:spcPct val="100000"/>
              </a:lnSpc>
            </a:pPr>
            <a:r>
              <a:rPr b="0" lang="en-US" sz="2400" spc="-1" strike="noStrike">
                <a:solidFill>
                  <a:srgbClr val="000000"/>
                </a:solidFill>
                <a:uFill>
                  <a:solidFill>
                    <a:srgbClr val="ffffff"/>
                  </a:solidFill>
                </a:uFill>
                <a:latin typeface="Open Sans"/>
              </a:rPr>
              <a:t>  </a:t>
            </a:r>
            <a:r>
              <a:rPr b="0" lang="en-US" sz="2400" spc="-1" strike="noStrike">
                <a:solidFill>
                  <a:srgbClr val="000000"/>
                </a:solidFill>
                <a:uFill>
                  <a:solidFill>
                    <a:srgbClr val="ffffff"/>
                  </a:solidFill>
                </a:uFill>
                <a:latin typeface="Open Sans"/>
              </a:rPr>
              <a:t>exports</a:t>
            </a:r>
            <a:r>
              <a:rPr b="0" lang="en-US" sz="2400" spc="-1" strike="noStrike">
                <a:solidFill>
                  <a:srgbClr val="666600"/>
                </a:solidFill>
                <a:uFill>
                  <a:solidFill>
                    <a:srgbClr val="ffffff"/>
                  </a:solidFill>
                </a:uFill>
                <a:latin typeface="Open Sans"/>
              </a:rPr>
              <a:t>.</a:t>
            </a:r>
            <a:r>
              <a:rPr b="0" lang="en-US" sz="2400" spc="-1" strike="noStrike">
                <a:solidFill>
                  <a:srgbClr val="000000"/>
                </a:solidFill>
                <a:uFill>
                  <a:solidFill>
                    <a:srgbClr val="ffffff"/>
                  </a:solidFill>
                </a:uFill>
                <a:latin typeface="Open Sans"/>
              </a:rPr>
              <a:t>name </a:t>
            </a:r>
            <a:r>
              <a:rPr b="0" lang="en-US" sz="2400" spc="-1" strike="noStrike">
                <a:solidFill>
                  <a:srgbClr val="666600"/>
                </a:solidFill>
                <a:uFill>
                  <a:solidFill>
                    <a:srgbClr val="ffffff"/>
                  </a:solidFill>
                </a:uFill>
                <a:latin typeface="Open Sans"/>
              </a:rPr>
              <a:t>=</a:t>
            </a:r>
            <a:r>
              <a:rPr b="0" lang="en-US" sz="2400" spc="-1" strike="noStrike">
                <a:solidFill>
                  <a:srgbClr val="000000"/>
                </a:solidFill>
                <a:uFill>
                  <a:solidFill>
                    <a:srgbClr val="ffffff"/>
                  </a:solidFill>
                </a:uFill>
                <a:latin typeface="Open Sans"/>
              </a:rPr>
              <a:t> </a:t>
            </a:r>
            <a:r>
              <a:rPr b="0" lang="en-US" sz="2400" spc="-1" strike="noStrike">
                <a:solidFill>
                  <a:srgbClr val="000088"/>
                </a:solidFill>
                <a:uFill>
                  <a:solidFill>
                    <a:srgbClr val="ffffff"/>
                  </a:solidFill>
                </a:uFill>
                <a:latin typeface="Open Sans"/>
              </a:rPr>
              <a:t>function</a:t>
            </a:r>
            <a:r>
              <a:rPr b="0" lang="en-US" sz="2400" spc="-1" strike="noStrike">
                <a:solidFill>
                  <a:srgbClr val="666600"/>
                </a:solidFill>
                <a:uFill>
                  <a:solidFill>
                    <a:srgbClr val="ffffff"/>
                  </a:solidFill>
                </a:uFill>
                <a:latin typeface="Open Sans"/>
              </a:rPr>
              <a:t>()</a:t>
            </a:r>
            <a:r>
              <a:rPr b="0" lang="en-US" sz="2400" spc="-1" strike="noStrike">
                <a:solidFill>
                  <a:srgbClr val="000000"/>
                </a:solidFill>
                <a:uFill>
                  <a:solidFill>
                    <a:srgbClr val="ffffff"/>
                  </a:solidFill>
                </a:uFill>
                <a:latin typeface="Open Sans"/>
              </a:rPr>
              <a:t> </a:t>
            </a:r>
            <a:r>
              <a:rPr b="0" lang="en-US" sz="2400" spc="-1" strike="noStrike">
                <a:solidFill>
                  <a:srgbClr val="666600"/>
                </a:solidFill>
                <a:uFill>
                  <a:solidFill>
                    <a:srgbClr val="ffffff"/>
                  </a:solidFill>
                </a:uFill>
                <a:latin typeface="Open Sans"/>
              </a:rPr>
              <a:t>{</a:t>
            </a:r>
            <a:r>
              <a:rPr b="0" lang="en-US" sz="2400" spc="-1" strike="noStrike">
                <a:solidFill>
                  <a:srgbClr val="3f3f3f"/>
                </a:solidFill>
                <a:uFill>
                  <a:solidFill>
                    <a:srgbClr val="ffffff"/>
                  </a:solidFill>
                </a:uFill>
                <a:latin typeface="Open Sans"/>
              </a:rPr>
              <a:t>
</a:t>
            </a:r>
            <a:r>
              <a:rPr b="0" lang="en-US" sz="2400" spc="-1" strike="noStrike">
                <a:solidFill>
                  <a:srgbClr val="3f3f3f"/>
                </a:solidFill>
                <a:uFill>
                  <a:solidFill>
                    <a:srgbClr val="ffffff"/>
                  </a:solidFill>
                </a:uFill>
                <a:latin typeface="Open Sans"/>
              </a:rPr>
              <a:t>	</a:t>
            </a:r>
            <a:r>
              <a:rPr b="0" lang="en-US" sz="2400" spc="-1" strike="noStrike">
                <a:solidFill>
                  <a:srgbClr val="000000"/>
                </a:solidFill>
                <a:uFill>
                  <a:solidFill>
                    <a:srgbClr val="ffffff"/>
                  </a:solidFill>
                </a:uFill>
                <a:latin typeface="Open Sans"/>
              </a:rPr>
              <a:t>console</a:t>
            </a:r>
            <a:r>
              <a:rPr b="0" lang="en-US" sz="2400" spc="-1" strike="noStrike">
                <a:solidFill>
                  <a:srgbClr val="666600"/>
                </a:solidFill>
                <a:uFill>
                  <a:solidFill>
                    <a:srgbClr val="ffffff"/>
                  </a:solidFill>
                </a:uFill>
                <a:latin typeface="Open Sans"/>
              </a:rPr>
              <a:t>.</a:t>
            </a:r>
            <a:r>
              <a:rPr b="0" lang="en-US" sz="2400" spc="-1" strike="noStrike">
                <a:solidFill>
                  <a:srgbClr val="000000"/>
                </a:solidFill>
                <a:uFill>
                  <a:solidFill>
                    <a:srgbClr val="ffffff"/>
                  </a:solidFill>
                </a:uFill>
                <a:latin typeface="Open Sans"/>
              </a:rPr>
              <a:t>log</a:t>
            </a:r>
            <a:r>
              <a:rPr b="0" lang="en-US" sz="2400" spc="-1" strike="noStrike">
                <a:solidFill>
                  <a:srgbClr val="666600"/>
                </a:solidFill>
                <a:uFill>
                  <a:solidFill>
                    <a:srgbClr val="ffffff"/>
                  </a:solidFill>
                </a:uFill>
                <a:latin typeface="Open Sans"/>
              </a:rPr>
              <a:t>(</a:t>
            </a:r>
            <a:r>
              <a:rPr b="0" lang="en-US" sz="2400" spc="-1" strike="noStrike">
                <a:solidFill>
                  <a:srgbClr val="008800"/>
                </a:solidFill>
                <a:uFill>
                  <a:solidFill>
                    <a:srgbClr val="ffffff"/>
                  </a:solidFill>
                </a:uFill>
                <a:latin typeface="Open Sans"/>
              </a:rPr>
              <a:t>'My name is John'</a:t>
            </a:r>
            <a:r>
              <a:rPr b="0" lang="en-US" sz="2400" spc="-1" strike="noStrike">
                <a:solidFill>
                  <a:srgbClr val="666600"/>
                </a:solidFill>
                <a:uFill>
                  <a:solidFill>
                    <a:srgbClr val="ffffff"/>
                  </a:solidFill>
                </a:uFill>
                <a:latin typeface="Open Sans"/>
              </a:rPr>
              <a:t>);</a:t>
            </a:r>
            <a:r>
              <a:rPr b="0" lang="en-US" sz="2400" spc="-1" strike="noStrike">
                <a:solidFill>
                  <a:srgbClr val="3f3f3f"/>
                </a:solidFill>
                <a:uFill>
                  <a:solidFill>
                    <a:srgbClr val="ffffff"/>
                  </a:solidFill>
                </a:uFill>
                <a:latin typeface="Open Sans"/>
              </a:rPr>
              <a:t>
</a:t>
            </a:r>
            <a:r>
              <a:rPr b="0" lang="en-US" sz="2400" spc="-1" strike="noStrike">
                <a:solidFill>
                  <a:srgbClr val="3f3f3f"/>
                </a:solidFill>
                <a:uFill>
                  <a:solidFill>
                    <a:srgbClr val="ffffff"/>
                  </a:solidFill>
                </a:uFill>
                <a:latin typeface="Open Sans"/>
              </a:rPr>
              <a:t>  </a:t>
            </a:r>
            <a:r>
              <a:rPr b="0" lang="en-US" sz="2400" spc="-1" strike="noStrike">
                <a:solidFill>
                  <a:srgbClr val="666600"/>
                </a:solidFill>
                <a:uFill>
                  <a:solidFill>
                    <a:srgbClr val="ffffff"/>
                  </a:solidFill>
                </a:uFill>
                <a:latin typeface="Open Sans"/>
              </a:rPr>
              <a:t>};</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2400" spc="-1" strike="noStrike">
                <a:solidFill>
                  <a:srgbClr val="000088"/>
                </a:solidFill>
                <a:uFill>
                  <a:solidFill>
                    <a:srgbClr val="ffffff"/>
                  </a:solidFill>
                </a:uFill>
                <a:latin typeface="Open Sans"/>
              </a:rPr>
              <a:t>  </a:t>
            </a:r>
            <a:r>
              <a:rPr b="0" lang="en-US" sz="2400" spc="-1" strike="noStrike">
                <a:solidFill>
                  <a:srgbClr val="000088"/>
                </a:solidFill>
                <a:uFill>
                  <a:solidFill>
                    <a:srgbClr val="ffffff"/>
                  </a:solidFill>
                </a:uFill>
                <a:latin typeface="Open Sans"/>
              </a:rPr>
              <a:t>var</a:t>
            </a:r>
            <a:r>
              <a:rPr b="0" lang="en-US" sz="2400" spc="-1" strike="noStrike">
                <a:solidFill>
                  <a:srgbClr val="000000"/>
                </a:solidFill>
                <a:uFill>
                  <a:solidFill>
                    <a:srgbClr val="ffffff"/>
                  </a:solidFill>
                </a:uFill>
                <a:latin typeface="Open Sans"/>
              </a:rPr>
              <a:t> module</a:t>
            </a:r>
            <a:r>
              <a:rPr b="0" lang="en-US" sz="2400" spc="-1" strike="noStrike">
                <a:solidFill>
                  <a:srgbClr val="666600"/>
                </a:solidFill>
                <a:uFill>
                  <a:solidFill>
                    <a:srgbClr val="ffffff"/>
                  </a:solidFill>
                </a:uFill>
                <a:latin typeface="Open Sans"/>
              </a:rPr>
              <a:t>=</a:t>
            </a:r>
            <a:r>
              <a:rPr b="0" lang="en-US" sz="2400" spc="-1" strike="noStrike">
                <a:solidFill>
                  <a:srgbClr val="000000"/>
                </a:solidFill>
                <a:uFill>
                  <a:solidFill>
                    <a:srgbClr val="ffffff"/>
                  </a:solidFill>
                </a:uFill>
                <a:latin typeface="Open Sans"/>
              </a:rPr>
              <a:t> </a:t>
            </a:r>
            <a:r>
              <a:rPr b="0" lang="en-US" sz="2400" spc="-1" strike="noStrike">
                <a:solidFill>
                  <a:srgbClr val="000088"/>
                </a:solidFill>
                <a:uFill>
                  <a:solidFill>
                    <a:srgbClr val="ffffff"/>
                  </a:solidFill>
                </a:uFill>
                <a:latin typeface="Open Sans"/>
              </a:rPr>
              <a:t>require</a:t>
            </a:r>
            <a:r>
              <a:rPr b="0" lang="en-US" sz="2400" spc="-1" strike="noStrike">
                <a:solidFill>
                  <a:srgbClr val="666600"/>
                </a:solidFill>
                <a:uFill>
                  <a:solidFill>
                    <a:srgbClr val="ffffff"/>
                  </a:solidFill>
                </a:uFill>
                <a:latin typeface="Open Sans"/>
              </a:rPr>
              <a:t>(</a:t>
            </a:r>
            <a:r>
              <a:rPr b="0" lang="en-US" sz="2400" spc="-1" strike="noStrike">
                <a:solidFill>
                  <a:srgbClr val="008800"/>
                </a:solidFill>
                <a:uFill>
                  <a:solidFill>
                    <a:srgbClr val="ffffff"/>
                  </a:solidFill>
                </a:uFill>
                <a:latin typeface="Open Sans"/>
              </a:rPr>
              <a:t>'./module.js'</a:t>
            </a:r>
            <a:r>
              <a:rPr b="0" lang="en-US" sz="2400" spc="-1" strike="noStrike">
                <a:solidFill>
                  <a:srgbClr val="666600"/>
                </a:solidFill>
                <a:uFill>
                  <a:solidFill>
                    <a:srgbClr val="ffffff"/>
                  </a:solidFill>
                </a:uFill>
                <a:latin typeface="Open Sans"/>
              </a:rPr>
              <a:t>);</a:t>
            </a:r>
            <a:r>
              <a:rPr b="0" lang="en-US" sz="2400" spc="-1" strike="noStrike">
                <a:solidFill>
                  <a:srgbClr val="000000"/>
                </a:solidFill>
                <a:uFill>
                  <a:solidFill>
                    <a:srgbClr val="ffffff"/>
                  </a:solidFill>
                </a:uFill>
                <a:latin typeface="Open Sans"/>
              </a:rPr>
              <a:t>
</a:t>
            </a:r>
            <a:r>
              <a:rPr b="0" lang="en-US" sz="2400" spc="-1" strike="noStrike">
                <a:solidFill>
                  <a:srgbClr val="000000"/>
                </a:solidFill>
                <a:uFill>
                  <a:solidFill>
                    <a:srgbClr val="ffffff"/>
                  </a:solidFill>
                </a:uFill>
                <a:latin typeface="Open Sans"/>
              </a:rPr>
              <a:t>  module</a:t>
            </a:r>
            <a:r>
              <a:rPr b="0" lang="en-US" sz="2400" spc="-1" strike="noStrike">
                <a:solidFill>
                  <a:srgbClr val="666600"/>
                </a:solidFill>
                <a:uFill>
                  <a:solidFill>
                    <a:srgbClr val="ffffff"/>
                  </a:solidFill>
                </a:uFill>
                <a:latin typeface="Open Sans"/>
              </a:rPr>
              <a:t>.</a:t>
            </a:r>
            <a:r>
              <a:rPr b="0" lang="en-US" sz="2400" spc="-1" strike="noStrike">
                <a:solidFill>
                  <a:srgbClr val="000000"/>
                </a:solidFill>
                <a:uFill>
                  <a:solidFill>
                    <a:srgbClr val="ffffff"/>
                  </a:solidFill>
                </a:uFill>
                <a:latin typeface="Open Sans"/>
              </a:rPr>
              <a:t>name</a:t>
            </a:r>
            <a:r>
              <a:rPr b="0" lang="en-US" sz="2400" spc="-1" strike="noStrike">
                <a:solidFill>
                  <a:srgbClr val="666600"/>
                </a:solidFill>
                <a:uFill>
                  <a:solidFill>
                    <a:srgbClr val="ffffff"/>
                  </a:solidFill>
                </a:uFill>
                <a:latin typeface="Open Sans"/>
              </a:rPr>
              <a:t>();</a:t>
            </a:r>
            <a:r>
              <a:rPr b="0" lang="en-US" sz="2400" spc="-1" strike="noStrike">
                <a:solidFill>
                  <a:srgbClr val="000000"/>
                </a:solidFill>
                <a:uFill>
                  <a:solidFill>
                    <a:srgbClr val="ffffff"/>
                  </a:solidFill>
                </a:uFill>
                <a:latin typeface="Open Sans"/>
              </a:rPr>
              <a:t> </a:t>
            </a:r>
            <a:r>
              <a:rPr b="0" lang="en-US" sz="2400" spc="-1" strike="noStrike">
                <a:solidFill>
                  <a:srgbClr val="c4a36d"/>
                </a:solidFill>
                <a:uFill>
                  <a:solidFill>
                    <a:srgbClr val="ffffff"/>
                  </a:solidFill>
                </a:uFill>
                <a:latin typeface="Open Sans"/>
              </a:rPr>
              <a:t>//</a:t>
            </a:r>
            <a:endParaRPr b="0" lang="en-US" sz="1800" spc="-1" strike="noStrike">
              <a:solidFill>
                <a:srgbClr val="000000"/>
              </a:solidFill>
              <a:uFill>
                <a:solidFill>
                  <a:srgbClr val="ffffff"/>
                </a:solidFill>
              </a:uFill>
              <a:latin typeface="Arial"/>
            </a:endParaRPr>
          </a:p>
        </p:txBody>
      </p:sp>
      <p:sp>
        <p:nvSpPr>
          <p:cNvPr id="182" name="CustomShape 2"/>
          <p:cNvSpPr/>
          <p:nvPr/>
        </p:nvSpPr>
        <p:spPr>
          <a:xfrm>
            <a:off x="559440" y="4872960"/>
            <a:ext cx="8324640" cy="276480"/>
          </a:xfrm>
          <a:prstGeom prst="rect">
            <a:avLst/>
          </a:prstGeom>
          <a:solidFill>
            <a:srgbClr val="ffffff"/>
          </a:solidFill>
          <a:ln>
            <a:noFill/>
          </a:ln>
        </p:spPr>
        <p:style>
          <a:lnRef idx="0"/>
          <a:fillRef idx="0"/>
          <a:effectRef idx="0"/>
          <a:fontRef idx="minor"/>
        </p:style>
      </p:sp>
      <p:pic>
        <p:nvPicPr>
          <p:cNvPr id="183" name="Picture 6" descr=""/>
          <p:cNvPicPr/>
          <p:nvPr/>
        </p:nvPicPr>
        <p:blipFill>
          <a:blip r:embed="rId1"/>
          <a:stretch/>
        </p:blipFill>
        <p:spPr>
          <a:xfrm>
            <a:off x="323280" y="4092480"/>
            <a:ext cx="8561160" cy="1676520"/>
          </a:xfrm>
          <a:prstGeom prst="rect">
            <a:avLst/>
          </a:prstGeom>
          <a:ln>
            <a:noFill/>
          </a:ln>
        </p:spPr>
      </p:pic>
      <p:sp>
        <p:nvSpPr>
          <p:cNvPr id="184" name="TextShape 3"/>
          <p:cNvSpPr txBox="1"/>
          <p:nvPr/>
        </p:nvSpPr>
        <p:spPr>
          <a:xfrm>
            <a:off x="286920" y="365040"/>
            <a:ext cx="8593200" cy="502200"/>
          </a:xfrm>
          <a:prstGeom prst="rect">
            <a:avLst/>
          </a:prstGeom>
          <a:noFill/>
          <a:ln>
            <a:noFill/>
          </a:ln>
        </p:spPr>
        <p:txBody>
          <a:bodyPr lIns="68760" rIns="68760" tIns="34200" bIns="34200" anchor="ctr"/>
          <a:p>
            <a:pPr>
              <a:lnSpc>
                <a:spcPct val="100000"/>
              </a:lnSpc>
            </a:pPr>
            <a:r>
              <a:rPr b="1" lang="ru-RU" sz="2300" spc="-1" strike="noStrike">
                <a:solidFill>
                  <a:srgbClr val="eb571c"/>
                </a:solidFill>
                <a:uFill>
                  <a:solidFill>
                    <a:srgbClr val="ffffff"/>
                  </a:solidFill>
                </a:uFill>
                <a:latin typeface="Open Sans"/>
                <a:ea typeface="Open Sans"/>
              </a:rPr>
              <a:t>Modules in NodeJS: CommonJS</a:t>
            </a:r>
            <a:endParaRPr b="0" lang="ru-RU" sz="1800" spc="-1" strike="noStrike">
              <a:solidFill>
                <a:srgbClr val="000000"/>
              </a:solidFill>
              <a:uFill>
                <a:solidFill>
                  <a:srgbClr val="ffffff"/>
                </a:solidFill>
              </a:uFill>
              <a:latin typeface="Open Sans"/>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CustomShape 1"/>
          <p:cNvSpPr/>
          <p:nvPr/>
        </p:nvSpPr>
        <p:spPr>
          <a:xfrm>
            <a:off x="1622520" y="1280160"/>
            <a:ext cx="6789960" cy="61254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Open Sans"/>
              </a:rPr>
              <a:t>app.use(session({</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Open Sans"/>
              </a:rPr>
              <a:t>	</a:t>
            </a:r>
            <a:r>
              <a:rPr b="0" lang="en-US" sz="1800" spc="-1" strike="noStrike">
                <a:solidFill>
                  <a:srgbClr val="000000"/>
                </a:solidFill>
                <a:uFill>
                  <a:solidFill>
                    <a:srgbClr val="ffffff"/>
                  </a:solidFill>
                </a:uFill>
                <a:latin typeface="Open Sans"/>
              </a:rPr>
              <a:t>secret: 'angular_tutorial',</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Open Sans"/>
              </a:rPr>
              <a:t>	</a:t>
            </a:r>
            <a:r>
              <a:rPr b="0" lang="en-US" sz="1800" spc="-1" strike="noStrike">
                <a:solidFill>
                  <a:srgbClr val="000000"/>
                </a:solidFill>
                <a:uFill>
                  <a:solidFill>
                    <a:srgbClr val="ffffff"/>
                  </a:solidFill>
                </a:uFill>
                <a:latin typeface="Open Sans"/>
              </a:rPr>
              <a:t>resave: </a:t>
            </a:r>
            <a:r>
              <a:rPr b="1" lang="en-US" sz="1800" spc="-1" strike="noStrike">
                <a:solidFill>
                  <a:srgbClr val="000000"/>
                </a:solidFill>
                <a:uFill>
                  <a:solidFill>
                    <a:srgbClr val="ffffff"/>
                  </a:solidFill>
                </a:uFill>
                <a:latin typeface="Open Sans"/>
              </a:rPr>
              <a:t>true</a:t>
            </a:r>
            <a:r>
              <a:rPr b="0" lang="en-US" sz="1800" spc="-1" strike="noStrike">
                <a:solidFill>
                  <a:srgbClr val="000000"/>
                </a:solidFill>
                <a:uFill>
                  <a:solidFill>
                    <a:srgbClr val="ffffff"/>
                  </a:solidFill>
                </a:uFill>
                <a:latin typeface="Open Sans"/>
              </a:rPr>
              <a:t>,</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Open Sans"/>
              </a:rPr>
              <a:t>         </a:t>
            </a:r>
            <a:r>
              <a:rPr b="0" lang="en-US" sz="1800" spc="-1" strike="noStrike">
                <a:solidFill>
                  <a:srgbClr val="000000"/>
                </a:solidFill>
                <a:uFill>
                  <a:solidFill>
                    <a:srgbClr val="ffffff"/>
                  </a:solidFill>
                </a:uFill>
                <a:latin typeface="Open Sans"/>
              </a:rPr>
              <a:t>saveUninitialized: </a:t>
            </a:r>
            <a:r>
              <a:rPr b="1" lang="en-US" sz="1800" spc="-1" strike="noStrike">
                <a:solidFill>
                  <a:srgbClr val="000000"/>
                </a:solidFill>
                <a:uFill>
                  <a:solidFill>
                    <a:srgbClr val="ffffff"/>
                  </a:solidFill>
                </a:uFill>
                <a:latin typeface="Open Sans"/>
              </a:rPr>
              <a:t>true</a:t>
            </a:r>
            <a:r>
              <a:rPr b="0" lang="en-US" sz="1800" spc="-1" strike="noStrike">
                <a:solidFill>
                  <a:srgbClr val="000000"/>
                </a:solidFill>
                <a:uFill>
                  <a:solidFill>
                    <a:srgbClr val="ffffff"/>
                  </a:solidFill>
                </a:uFill>
                <a:latin typeface="Open Sans"/>
              </a:rPr>
              <a:t>,</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Open Sans"/>
              </a:rPr>
              <a:t>}));</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Open Sans"/>
              </a:rPr>
              <a:t>app.get("/notes", </a:t>
            </a:r>
            <a:r>
              <a:rPr b="1" lang="en-US" sz="1800" spc="-1" strike="noStrike">
                <a:solidFill>
                  <a:srgbClr val="000000"/>
                </a:solidFill>
                <a:uFill>
                  <a:solidFill>
                    <a:srgbClr val="ffffff"/>
                  </a:solidFill>
                </a:uFill>
                <a:latin typeface="Open Sans"/>
              </a:rPr>
              <a:t>function</a:t>
            </a:r>
            <a:r>
              <a:rPr b="0" lang="en-US" sz="1800" spc="-1" strike="noStrike">
                <a:solidFill>
                  <a:srgbClr val="000000"/>
                </a:solidFill>
                <a:uFill>
                  <a:solidFill>
                    <a:srgbClr val="ffffff"/>
                  </a:solidFill>
                </a:uFill>
                <a:latin typeface="Open Sans"/>
              </a:rPr>
              <a:t>(req,res) {</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Open Sans"/>
              </a:rPr>
              <a:t>	</a:t>
            </a:r>
            <a:r>
              <a:rPr b="0" lang="en-US" sz="1800" spc="-1" strike="noStrike">
                <a:solidFill>
                  <a:srgbClr val="000000"/>
                </a:solidFill>
                <a:uFill>
                  <a:solidFill>
                    <a:srgbClr val="ffffff"/>
                  </a:solidFill>
                </a:uFill>
                <a:latin typeface="Open Sans"/>
              </a:rPr>
              <a:t>res.send(req.session.notes||[]);</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Open Sans"/>
              </a:rPr>
              <a:t>});</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Open Sans"/>
              </a:rPr>
              <a:t>app.post("/notes", </a:t>
            </a:r>
            <a:r>
              <a:rPr b="1" lang="en-US" sz="1800" spc="-1" strike="noStrike">
                <a:solidFill>
                  <a:srgbClr val="000000"/>
                </a:solidFill>
                <a:uFill>
                  <a:solidFill>
                    <a:srgbClr val="ffffff"/>
                  </a:solidFill>
                </a:uFill>
                <a:latin typeface="Open Sans"/>
              </a:rPr>
              <a:t>function</a:t>
            </a:r>
            <a:r>
              <a:rPr b="0" lang="en-US" sz="1800" spc="-1" strike="noStrike">
                <a:solidFill>
                  <a:srgbClr val="000000"/>
                </a:solidFill>
                <a:uFill>
                  <a:solidFill>
                    <a:srgbClr val="ffffff"/>
                  </a:solidFill>
                </a:uFill>
                <a:latin typeface="Open Sans"/>
              </a:rPr>
              <a:t>(req, res) {</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Open Sans"/>
              </a:rPr>
              <a:t>	</a:t>
            </a:r>
            <a:r>
              <a:rPr b="1" lang="en-US" sz="1800" spc="-1" strike="noStrike">
                <a:solidFill>
                  <a:srgbClr val="000000"/>
                </a:solidFill>
                <a:uFill>
                  <a:solidFill>
                    <a:srgbClr val="ffffff"/>
                  </a:solidFill>
                </a:uFill>
                <a:latin typeface="Open Sans"/>
              </a:rPr>
              <a:t>if</a:t>
            </a:r>
            <a:r>
              <a:rPr b="0" lang="en-US" sz="1800" spc="-1" strike="noStrike">
                <a:solidFill>
                  <a:srgbClr val="000000"/>
                </a:solidFill>
                <a:uFill>
                  <a:solidFill>
                    <a:srgbClr val="ffffff"/>
                  </a:solidFill>
                </a:uFill>
                <a:latin typeface="Open Sans"/>
              </a:rPr>
              <a:t> (!req.session.notes) {</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Open Sans"/>
              </a:rPr>
              <a:t>	</a:t>
            </a:r>
            <a:r>
              <a:rPr b="0" lang="en-US" sz="1800" spc="-1" strike="noStrike">
                <a:solidFill>
                  <a:srgbClr val="000000"/>
                </a:solidFill>
                <a:uFill>
                  <a:solidFill>
                    <a:srgbClr val="ffffff"/>
                  </a:solidFill>
                </a:uFill>
                <a:latin typeface="Open Sans"/>
              </a:rPr>
              <a:t>	</a:t>
            </a:r>
            <a:r>
              <a:rPr b="0" lang="en-US" sz="1800" spc="-1" strike="noStrike">
                <a:solidFill>
                  <a:srgbClr val="000000"/>
                </a:solidFill>
                <a:uFill>
                  <a:solidFill>
                    <a:srgbClr val="ffffff"/>
                  </a:solidFill>
                </a:uFill>
                <a:latin typeface="Open Sans"/>
              </a:rPr>
              <a:t>req.session.notes = [];</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Open Sans"/>
              </a:rPr>
              <a:t>	</a:t>
            </a:r>
            <a:r>
              <a:rPr b="0" lang="en-US" sz="1800" spc="-1" strike="noStrike">
                <a:solidFill>
                  <a:srgbClr val="000000"/>
                </a:solidFill>
                <a:uFill>
                  <a:solidFill>
                    <a:srgbClr val="ffffff"/>
                  </a:solidFill>
                </a:uFill>
                <a:latin typeface="Open Sans"/>
              </a:rPr>
              <a:t>	</a:t>
            </a:r>
            <a:r>
              <a:rPr b="0" lang="en-US" sz="1800" spc="-1" strike="noStrike">
                <a:solidFill>
                  <a:srgbClr val="000000"/>
                </a:solidFill>
                <a:uFill>
                  <a:solidFill>
                    <a:srgbClr val="ffffff"/>
                  </a:solidFill>
                </a:uFill>
                <a:latin typeface="Open Sans"/>
              </a:rPr>
              <a:t>req.session.last_note_id = 0;</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Open Sans"/>
              </a:rPr>
              <a:t>	</a:t>
            </a:r>
            <a:r>
              <a:rPr b="0" lang="en-US" sz="1800" spc="-1" strike="noStrike">
                <a:solidFill>
                  <a:srgbClr val="000000"/>
                </a:solidFill>
                <a:uFill>
                  <a:solidFill>
                    <a:srgbClr val="ffffff"/>
                  </a:solidFill>
                </a:uFill>
                <a:latin typeface="Open Sans"/>
              </a:rPr>
              <a:t>}</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Open Sans"/>
              </a:rPr>
              <a:t>	</a:t>
            </a:r>
            <a:r>
              <a:rPr b="1" lang="en-US" sz="1800" spc="-1" strike="noStrike">
                <a:solidFill>
                  <a:srgbClr val="000000"/>
                </a:solidFill>
                <a:uFill>
                  <a:solidFill>
                    <a:srgbClr val="ffffff"/>
                  </a:solidFill>
                </a:uFill>
                <a:latin typeface="Open Sans"/>
              </a:rPr>
              <a:t>var</a:t>
            </a:r>
            <a:r>
              <a:rPr b="0" lang="en-US" sz="1800" spc="-1" strike="noStrike">
                <a:solidFill>
                  <a:srgbClr val="000000"/>
                </a:solidFill>
                <a:uFill>
                  <a:solidFill>
                    <a:srgbClr val="ffffff"/>
                  </a:solidFill>
                </a:uFill>
                <a:latin typeface="Open Sans"/>
              </a:rPr>
              <a:t> note = req.body;</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Open Sans"/>
              </a:rPr>
              <a:t>	</a:t>
            </a:r>
            <a:r>
              <a:rPr b="0" lang="en-US" sz="1800" spc="-1" strike="noStrike">
                <a:solidFill>
                  <a:srgbClr val="000000"/>
                </a:solidFill>
                <a:uFill>
                  <a:solidFill>
                    <a:srgbClr val="ffffff"/>
                  </a:solidFill>
                </a:uFill>
                <a:latin typeface="Open Sans"/>
              </a:rPr>
              <a:t>note.id = req.session.last_note_id;</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Open Sans"/>
              </a:rPr>
              <a:t>	</a:t>
            </a:r>
            <a:r>
              <a:rPr b="0" lang="en-US" sz="1800" spc="-1" strike="noStrike">
                <a:solidFill>
                  <a:srgbClr val="000000"/>
                </a:solidFill>
                <a:uFill>
                  <a:solidFill>
                    <a:srgbClr val="ffffff"/>
                  </a:solidFill>
                </a:uFill>
                <a:latin typeface="Open Sans"/>
              </a:rPr>
              <a:t>req.session.last_note_id++;</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Open Sans"/>
              </a:rPr>
              <a:t>	</a:t>
            </a:r>
            <a:r>
              <a:rPr b="0" lang="en-US" sz="1800" spc="-1" strike="noStrike">
                <a:solidFill>
                  <a:srgbClr val="000000"/>
                </a:solidFill>
                <a:uFill>
                  <a:solidFill>
                    <a:srgbClr val="ffffff"/>
                  </a:solidFill>
                </a:uFill>
                <a:latin typeface="Open Sans"/>
              </a:rPr>
              <a:t>req.session.notes.push(note);</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Open Sans"/>
              </a:rPr>
              <a:t>	</a:t>
            </a:r>
            <a:r>
              <a:rPr b="0" lang="en-US" sz="1800" spc="-1" strike="noStrike">
                <a:solidFill>
                  <a:srgbClr val="000000"/>
                </a:solidFill>
                <a:uFill>
                  <a:solidFill>
                    <a:srgbClr val="ffffff"/>
                  </a:solidFill>
                </a:uFill>
                <a:latin typeface="Open Sans"/>
              </a:rPr>
              <a:t>res.end();</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Open Sans"/>
              </a:rPr>
              <a:t>});</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
        <p:nvSpPr>
          <p:cNvPr id="186" name="TextShape 2"/>
          <p:cNvSpPr txBox="1"/>
          <p:nvPr/>
        </p:nvSpPr>
        <p:spPr>
          <a:xfrm>
            <a:off x="286920" y="365040"/>
            <a:ext cx="8593200" cy="502200"/>
          </a:xfrm>
          <a:prstGeom prst="rect">
            <a:avLst/>
          </a:prstGeom>
          <a:noFill/>
          <a:ln>
            <a:noFill/>
          </a:ln>
        </p:spPr>
        <p:txBody>
          <a:bodyPr lIns="68760" rIns="68760" tIns="34200" bIns="34200" anchor="ctr"/>
          <a:p>
            <a:pPr>
              <a:lnSpc>
                <a:spcPct val="100000"/>
              </a:lnSpc>
            </a:pPr>
            <a:r>
              <a:rPr b="1" lang="ru-RU" sz="2300" spc="-1" strike="noStrike">
                <a:solidFill>
                  <a:srgbClr val="eb571c"/>
                </a:solidFill>
                <a:uFill>
                  <a:solidFill>
                    <a:srgbClr val="ffffff"/>
                  </a:solidFill>
                </a:uFill>
                <a:latin typeface="Open Sans"/>
                <a:ea typeface="Open Sans"/>
              </a:rPr>
              <a:t>Session support in NodeJS</a:t>
            </a:r>
            <a:endParaRPr b="0" lang="ru-RU" sz="1800" spc="-1" strike="noStrike">
              <a:solidFill>
                <a:srgbClr val="000000"/>
              </a:solidFill>
              <a:uFill>
                <a:solidFill>
                  <a:srgbClr val="ffffff"/>
                </a:solidFill>
              </a:uFill>
              <a:latin typeface="Open Sans"/>
            </a:endParaRPr>
          </a:p>
        </p:txBody>
      </p:sp>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87" name="Picture 3" descr=""/>
          <p:cNvPicPr/>
          <p:nvPr/>
        </p:nvPicPr>
        <p:blipFill>
          <a:blip r:embed="rId1"/>
          <a:srcRect l="0" t="13750" r="8128" b="54173"/>
          <a:stretch/>
        </p:blipFill>
        <p:spPr>
          <a:xfrm>
            <a:off x="182880" y="2377080"/>
            <a:ext cx="8960760" cy="2346480"/>
          </a:xfrm>
          <a:prstGeom prst="rect">
            <a:avLst/>
          </a:prstGeom>
          <a:ln>
            <a:noFill/>
          </a:ln>
        </p:spPr>
      </p:pic>
      <p:sp>
        <p:nvSpPr>
          <p:cNvPr id="188" name="CustomShape 1"/>
          <p:cNvSpPr/>
          <p:nvPr/>
        </p:nvSpPr>
        <p:spPr>
          <a:xfrm>
            <a:off x="2015640" y="993960"/>
            <a:ext cx="5268240" cy="63900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3600" spc="-1" strike="noStrike">
                <a:solidFill>
                  <a:srgbClr val="000000"/>
                </a:solidFill>
                <a:uFill>
                  <a:solidFill>
                    <a:srgbClr val="ffffff"/>
                  </a:solidFill>
                </a:uFill>
                <a:latin typeface="Open Sans"/>
              </a:rPr>
              <a:t>https://www.npmjs.com</a:t>
            </a:r>
            <a:endParaRPr b="0" lang="en-US" sz="1800" spc="-1" strike="noStrike">
              <a:solidFill>
                <a:srgbClr val="000000"/>
              </a:solidFill>
              <a:uFill>
                <a:solidFill>
                  <a:srgbClr val="ffffff"/>
                </a:solidFill>
              </a:uFill>
              <a:latin typeface="Arial"/>
            </a:endParaRPr>
          </a:p>
        </p:txBody>
      </p:sp>
      <p:sp>
        <p:nvSpPr>
          <p:cNvPr id="189" name="TextShape 2"/>
          <p:cNvSpPr txBox="1"/>
          <p:nvPr/>
        </p:nvSpPr>
        <p:spPr>
          <a:xfrm>
            <a:off x="286920" y="365040"/>
            <a:ext cx="8593200" cy="502200"/>
          </a:xfrm>
          <a:prstGeom prst="rect">
            <a:avLst/>
          </a:prstGeom>
          <a:noFill/>
          <a:ln>
            <a:noFill/>
          </a:ln>
        </p:spPr>
        <p:txBody>
          <a:bodyPr lIns="68760" rIns="68760" tIns="34200" bIns="34200" anchor="ctr"/>
          <a:p>
            <a:pPr>
              <a:lnSpc>
                <a:spcPct val="100000"/>
              </a:lnSpc>
            </a:pPr>
            <a:r>
              <a:rPr b="1" lang="ru-RU" sz="2300" spc="-1" strike="noStrike">
                <a:solidFill>
                  <a:srgbClr val="eb571c"/>
                </a:solidFill>
                <a:uFill>
                  <a:solidFill>
                    <a:srgbClr val="ffffff"/>
                  </a:solidFill>
                </a:uFill>
                <a:latin typeface="Open Sans"/>
                <a:ea typeface="Open Sans"/>
              </a:rPr>
              <a:t>NPM site</a:t>
            </a:r>
            <a:endParaRPr b="0" lang="ru-RU" sz="1800" spc="-1" strike="noStrike">
              <a:solidFill>
                <a:srgbClr val="000000"/>
              </a:solidFill>
              <a:uFill>
                <a:solidFill>
                  <a:srgbClr val="ffffff"/>
                </a:solidFill>
              </a:uFill>
              <a:latin typeface="Open Sans"/>
            </a:endParaRPr>
          </a:p>
        </p:txBody>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90" name="Picture 2" descr=""/>
          <p:cNvPicPr/>
          <p:nvPr/>
        </p:nvPicPr>
        <p:blipFill>
          <a:blip r:embed="rId1"/>
          <a:srcRect l="1093" t="28696" r="35481" b="21629"/>
          <a:stretch/>
        </p:blipFill>
        <p:spPr>
          <a:xfrm>
            <a:off x="401760" y="786600"/>
            <a:ext cx="8397000" cy="4932720"/>
          </a:xfrm>
          <a:prstGeom prst="rect">
            <a:avLst/>
          </a:prstGeom>
          <a:ln>
            <a:noFill/>
          </a:ln>
        </p:spPr>
      </p:pic>
      <p:pic>
        <p:nvPicPr>
          <p:cNvPr id="191" name="Picture 2" descr=""/>
          <p:cNvPicPr/>
          <p:nvPr/>
        </p:nvPicPr>
        <p:blipFill>
          <a:blip r:embed="rId2"/>
          <a:srcRect l="67353" t="79680" r="1720" b="9168"/>
          <a:stretch/>
        </p:blipFill>
        <p:spPr>
          <a:xfrm>
            <a:off x="480960" y="5660640"/>
            <a:ext cx="4053600" cy="1096920"/>
          </a:xfrm>
          <a:prstGeom prst="rect">
            <a:avLst/>
          </a:prstGeom>
          <a:ln>
            <a:noFill/>
          </a:ln>
        </p:spPr>
      </p:pic>
      <p:pic>
        <p:nvPicPr>
          <p:cNvPr id="192" name="Picture 2" descr=""/>
          <p:cNvPicPr/>
          <p:nvPr/>
        </p:nvPicPr>
        <p:blipFill>
          <a:blip r:embed="rId3"/>
          <a:srcRect l="67475" t="41521" r="1598" b="47328"/>
          <a:stretch/>
        </p:blipFill>
        <p:spPr>
          <a:xfrm>
            <a:off x="4864680" y="5649480"/>
            <a:ext cx="4053600" cy="1096920"/>
          </a:xfrm>
          <a:prstGeom prst="rect">
            <a:avLst/>
          </a:prstGeom>
          <a:ln>
            <a:noFill/>
          </a:ln>
        </p:spPr>
      </p:pic>
      <p:sp>
        <p:nvSpPr>
          <p:cNvPr id="193" name="TextShape 1"/>
          <p:cNvSpPr txBox="1"/>
          <p:nvPr/>
        </p:nvSpPr>
        <p:spPr>
          <a:xfrm>
            <a:off x="286920" y="365040"/>
            <a:ext cx="8593200" cy="502200"/>
          </a:xfrm>
          <a:prstGeom prst="rect">
            <a:avLst/>
          </a:prstGeom>
          <a:noFill/>
          <a:ln>
            <a:noFill/>
          </a:ln>
        </p:spPr>
        <p:txBody>
          <a:bodyPr lIns="68760" rIns="68760" tIns="34200" bIns="34200" anchor="ctr"/>
          <a:p>
            <a:pPr>
              <a:lnSpc>
                <a:spcPct val="100000"/>
              </a:lnSpc>
            </a:pPr>
            <a:r>
              <a:rPr b="1" lang="ru-RU" sz="2300" spc="-1" strike="noStrike">
                <a:solidFill>
                  <a:srgbClr val="eb571c"/>
                </a:solidFill>
                <a:uFill>
                  <a:solidFill>
                    <a:srgbClr val="ffffff"/>
                  </a:solidFill>
                </a:uFill>
                <a:latin typeface="Open Sans"/>
                <a:ea typeface="Open Sans"/>
              </a:rPr>
              <a:t>Popular NPM modules overview</a:t>
            </a:r>
            <a:endParaRPr b="0" lang="ru-RU" sz="1800" spc="-1" strike="noStrike">
              <a:solidFill>
                <a:srgbClr val="000000"/>
              </a:solidFill>
              <a:uFill>
                <a:solidFill>
                  <a:srgbClr val="ffffff"/>
                </a:solidFill>
              </a:uFill>
              <a:latin typeface="Open Sans"/>
            </a:endParaRPr>
          </a:p>
        </p:txBody>
      </p:sp>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CustomShape 1"/>
          <p:cNvSpPr/>
          <p:nvPr/>
        </p:nvSpPr>
        <p:spPr>
          <a:xfrm>
            <a:off x="1328760" y="1839240"/>
            <a:ext cx="4295520" cy="70020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000" spc="-1" strike="noStrike">
                <a:solidFill>
                  <a:srgbClr val="004ed0"/>
                </a:solidFill>
                <a:uFill>
                  <a:solidFill>
                    <a:srgbClr val="ffffff"/>
                  </a:solidFill>
                </a:uFill>
                <a:latin typeface="Monaco"/>
              </a:rPr>
              <a:t>sudo npm </a:t>
            </a:r>
            <a:r>
              <a:rPr b="0" lang="en-US" sz="2000" spc="-1" strike="noStrike">
                <a:solidFill>
                  <a:srgbClr val="002d7a"/>
                </a:solidFill>
                <a:uFill>
                  <a:solidFill>
                    <a:srgbClr val="ffffff"/>
                  </a:solidFill>
                </a:uFill>
                <a:latin typeface="Monaco"/>
              </a:rPr>
              <a:t>install</a:t>
            </a:r>
            <a:r>
              <a:rPr b="0" lang="en-US" sz="2000" spc="-1" strike="noStrike">
                <a:solidFill>
                  <a:srgbClr val="006fe0"/>
                </a:solidFill>
                <a:uFill>
                  <a:solidFill>
                    <a:srgbClr val="ffffff"/>
                  </a:solidFill>
                </a:uFill>
                <a:latin typeface="Monaco"/>
              </a:rPr>
              <a:t> -</a:t>
            </a:r>
            <a:r>
              <a:rPr b="0" lang="en-US" sz="2000" spc="-1" strike="noStrike">
                <a:solidFill>
                  <a:srgbClr val="000000"/>
                </a:solidFill>
                <a:uFill>
                  <a:solidFill>
                    <a:srgbClr val="ffffff"/>
                  </a:solidFill>
                </a:uFill>
                <a:latin typeface="Monaco"/>
              </a:rPr>
              <a:t>g</a:t>
            </a:r>
            <a:r>
              <a:rPr b="0" lang="en-US" sz="2000" spc="-1" strike="noStrike">
                <a:solidFill>
                  <a:srgbClr val="006fe0"/>
                </a:solidFill>
                <a:uFill>
                  <a:solidFill>
                    <a:srgbClr val="ffffff"/>
                  </a:solidFill>
                </a:uFill>
                <a:latin typeface="Monaco"/>
              </a:rPr>
              <a:t> </a:t>
            </a:r>
            <a:r>
              <a:rPr b="0" lang="en-US" sz="2000" spc="-1" strike="noStrike">
                <a:solidFill>
                  <a:srgbClr val="002d7a"/>
                </a:solidFill>
                <a:uFill>
                  <a:solidFill>
                    <a:srgbClr val="ffffff"/>
                  </a:solidFill>
                </a:uFill>
                <a:latin typeface="Monaco"/>
              </a:rPr>
              <a:t>forever</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
        <p:nvSpPr>
          <p:cNvPr id="195" name="CustomShape 2"/>
          <p:cNvSpPr/>
          <p:nvPr/>
        </p:nvSpPr>
        <p:spPr>
          <a:xfrm>
            <a:off x="956160" y="3194640"/>
            <a:ext cx="7743600" cy="395280"/>
          </a:xfrm>
          <a:prstGeom prst="rect">
            <a:avLst/>
          </a:prstGeom>
          <a:noFill/>
          <a:ln>
            <a:noFill/>
          </a:ln>
        </p:spPr>
        <p:style>
          <a:lnRef idx="0"/>
          <a:fillRef idx="0"/>
          <a:effectRef idx="0"/>
          <a:fontRef idx="minor"/>
        </p:style>
        <p:txBody>
          <a:bodyPr lIns="90000" rIns="90000" tIns="45000" bIns="45000"/>
          <a:p>
            <a:pPr>
              <a:lnSpc>
                <a:spcPct val="100000"/>
              </a:lnSpc>
            </a:pPr>
            <a:r>
              <a:rPr b="1" lang="en-US" sz="2000" spc="-1" strike="noStrike">
                <a:solidFill>
                  <a:srgbClr val="000000"/>
                </a:solidFill>
                <a:uFill>
                  <a:solidFill>
                    <a:srgbClr val="ffffff"/>
                  </a:solidFill>
                </a:uFill>
                <a:latin typeface="Open Sans"/>
              </a:rPr>
              <a:t>Use forever -w, instead of node to start your app:</a:t>
            </a:r>
            <a:endParaRPr b="0" lang="en-US" sz="1800" spc="-1" strike="noStrike">
              <a:solidFill>
                <a:srgbClr val="000000"/>
              </a:solidFill>
              <a:uFill>
                <a:solidFill>
                  <a:srgbClr val="ffffff"/>
                </a:solidFill>
              </a:uFill>
              <a:latin typeface="Arial"/>
            </a:endParaRPr>
          </a:p>
        </p:txBody>
      </p:sp>
      <p:sp>
        <p:nvSpPr>
          <p:cNvPr id="196" name="CustomShape 3"/>
          <p:cNvSpPr/>
          <p:nvPr/>
        </p:nvSpPr>
        <p:spPr>
          <a:xfrm>
            <a:off x="1333440" y="3588840"/>
            <a:ext cx="9143640" cy="182880"/>
          </a:xfrm>
          <a:prstGeom prst="rect">
            <a:avLst/>
          </a:prstGeom>
          <a:solidFill>
            <a:srgbClr val="ffffff"/>
          </a:solidFill>
          <a:ln>
            <a:noFill/>
          </a:ln>
        </p:spPr>
        <p:style>
          <a:lnRef idx="0"/>
          <a:fillRef idx="0"/>
          <a:effectRef idx="0"/>
          <a:fontRef idx="minor"/>
        </p:style>
      </p:sp>
      <p:sp>
        <p:nvSpPr>
          <p:cNvPr id="197" name="CustomShape 4"/>
          <p:cNvSpPr/>
          <p:nvPr/>
        </p:nvSpPr>
        <p:spPr>
          <a:xfrm>
            <a:off x="956160" y="1377360"/>
            <a:ext cx="6644160" cy="395280"/>
          </a:xfrm>
          <a:prstGeom prst="rect">
            <a:avLst/>
          </a:prstGeom>
          <a:noFill/>
          <a:ln>
            <a:noFill/>
          </a:ln>
        </p:spPr>
        <p:style>
          <a:lnRef idx="0"/>
          <a:fillRef idx="0"/>
          <a:effectRef idx="0"/>
          <a:fontRef idx="minor"/>
        </p:style>
        <p:txBody>
          <a:bodyPr lIns="90000" rIns="90000" tIns="45000" bIns="45000"/>
          <a:p>
            <a:pPr>
              <a:lnSpc>
                <a:spcPct val="100000"/>
              </a:lnSpc>
            </a:pPr>
            <a:r>
              <a:rPr b="1" lang="en-US" sz="2000" spc="-1" strike="noStrike">
                <a:solidFill>
                  <a:srgbClr val="000000"/>
                </a:solidFill>
                <a:uFill>
                  <a:solidFill>
                    <a:srgbClr val="ffffff"/>
                  </a:solidFill>
                </a:uFill>
                <a:latin typeface="Open Sans"/>
              </a:rPr>
              <a:t>Installation:</a:t>
            </a:r>
            <a:endParaRPr b="0" lang="en-US" sz="1800" spc="-1" strike="noStrike">
              <a:solidFill>
                <a:srgbClr val="000000"/>
              </a:solidFill>
              <a:uFill>
                <a:solidFill>
                  <a:srgbClr val="ffffff"/>
                </a:solidFill>
              </a:uFill>
              <a:latin typeface="Arial"/>
            </a:endParaRPr>
          </a:p>
        </p:txBody>
      </p:sp>
      <p:sp>
        <p:nvSpPr>
          <p:cNvPr id="198" name="TextShape 5"/>
          <p:cNvSpPr txBox="1"/>
          <p:nvPr/>
        </p:nvSpPr>
        <p:spPr>
          <a:xfrm>
            <a:off x="286920" y="365040"/>
            <a:ext cx="8593200" cy="502200"/>
          </a:xfrm>
          <a:prstGeom prst="rect">
            <a:avLst/>
          </a:prstGeom>
          <a:noFill/>
          <a:ln>
            <a:noFill/>
          </a:ln>
        </p:spPr>
        <p:txBody>
          <a:bodyPr lIns="68760" rIns="68760" tIns="34200" bIns="34200" anchor="ctr"/>
          <a:p>
            <a:pPr>
              <a:lnSpc>
                <a:spcPct val="100000"/>
              </a:lnSpc>
            </a:pPr>
            <a:r>
              <a:rPr b="1" lang="ru-RU" sz="2300" spc="-1" strike="noStrike">
                <a:solidFill>
                  <a:srgbClr val="eb571c"/>
                </a:solidFill>
                <a:uFill>
                  <a:solidFill>
                    <a:srgbClr val="ffffff"/>
                  </a:solidFill>
                </a:uFill>
                <a:latin typeface="Open Sans"/>
                <a:ea typeface="Open Sans"/>
              </a:rPr>
              <a:t>Forever module</a:t>
            </a:r>
            <a:endParaRPr b="0" lang="ru-RU" sz="1800" spc="-1" strike="noStrike">
              <a:solidFill>
                <a:srgbClr val="000000"/>
              </a:solidFill>
              <a:uFill>
                <a:solidFill>
                  <a:srgbClr val="ffffff"/>
                </a:solidFill>
              </a:uFill>
              <a:latin typeface="Open Sans"/>
            </a:endParaRPr>
          </a:p>
        </p:txBody>
      </p:sp>
      <p:sp>
        <p:nvSpPr>
          <p:cNvPr id="199" name="CustomShape 6"/>
          <p:cNvSpPr/>
          <p:nvPr/>
        </p:nvSpPr>
        <p:spPr>
          <a:xfrm>
            <a:off x="1157400" y="3954240"/>
            <a:ext cx="2559600" cy="3952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000" spc="-1" strike="noStrike">
                <a:solidFill>
                  <a:srgbClr val="333333"/>
                </a:solidFill>
                <a:uFill>
                  <a:solidFill>
                    <a:srgbClr val="ffffff"/>
                  </a:solidFill>
                </a:uFill>
                <a:latin typeface="inherit"/>
              </a:rPr>
              <a:t>$</a:t>
            </a:r>
            <a:r>
              <a:rPr b="0" lang="en-US" sz="2000" spc="-1" strike="noStrike">
                <a:solidFill>
                  <a:srgbClr val="006fe0"/>
                </a:solidFill>
                <a:uFill>
                  <a:solidFill>
                    <a:srgbClr val="ffffff"/>
                  </a:solidFill>
                </a:uFill>
                <a:latin typeface="inherit"/>
              </a:rPr>
              <a:t> </a:t>
            </a:r>
            <a:r>
              <a:rPr b="0" lang="en-US" sz="2000" spc="-1" strike="noStrike">
                <a:solidFill>
                  <a:srgbClr val="002d7a"/>
                </a:solidFill>
                <a:uFill>
                  <a:solidFill>
                    <a:srgbClr val="ffffff"/>
                  </a:solidFill>
                </a:uFill>
                <a:latin typeface="inherit"/>
              </a:rPr>
              <a:t>forever</a:t>
            </a:r>
            <a:r>
              <a:rPr b="0" lang="en-US" sz="2000" spc="-1" strike="noStrike">
                <a:solidFill>
                  <a:srgbClr val="006fe0"/>
                </a:solidFill>
                <a:uFill>
                  <a:solidFill>
                    <a:srgbClr val="ffffff"/>
                  </a:solidFill>
                </a:uFill>
                <a:latin typeface="inherit"/>
              </a:rPr>
              <a:t> -</a:t>
            </a:r>
            <a:r>
              <a:rPr b="0" lang="en-US" sz="2000" spc="-1" strike="noStrike">
                <a:solidFill>
                  <a:srgbClr val="000000"/>
                </a:solidFill>
                <a:uFill>
                  <a:solidFill>
                    <a:srgbClr val="ffffff"/>
                  </a:solidFill>
                </a:uFill>
                <a:latin typeface="inherit"/>
              </a:rPr>
              <a:t>w</a:t>
            </a:r>
            <a:r>
              <a:rPr b="0" lang="en-US" sz="2000" spc="-1" strike="noStrike">
                <a:solidFill>
                  <a:srgbClr val="006fe0"/>
                </a:solidFill>
                <a:uFill>
                  <a:solidFill>
                    <a:srgbClr val="ffffff"/>
                  </a:solidFill>
                </a:uFill>
                <a:latin typeface="inherit"/>
              </a:rPr>
              <a:t> </a:t>
            </a:r>
            <a:r>
              <a:rPr b="0" lang="en-US" sz="2000" spc="-1" strike="noStrike">
                <a:solidFill>
                  <a:srgbClr val="002d7a"/>
                </a:solidFill>
                <a:uFill>
                  <a:solidFill>
                    <a:srgbClr val="ffffff"/>
                  </a:solidFill>
                </a:uFill>
                <a:latin typeface="inherit"/>
              </a:rPr>
              <a:t>app</a:t>
            </a:r>
            <a:r>
              <a:rPr b="0" lang="en-US" sz="2000" spc="-1" strike="noStrike">
                <a:solidFill>
                  <a:srgbClr val="333333"/>
                </a:solidFill>
                <a:uFill>
                  <a:solidFill>
                    <a:srgbClr val="ffffff"/>
                  </a:solidFill>
                </a:uFill>
                <a:latin typeface="inherit"/>
              </a:rPr>
              <a:t>.</a:t>
            </a:r>
            <a:r>
              <a:rPr b="0" lang="en-US" sz="2000" spc="-1" strike="noStrike">
                <a:solidFill>
                  <a:srgbClr val="002d7a"/>
                </a:solidFill>
                <a:uFill>
                  <a:solidFill>
                    <a:srgbClr val="ffffff"/>
                  </a:solidFill>
                </a:uFill>
                <a:latin typeface="inherit"/>
              </a:rPr>
              <a:t>js</a:t>
            </a:r>
            <a:endParaRPr b="0" lang="en-US" sz="1800" spc="-1" strike="noStrike">
              <a:solidFill>
                <a:srgbClr val="000000"/>
              </a:solidFill>
              <a:uFill>
                <a:solidFill>
                  <a:srgbClr val="ffffff"/>
                </a:solidFill>
              </a:uFill>
              <a:latin typeface="Arial"/>
            </a:endParaRPr>
          </a:p>
        </p:txBody>
      </p:sp>
    </p:spTree>
  </p:cSld>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TextShape 1"/>
          <p:cNvSpPr txBox="1"/>
          <p:nvPr/>
        </p:nvSpPr>
        <p:spPr>
          <a:xfrm>
            <a:off x="286920" y="365040"/>
            <a:ext cx="8593200" cy="502200"/>
          </a:xfrm>
          <a:prstGeom prst="rect">
            <a:avLst/>
          </a:prstGeom>
          <a:noFill/>
          <a:ln>
            <a:noFill/>
          </a:ln>
        </p:spPr>
        <p:txBody>
          <a:bodyPr lIns="68760" rIns="68760" tIns="34200" bIns="34200" anchor="ctr"/>
          <a:p>
            <a:pPr>
              <a:lnSpc>
                <a:spcPct val="100000"/>
              </a:lnSpc>
            </a:pPr>
            <a:r>
              <a:rPr b="1" lang="ru-RU" sz="2400" spc="-1" strike="noStrike">
                <a:solidFill>
                  <a:srgbClr val="eb571c"/>
                </a:solidFill>
                <a:uFill>
                  <a:solidFill>
                    <a:srgbClr val="ffffff"/>
                  </a:solidFill>
                </a:uFill>
                <a:latin typeface="Open Sans"/>
                <a:ea typeface="Open Sans"/>
              </a:rPr>
              <a:t>Task 4</a:t>
            </a:r>
            <a:endParaRPr b="0" lang="ru-RU" sz="1800" spc="-1" strike="noStrike">
              <a:solidFill>
                <a:srgbClr val="000000"/>
              </a:solidFill>
              <a:uFill>
                <a:solidFill>
                  <a:srgbClr val="ffffff"/>
                </a:solidFill>
              </a:uFill>
              <a:latin typeface="Open Sans"/>
            </a:endParaRPr>
          </a:p>
        </p:txBody>
      </p:sp>
      <p:sp>
        <p:nvSpPr>
          <p:cNvPr id="201" name="TextShape 2"/>
          <p:cNvSpPr txBox="1"/>
          <p:nvPr/>
        </p:nvSpPr>
        <p:spPr>
          <a:xfrm>
            <a:off x="286560" y="1197000"/>
            <a:ext cx="8593560" cy="5008320"/>
          </a:xfrm>
          <a:prstGeom prst="rect">
            <a:avLst/>
          </a:prstGeom>
          <a:noFill/>
          <a:ln>
            <a:noFill/>
          </a:ln>
        </p:spPr>
        <p:txBody>
          <a:bodyPr lIns="68760" rIns="68760" tIns="34200" bIns="34200"/>
          <a:p>
            <a:pPr>
              <a:lnSpc>
                <a:spcPct val="100000"/>
              </a:lnSpc>
            </a:pPr>
            <a:r>
              <a:rPr b="1" lang="ru-RU" sz="2400" spc="-1" strike="noStrike">
                <a:solidFill>
                  <a:srgbClr val="000000"/>
                </a:solidFill>
                <a:uFill>
                  <a:solidFill>
                    <a:srgbClr val="ffffff"/>
                  </a:solidFill>
                </a:uFill>
                <a:latin typeface="Calibri"/>
                <a:ea typeface="Calibri"/>
              </a:rPr>
              <a:t>Store notes in session</a:t>
            </a:r>
            <a:endParaRPr b="0" lang="ru-RU" sz="2100" spc="-1" strike="noStrike">
              <a:solidFill>
                <a:srgbClr val="000000"/>
              </a:solidFill>
              <a:uFill>
                <a:solidFill>
                  <a:srgbClr val="ffffff"/>
                </a:solidFill>
              </a:uFill>
              <a:latin typeface="Open Sans"/>
            </a:endParaRPr>
          </a:p>
        </p:txBody>
      </p:sp>
    </p:spTree>
  </p:cSld>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2" name="TextShape 1"/>
          <p:cNvSpPr txBox="1"/>
          <p:nvPr/>
        </p:nvSpPr>
        <p:spPr>
          <a:xfrm>
            <a:off x="286920" y="365040"/>
            <a:ext cx="8593200" cy="502200"/>
          </a:xfrm>
          <a:prstGeom prst="rect">
            <a:avLst/>
          </a:prstGeom>
          <a:noFill/>
          <a:ln>
            <a:noFill/>
          </a:ln>
        </p:spPr>
        <p:txBody>
          <a:bodyPr lIns="68760" rIns="68760" tIns="34200" bIns="34200" anchor="ctr"/>
          <a:p>
            <a:pPr>
              <a:lnSpc>
                <a:spcPct val="100000"/>
              </a:lnSpc>
            </a:pPr>
            <a:r>
              <a:rPr b="1" lang="ru-RU" sz="2400" spc="-1" strike="noStrike">
                <a:solidFill>
                  <a:srgbClr val="eb571c"/>
                </a:solidFill>
                <a:uFill>
                  <a:solidFill>
                    <a:srgbClr val="ffffff"/>
                  </a:solidFill>
                </a:uFill>
                <a:latin typeface="Open Sans"/>
                <a:ea typeface="Open Sans"/>
              </a:rPr>
              <a:t>Task 5</a:t>
            </a:r>
            <a:endParaRPr b="0" lang="ru-RU" sz="1800" spc="-1" strike="noStrike">
              <a:solidFill>
                <a:srgbClr val="000000"/>
              </a:solidFill>
              <a:uFill>
                <a:solidFill>
                  <a:srgbClr val="ffffff"/>
                </a:solidFill>
              </a:uFill>
              <a:latin typeface="Open Sans"/>
            </a:endParaRPr>
          </a:p>
        </p:txBody>
      </p:sp>
      <p:sp>
        <p:nvSpPr>
          <p:cNvPr id="203" name="TextShape 2"/>
          <p:cNvSpPr txBox="1"/>
          <p:nvPr/>
        </p:nvSpPr>
        <p:spPr>
          <a:xfrm>
            <a:off x="286560" y="1197000"/>
            <a:ext cx="8593560" cy="5008320"/>
          </a:xfrm>
          <a:prstGeom prst="rect">
            <a:avLst/>
          </a:prstGeom>
          <a:noFill/>
          <a:ln>
            <a:noFill/>
          </a:ln>
        </p:spPr>
        <p:txBody>
          <a:bodyPr lIns="68760" rIns="68760" tIns="34200" bIns="34200"/>
          <a:p>
            <a:pPr>
              <a:lnSpc>
                <a:spcPct val="100000"/>
              </a:lnSpc>
            </a:pPr>
            <a:r>
              <a:rPr b="1" lang="ru-RU" sz="2400" spc="-1" strike="noStrike">
                <a:solidFill>
                  <a:srgbClr val="000000"/>
                </a:solidFill>
                <a:uFill>
                  <a:solidFill>
                    <a:srgbClr val="ffffff"/>
                  </a:solidFill>
                </a:uFill>
                <a:latin typeface="Calibri"/>
                <a:ea typeface="Calibri"/>
              </a:rPr>
              <a:t>Store session in mongodb</a:t>
            </a:r>
            <a:endParaRPr b="0" lang="ru-RU" sz="2100" spc="-1" strike="noStrike">
              <a:solidFill>
                <a:srgbClr val="000000"/>
              </a:solidFill>
              <a:uFill>
                <a:solidFill>
                  <a:srgbClr val="ffffff"/>
                </a:solidFill>
              </a:uFill>
              <a:latin typeface="Open Sans"/>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CustomShape 1"/>
          <p:cNvSpPr/>
          <p:nvPr/>
        </p:nvSpPr>
        <p:spPr>
          <a:xfrm>
            <a:off x="1009080" y="2674800"/>
            <a:ext cx="7423920" cy="2284920"/>
          </a:xfrm>
          <a:prstGeom prst="rect">
            <a:avLst/>
          </a:prstGeom>
          <a:noFill/>
          <a:ln>
            <a:noFill/>
          </a:ln>
        </p:spPr>
        <p:style>
          <a:lnRef idx="0"/>
          <a:fillRef idx="0"/>
          <a:effectRef idx="0"/>
          <a:fontRef idx="minor"/>
        </p:style>
        <p:txBody>
          <a:bodyPr lIns="90000" rIns="90000" tIns="45000" bIns="45000"/>
          <a:p>
            <a:pPr>
              <a:lnSpc>
                <a:spcPct val="100000"/>
              </a:lnSpc>
            </a:pPr>
            <a:endParaRPr b="0" lang="en-US" sz="1800" spc="-1" strike="noStrike">
              <a:solidFill>
                <a:srgbClr val="000000"/>
              </a:solidFill>
              <a:uFill>
                <a:solidFill>
                  <a:srgbClr val="ffffff"/>
                </a:solidFill>
              </a:uFill>
              <a:latin typeface="Arial"/>
            </a:endParaRPr>
          </a:p>
          <a:p>
            <a:pPr marL="285840" indent="-285480">
              <a:lnSpc>
                <a:spcPct val="100000"/>
              </a:lnSpc>
              <a:buClr>
                <a:srgbClr val="000000"/>
              </a:buClr>
              <a:buFont typeface="Arial"/>
              <a:buChar char="•"/>
            </a:pPr>
            <a:r>
              <a:rPr b="0" lang="en-US" sz="2400" spc="-1" strike="noStrike">
                <a:solidFill>
                  <a:srgbClr val="000000"/>
                </a:solidFill>
                <a:uFill>
                  <a:solidFill>
                    <a:srgbClr val="ffffff"/>
                  </a:solidFill>
                </a:uFill>
                <a:latin typeface="Open Sans"/>
              </a:rPr>
              <a:t>v8 JavaScript runtime</a:t>
            </a:r>
            <a:endParaRPr b="0" lang="en-US" sz="1800" spc="-1" strike="noStrike">
              <a:solidFill>
                <a:srgbClr val="000000"/>
              </a:solidFill>
              <a:uFill>
                <a:solidFill>
                  <a:srgbClr val="ffffff"/>
                </a:solidFill>
              </a:uFill>
              <a:latin typeface="Arial"/>
            </a:endParaRPr>
          </a:p>
          <a:p>
            <a:pPr marL="285840" indent="-285480">
              <a:lnSpc>
                <a:spcPct val="100000"/>
              </a:lnSpc>
              <a:buClr>
                <a:srgbClr val="000000"/>
              </a:buClr>
              <a:buFont typeface="Arial"/>
              <a:buChar char="•"/>
            </a:pPr>
            <a:r>
              <a:rPr b="0" lang="en-US" sz="2400" spc="-1" strike="noStrike">
                <a:solidFill>
                  <a:srgbClr val="000000"/>
                </a:solidFill>
                <a:uFill>
                  <a:solidFill>
                    <a:srgbClr val="ffffff"/>
                  </a:solidFill>
                </a:uFill>
                <a:latin typeface="Open Sans"/>
              </a:rPr>
              <a:t>Event driven</a:t>
            </a:r>
            <a:endParaRPr b="0" lang="en-US" sz="1800" spc="-1" strike="noStrike">
              <a:solidFill>
                <a:srgbClr val="000000"/>
              </a:solidFill>
              <a:uFill>
                <a:solidFill>
                  <a:srgbClr val="ffffff"/>
                </a:solidFill>
              </a:uFill>
              <a:latin typeface="Arial"/>
            </a:endParaRPr>
          </a:p>
          <a:p>
            <a:pPr marL="285840" indent="-285480">
              <a:lnSpc>
                <a:spcPct val="100000"/>
              </a:lnSpc>
              <a:buClr>
                <a:srgbClr val="000000"/>
              </a:buClr>
              <a:buFont typeface="Arial"/>
              <a:buChar char="•"/>
            </a:pPr>
            <a:r>
              <a:rPr b="0" lang="en-US" sz="2400" spc="-1" strike="noStrike">
                <a:solidFill>
                  <a:srgbClr val="000000"/>
                </a:solidFill>
                <a:uFill>
                  <a:solidFill>
                    <a:srgbClr val="ffffff"/>
                  </a:solidFill>
                </a:uFill>
                <a:latin typeface="Open Sans"/>
              </a:rPr>
              <a:t>Non-blocking standard libraries</a:t>
            </a:r>
            <a:endParaRPr b="0" lang="en-US" sz="1800" spc="-1" strike="noStrike">
              <a:solidFill>
                <a:srgbClr val="000000"/>
              </a:solidFill>
              <a:uFill>
                <a:solidFill>
                  <a:srgbClr val="ffffff"/>
                </a:solidFill>
              </a:uFill>
              <a:latin typeface="Arial"/>
            </a:endParaRPr>
          </a:p>
          <a:p>
            <a:pPr marL="285840" indent="-285480">
              <a:lnSpc>
                <a:spcPct val="100000"/>
              </a:lnSpc>
              <a:buClr>
                <a:srgbClr val="000000"/>
              </a:buClr>
              <a:buFont typeface="Arial"/>
              <a:buChar char="•"/>
            </a:pPr>
            <a:r>
              <a:rPr b="0" lang="en-US" sz="2400" spc="-1" strike="noStrike">
                <a:solidFill>
                  <a:srgbClr val="000000"/>
                </a:solidFill>
                <a:uFill>
                  <a:solidFill>
                    <a:srgbClr val="ffffff"/>
                  </a:solidFill>
                </a:uFill>
                <a:latin typeface="Open Sans"/>
              </a:rPr>
              <a:t>Most APIs speak streams</a:t>
            </a:r>
            <a:endParaRPr b="0" lang="en-US" sz="1800" spc="-1" strike="noStrike">
              <a:solidFill>
                <a:srgbClr val="000000"/>
              </a:solidFill>
              <a:uFill>
                <a:solidFill>
                  <a:srgbClr val="ffffff"/>
                </a:solidFill>
              </a:uFill>
              <a:latin typeface="Arial"/>
            </a:endParaRPr>
          </a:p>
          <a:p>
            <a:pPr marL="285840" indent="-285480">
              <a:lnSpc>
                <a:spcPct val="100000"/>
              </a:lnSpc>
              <a:buClr>
                <a:srgbClr val="000000"/>
              </a:buClr>
              <a:buFont typeface="Arial"/>
              <a:buChar char="•"/>
            </a:pPr>
            <a:r>
              <a:rPr b="0" lang="en-US" sz="2400" spc="-1" strike="noStrike">
                <a:solidFill>
                  <a:srgbClr val="000000"/>
                </a:solidFill>
                <a:uFill>
                  <a:solidFill>
                    <a:srgbClr val="ffffff"/>
                  </a:solidFill>
                </a:uFill>
                <a:latin typeface="Open Sans"/>
              </a:rPr>
              <a:t>Provides a package manager and module system</a:t>
            </a:r>
            <a:endParaRPr b="0" lang="en-US" sz="1800" spc="-1" strike="noStrike">
              <a:solidFill>
                <a:srgbClr val="000000"/>
              </a:solidFill>
              <a:uFill>
                <a:solidFill>
                  <a:srgbClr val="ffffff"/>
                </a:solidFill>
              </a:uFill>
              <a:latin typeface="Arial"/>
            </a:endParaRPr>
          </a:p>
        </p:txBody>
      </p:sp>
      <p:pic>
        <p:nvPicPr>
          <p:cNvPr id="157" name="Изображение 3" descr=""/>
          <p:cNvPicPr/>
          <p:nvPr/>
        </p:nvPicPr>
        <p:blipFill>
          <a:blip r:embed="rId1"/>
          <a:stretch/>
        </p:blipFill>
        <p:spPr>
          <a:xfrm>
            <a:off x="1009080" y="867600"/>
            <a:ext cx="4520520" cy="2260080"/>
          </a:xfrm>
          <a:prstGeom prst="rect">
            <a:avLst/>
          </a:prstGeom>
          <a:ln>
            <a:noFill/>
          </a:ln>
        </p:spPr>
      </p:pic>
      <p:sp>
        <p:nvSpPr>
          <p:cNvPr id="158" name="TextShape 2"/>
          <p:cNvSpPr txBox="1"/>
          <p:nvPr/>
        </p:nvSpPr>
        <p:spPr>
          <a:xfrm>
            <a:off x="286920" y="365040"/>
            <a:ext cx="8593200" cy="502200"/>
          </a:xfrm>
          <a:prstGeom prst="rect">
            <a:avLst/>
          </a:prstGeom>
          <a:noFill/>
          <a:ln>
            <a:noFill/>
          </a:ln>
        </p:spPr>
        <p:txBody>
          <a:bodyPr lIns="68760" rIns="68760" tIns="34200" bIns="34200" anchor="ctr"/>
          <a:p>
            <a:pPr>
              <a:lnSpc>
                <a:spcPct val="100000"/>
              </a:lnSpc>
            </a:pPr>
            <a:r>
              <a:rPr b="1" lang="ru-RU" sz="2400" spc="-1" strike="noStrike">
                <a:solidFill>
                  <a:srgbClr val="eb571c"/>
                </a:solidFill>
                <a:uFill>
                  <a:solidFill>
                    <a:srgbClr val="ffffff"/>
                  </a:solidFill>
                </a:uFill>
                <a:latin typeface="Open Sans"/>
                <a:ea typeface="Open Sans"/>
              </a:rPr>
              <a:t>What is Node.JS?</a:t>
            </a:r>
            <a:endParaRPr b="0" lang="ru-RU" sz="1800" spc="-1" strike="noStrike">
              <a:solidFill>
                <a:srgbClr val="000000"/>
              </a:solidFill>
              <a:uFill>
                <a:solidFill>
                  <a:srgbClr val="ffffff"/>
                </a:solidFill>
              </a:uFill>
              <a:latin typeface="Open Sans"/>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 name="CustomShape 1"/>
          <p:cNvSpPr/>
          <p:nvPr/>
        </p:nvSpPr>
        <p:spPr>
          <a:xfrm>
            <a:off x="557640" y="1268280"/>
            <a:ext cx="8586000" cy="420516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Monaco"/>
              </a:rPr>
              <a:t>var fs = require(</a:t>
            </a:r>
            <a:r>
              <a:rPr b="0" lang="en-US" sz="1800" spc="-1" strike="noStrike">
                <a:solidFill>
                  <a:srgbClr val="2a00ff"/>
                </a:solidFill>
                <a:uFill>
                  <a:solidFill>
                    <a:srgbClr val="ffffff"/>
                  </a:solidFill>
                </a:uFill>
                <a:latin typeface="Monaco"/>
              </a:rPr>
              <a:t>"fs"</a:t>
            </a:r>
            <a:r>
              <a:rPr b="0" lang="en-US" sz="1800" spc="-1" strike="noStrike">
                <a:solidFill>
                  <a:srgbClr val="000000"/>
                </a:solidFill>
                <a:uFill>
                  <a:solidFill>
                    <a:srgbClr val="ffffff"/>
                  </a:solidFill>
                </a:uFill>
                <a:latin typeface="Monaco"/>
              </a:rPr>
              <a:t>);</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3f7f5f"/>
                </a:solidFill>
                <a:uFill>
                  <a:solidFill>
                    <a:srgbClr val="ffffff"/>
                  </a:solidFill>
                </a:uFill>
                <a:latin typeface="Monaco"/>
              </a:rPr>
              <a:t>//Asynchronous read</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Monaco"/>
              </a:rPr>
              <a:t>fs.readFile(</a:t>
            </a:r>
            <a:r>
              <a:rPr b="0" lang="en-US" sz="1800" spc="-1" strike="noStrike">
                <a:solidFill>
                  <a:srgbClr val="2a00ff"/>
                </a:solidFill>
                <a:uFill>
                  <a:solidFill>
                    <a:srgbClr val="ffffff"/>
                  </a:solidFill>
                </a:uFill>
                <a:latin typeface="Monaco"/>
              </a:rPr>
              <a:t>'input.txt'</a:t>
            </a:r>
            <a:r>
              <a:rPr b="0" lang="en-US" sz="1800" spc="-1" strike="noStrike">
                <a:solidFill>
                  <a:srgbClr val="000000"/>
                </a:solidFill>
                <a:uFill>
                  <a:solidFill>
                    <a:srgbClr val="ffffff"/>
                  </a:solidFill>
                </a:uFill>
                <a:latin typeface="Monaco"/>
              </a:rPr>
              <a:t>, function (err, data) {</a:t>
            </a:r>
            <a:endParaRPr b="0" lang="en-US" sz="1800" spc="-1" strike="noStrike">
              <a:solidFill>
                <a:srgbClr val="000000"/>
              </a:solidFill>
              <a:uFill>
                <a:solidFill>
                  <a:srgbClr val="ffffff"/>
                </a:solidFill>
              </a:uFill>
              <a:latin typeface="Arial"/>
            </a:endParaRPr>
          </a:p>
          <a:p>
            <a:pPr marL="457200">
              <a:lnSpc>
                <a:spcPct val="100000"/>
              </a:lnSpc>
            </a:pPr>
            <a:r>
              <a:rPr b="1" lang="en-US" sz="1800" spc="-1" strike="noStrike">
                <a:solidFill>
                  <a:srgbClr val="7f0055"/>
                </a:solidFill>
                <a:uFill>
                  <a:solidFill>
                    <a:srgbClr val="ffffff"/>
                  </a:solidFill>
                </a:uFill>
                <a:latin typeface="Monaco"/>
              </a:rPr>
              <a:t>if</a:t>
            </a:r>
            <a:r>
              <a:rPr b="1" lang="en-US" sz="1800" spc="-1" strike="noStrike">
                <a:solidFill>
                  <a:srgbClr val="000000"/>
                </a:solidFill>
                <a:uFill>
                  <a:solidFill>
                    <a:srgbClr val="ffffff"/>
                  </a:solidFill>
                </a:uFill>
                <a:latin typeface="Monaco"/>
              </a:rPr>
              <a:t> (err) {</a:t>
            </a:r>
            <a:endParaRPr b="0" lang="en-US" sz="1800" spc="-1" strike="noStrike">
              <a:solidFill>
                <a:srgbClr val="000000"/>
              </a:solidFill>
              <a:uFill>
                <a:solidFill>
                  <a:srgbClr val="ffffff"/>
                </a:solidFill>
              </a:uFill>
              <a:latin typeface="Arial"/>
            </a:endParaRPr>
          </a:p>
          <a:p>
            <a:pPr marL="457200">
              <a:lnSpc>
                <a:spcPct val="100000"/>
              </a:lnSpc>
            </a:pPr>
            <a:r>
              <a:rPr b="0" lang="en-US" sz="1800" spc="-1" strike="noStrike">
                <a:solidFill>
                  <a:srgbClr val="000000"/>
                </a:solidFill>
                <a:uFill>
                  <a:solidFill>
                    <a:srgbClr val="ffffff"/>
                  </a:solidFill>
                </a:uFill>
                <a:latin typeface="Monaco"/>
              </a:rPr>
              <a:t>    </a:t>
            </a:r>
            <a:r>
              <a:rPr b="1" lang="en-US" sz="1800" spc="-1" strike="noStrike">
                <a:solidFill>
                  <a:srgbClr val="7f0055"/>
                </a:solidFill>
                <a:uFill>
                  <a:solidFill>
                    <a:srgbClr val="ffffff"/>
                  </a:solidFill>
                </a:uFill>
                <a:latin typeface="Monaco"/>
              </a:rPr>
              <a:t>return</a:t>
            </a:r>
            <a:r>
              <a:rPr b="1" lang="en-US" sz="1800" spc="-1" strike="noStrike">
                <a:solidFill>
                  <a:srgbClr val="000000"/>
                </a:solidFill>
                <a:uFill>
                  <a:solidFill>
                    <a:srgbClr val="ffffff"/>
                  </a:solidFill>
                </a:uFill>
                <a:latin typeface="Monaco"/>
              </a:rPr>
              <a:t> console.error(err);</a:t>
            </a:r>
            <a:endParaRPr b="0" lang="en-US" sz="1800" spc="-1" strike="noStrike">
              <a:solidFill>
                <a:srgbClr val="000000"/>
              </a:solidFill>
              <a:uFill>
                <a:solidFill>
                  <a:srgbClr val="ffffff"/>
                </a:solidFill>
              </a:uFill>
              <a:latin typeface="Arial"/>
            </a:endParaRPr>
          </a:p>
          <a:p>
            <a:pPr marL="457200">
              <a:lnSpc>
                <a:spcPct val="100000"/>
              </a:lnSpc>
            </a:pPr>
            <a:r>
              <a:rPr b="0" lang="en-US" sz="1800" spc="-1" strike="noStrike">
                <a:solidFill>
                  <a:srgbClr val="000000"/>
                </a:solidFill>
                <a:uFill>
                  <a:solidFill>
                    <a:srgbClr val="ffffff"/>
                  </a:solidFill>
                </a:uFill>
                <a:latin typeface="Monaco"/>
              </a:rPr>
              <a:t>}</a:t>
            </a:r>
            <a:endParaRPr b="0" lang="en-US" sz="1800" spc="-1" strike="noStrike">
              <a:solidFill>
                <a:srgbClr val="000000"/>
              </a:solidFill>
              <a:uFill>
                <a:solidFill>
                  <a:srgbClr val="ffffff"/>
                </a:solidFill>
              </a:uFill>
              <a:latin typeface="Arial"/>
            </a:endParaRPr>
          </a:p>
          <a:p>
            <a:pPr marL="457200">
              <a:lnSpc>
                <a:spcPct val="100000"/>
              </a:lnSpc>
            </a:pPr>
            <a:r>
              <a:rPr b="0" lang="en-US" sz="1800" spc="-1" strike="noStrike">
                <a:solidFill>
                  <a:srgbClr val="000000"/>
                </a:solidFill>
                <a:uFill>
                  <a:solidFill>
                    <a:srgbClr val="ffffff"/>
                  </a:solidFill>
                </a:uFill>
                <a:latin typeface="Monaco"/>
              </a:rPr>
              <a:t>console.log(</a:t>
            </a:r>
            <a:r>
              <a:rPr b="0" lang="en-US" sz="1800" spc="-1" strike="noStrike">
                <a:solidFill>
                  <a:srgbClr val="2a00ff"/>
                </a:solidFill>
                <a:uFill>
                  <a:solidFill>
                    <a:srgbClr val="ffffff"/>
                  </a:solidFill>
                </a:uFill>
                <a:latin typeface="Monaco"/>
              </a:rPr>
              <a:t>"Asynchronous read: "</a:t>
            </a:r>
            <a:r>
              <a:rPr b="0" lang="en-US" sz="1800" spc="-1" strike="noStrike">
                <a:solidFill>
                  <a:srgbClr val="000000"/>
                </a:solidFill>
                <a:uFill>
                  <a:solidFill>
                    <a:srgbClr val="ffffff"/>
                  </a:solidFill>
                </a:uFill>
                <a:latin typeface="Monaco"/>
              </a:rPr>
              <a:t> + data.toString());</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Monaco"/>
              </a:rPr>
              <a:t>});</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3f7f5f"/>
                </a:solidFill>
                <a:uFill>
                  <a:solidFill>
                    <a:srgbClr val="ffffff"/>
                  </a:solidFill>
                </a:uFill>
                <a:latin typeface="Monaco"/>
              </a:rPr>
              <a:t>//Synchronous read</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Monaco"/>
              </a:rPr>
              <a:t>var data = fs.readFileSync(</a:t>
            </a:r>
            <a:r>
              <a:rPr b="0" lang="en-US" sz="1800" spc="-1" strike="noStrike">
                <a:solidFill>
                  <a:srgbClr val="2a00ff"/>
                </a:solidFill>
                <a:uFill>
                  <a:solidFill>
                    <a:srgbClr val="ffffff"/>
                  </a:solidFill>
                </a:uFill>
                <a:latin typeface="Monaco"/>
              </a:rPr>
              <a:t>'input.txt'</a:t>
            </a:r>
            <a:r>
              <a:rPr b="0" lang="en-US" sz="1800" spc="-1" strike="noStrike">
                <a:solidFill>
                  <a:srgbClr val="000000"/>
                </a:solidFill>
                <a:uFill>
                  <a:solidFill>
                    <a:srgbClr val="ffffff"/>
                  </a:solidFill>
                </a:uFill>
                <a:latin typeface="Monaco"/>
              </a:rPr>
              <a:t>);</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Monaco"/>
              </a:rPr>
              <a:t>console.log(</a:t>
            </a:r>
            <a:r>
              <a:rPr b="0" lang="en-US" sz="1800" spc="-1" strike="noStrike">
                <a:solidFill>
                  <a:srgbClr val="2a00ff"/>
                </a:solidFill>
                <a:uFill>
                  <a:solidFill>
                    <a:srgbClr val="ffffff"/>
                  </a:solidFill>
                </a:uFill>
                <a:latin typeface="Monaco"/>
              </a:rPr>
              <a:t>"Synchronous read: "</a:t>
            </a:r>
            <a:r>
              <a:rPr b="0" lang="en-US" sz="1800" spc="-1" strike="noStrike">
                <a:solidFill>
                  <a:srgbClr val="000000"/>
                </a:solidFill>
                <a:uFill>
                  <a:solidFill>
                    <a:srgbClr val="ffffff"/>
                  </a:solidFill>
                </a:uFill>
                <a:latin typeface="Monaco"/>
              </a:rPr>
              <a:t> + data.toString());</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Monaco"/>
              </a:rPr>
              <a:t>console.log(</a:t>
            </a:r>
            <a:r>
              <a:rPr b="0" lang="en-US" sz="1800" spc="-1" strike="noStrike">
                <a:solidFill>
                  <a:srgbClr val="2a00ff"/>
                </a:solidFill>
                <a:uFill>
                  <a:solidFill>
                    <a:srgbClr val="ffffff"/>
                  </a:solidFill>
                </a:uFill>
                <a:latin typeface="Monaco"/>
              </a:rPr>
              <a:t>"Program Ended"</a:t>
            </a:r>
            <a:r>
              <a:rPr b="0" lang="en-US" sz="1800" spc="-1" strike="noStrike">
                <a:solidFill>
                  <a:srgbClr val="000000"/>
                </a:solidFill>
                <a:uFill>
                  <a:solidFill>
                    <a:srgbClr val="ffffff"/>
                  </a:solidFill>
                </a:uFill>
                <a:latin typeface="Monaco"/>
              </a:rPr>
              <a:t>);</a:t>
            </a:r>
            <a:endParaRPr b="0" lang="en-US" sz="1800" spc="-1" strike="noStrike">
              <a:solidFill>
                <a:srgbClr val="000000"/>
              </a:solidFill>
              <a:uFill>
                <a:solidFill>
                  <a:srgbClr val="ffffff"/>
                </a:solidFill>
              </a:uFill>
              <a:latin typeface="Arial"/>
            </a:endParaRPr>
          </a:p>
        </p:txBody>
      </p:sp>
      <p:sp>
        <p:nvSpPr>
          <p:cNvPr id="205" name="TextShape 2"/>
          <p:cNvSpPr txBox="1"/>
          <p:nvPr/>
        </p:nvSpPr>
        <p:spPr>
          <a:xfrm>
            <a:off x="286920" y="365040"/>
            <a:ext cx="8593200" cy="502200"/>
          </a:xfrm>
          <a:prstGeom prst="rect">
            <a:avLst/>
          </a:prstGeom>
          <a:noFill/>
          <a:ln>
            <a:noFill/>
          </a:ln>
        </p:spPr>
        <p:txBody>
          <a:bodyPr lIns="68760" rIns="68760" tIns="34200" bIns="34200" anchor="ctr"/>
          <a:p>
            <a:pPr>
              <a:lnSpc>
                <a:spcPct val="100000"/>
              </a:lnSpc>
            </a:pPr>
            <a:r>
              <a:rPr b="1" lang="ru-RU" sz="2300" spc="-1" strike="noStrike">
                <a:solidFill>
                  <a:srgbClr val="eb571c"/>
                </a:solidFill>
                <a:uFill>
                  <a:solidFill>
                    <a:srgbClr val="ffffff"/>
                  </a:solidFill>
                </a:uFill>
                <a:latin typeface="Open Sans"/>
                <a:ea typeface="Open Sans"/>
              </a:rPr>
              <a:t>Reading from files</a:t>
            </a:r>
            <a:endParaRPr b="0" lang="ru-RU" sz="1800" spc="-1" strike="noStrike">
              <a:solidFill>
                <a:srgbClr val="000000"/>
              </a:solidFill>
              <a:uFill>
                <a:solidFill>
                  <a:srgbClr val="ffffff"/>
                </a:solidFill>
              </a:uFill>
              <a:latin typeface="Open Sans"/>
            </a:endParaRPr>
          </a:p>
        </p:txBody>
      </p:sp>
    </p:spTree>
  </p:cSld>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6" name="CustomShape 1"/>
          <p:cNvSpPr/>
          <p:nvPr/>
        </p:nvSpPr>
        <p:spPr>
          <a:xfrm>
            <a:off x="216720" y="1243080"/>
            <a:ext cx="8771760" cy="47538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Monaco"/>
              </a:rPr>
              <a:t>var fs = require(</a:t>
            </a:r>
            <a:r>
              <a:rPr b="0" lang="en-US" sz="1800" spc="-1" strike="noStrike">
                <a:solidFill>
                  <a:srgbClr val="2a00ff"/>
                </a:solidFill>
                <a:uFill>
                  <a:solidFill>
                    <a:srgbClr val="ffffff"/>
                  </a:solidFill>
                </a:uFill>
                <a:latin typeface="Monaco"/>
              </a:rPr>
              <a:t>"fs"</a:t>
            </a:r>
            <a:r>
              <a:rPr b="0" lang="en-US" sz="1800" spc="-1" strike="noStrike">
                <a:solidFill>
                  <a:srgbClr val="000000"/>
                </a:solidFill>
                <a:uFill>
                  <a:solidFill>
                    <a:srgbClr val="ffffff"/>
                  </a:solidFill>
                </a:uFill>
                <a:latin typeface="Monaco"/>
              </a:rPr>
              <a:t>);</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Monaco"/>
              </a:rPr>
              <a:t>console.log(</a:t>
            </a:r>
            <a:r>
              <a:rPr b="0" lang="en-US" sz="1800" spc="-1" strike="noStrike">
                <a:solidFill>
                  <a:srgbClr val="2a00ff"/>
                </a:solidFill>
                <a:uFill>
                  <a:solidFill>
                    <a:srgbClr val="ffffff"/>
                  </a:solidFill>
                </a:uFill>
                <a:latin typeface="Monaco"/>
              </a:rPr>
              <a:t>"Going to write into existing file"</a:t>
            </a:r>
            <a:r>
              <a:rPr b="0" lang="en-US" sz="1800" spc="-1" strike="noStrike">
                <a:solidFill>
                  <a:srgbClr val="000000"/>
                </a:solidFill>
                <a:uFill>
                  <a:solidFill>
                    <a:srgbClr val="ffffff"/>
                  </a:solidFill>
                </a:uFill>
                <a:latin typeface="Monaco"/>
              </a:rPr>
              <a:t>);</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Monaco"/>
              </a:rPr>
              <a:t>fs.writeFile(</a:t>
            </a:r>
            <a:r>
              <a:rPr b="0" lang="en-US" sz="1800" spc="-1" strike="noStrike">
                <a:solidFill>
                  <a:srgbClr val="2a00ff"/>
                </a:solidFill>
                <a:uFill>
                  <a:solidFill>
                    <a:srgbClr val="ffffff"/>
                  </a:solidFill>
                </a:uFill>
                <a:latin typeface="Monaco"/>
              </a:rPr>
              <a:t>'input.txt'</a:t>
            </a:r>
            <a:r>
              <a:rPr b="0" lang="en-US" sz="1800" spc="-1" strike="noStrike">
                <a:solidFill>
                  <a:srgbClr val="000000"/>
                </a:solidFill>
                <a:uFill>
                  <a:solidFill>
                    <a:srgbClr val="ffffff"/>
                  </a:solidFill>
                </a:uFill>
                <a:latin typeface="Monaco"/>
              </a:rPr>
              <a:t>, </a:t>
            </a:r>
            <a:r>
              <a:rPr b="0" lang="en-US" sz="1800" spc="-1" strike="noStrike">
                <a:solidFill>
                  <a:srgbClr val="2a00ff"/>
                </a:solidFill>
                <a:uFill>
                  <a:solidFill>
                    <a:srgbClr val="ffffff"/>
                  </a:solidFill>
                </a:uFill>
                <a:latin typeface="Monaco"/>
              </a:rPr>
              <a:t>'Simply Easy Learning!'</a:t>
            </a:r>
            <a:r>
              <a:rPr b="0" lang="en-US" sz="1800" spc="-1" strike="noStrike">
                <a:solidFill>
                  <a:srgbClr val="000000"/>
                </a:solidFill>
                <a:uFill>
                  <a:solidFill>
                    <a:srgbClr val="ffffff"/>
                  </a:solidFill>
                </a:uFill>
                <a:latin typeface="Monaco"/>
              </a:rPr>
              <a:t>,  </a:t>
            </a:r>
            <a:r>
              <a:rPr b="0" lang="en-US" sz="1800" spc="-1" strike="noStrike">
                <a:solidFill>
                  <a:srgbClr val="000000"/>
                </a:solidFill>
                <a:uFill>
                  <a:solidFill>
                    <a:srgbClr val="ffffff"/>
                  </a:solidFill>
                </a:uFill>
                <a:latin typeface="Monaco"/>
              </a:rPr>
              <a:t>	</a:t>
            </a:r>
            <a:r>
              <a:rPr b="0" lang="en-US" sz="1800" spc="-1" strike="noStrike">
                <a:solidFill>
                  <a:srgbClr val="000000"/>
                </a:solidFill>
                <a:uFill>
                  <a:solidFill>
                    <a:srgbClr val="ffffff"/>
                  </a:solidFill>
                </a:uFill>
                <a:latin typeface="Monaco"/>
              </a:rPr>
              <a:t>function(err) {</a:t>
            </a:r>
            <a:endParaRPr b="0" lang="en-US" sz="1800" spc="-1" strike="noStrike">
              <a:solidFill>
                <a:srgbClr val="000000"/>
              </a:solidFill>
              <a:uFill>
                <a:solidFill>
                  <a:srgbClr val="ffffff"/>
                </a:solidFill>
              </a:uFill>
              <a:latin typeface="Arial"/>
            </a:endParaRPr>
          </a:p>
          <a:p>
            <a:pPr marL="457200">
              <a:lnSpc>
                <a:spcPct val="100000"/>
              </a:lnSpc>
            </a:pPr>
            <a:r>
              <a:rPr b="0" lang="en-US" sz="1800" spc="-1" strike="noStrike">
                <a:solidFill>
                  <a:srgbClr val="000000"/>
                </a:solidFill>
                <a:uFill>
                  <a:solidFill>
                    <a:srgbClr val="ffffff"/>
                  </a:solidFill>
                </a:uFill>
                <a:latin typeface="Monaco"/>
              </a:rPr>
              <a:t>   </a:t>
            </a:r>
            <a:r>
              <a:rPr b="1" lang="en-US" sz="1800" spc="-1" strike="noStrike">
                <a:solidFill>
                  <a:srgbClr val="7f0055"/>
                </a:solidFill>
                <a:uFill>
                  <a:solidFill>
                    <a:srgbClr val="ffffff"/>
                  </a:solidFill>
                </a:uFill>
                <a:latin typeface="Monaco"/>
              </a:rPr>
              <a:t>if</a:t>
            </a:r>
            <a:r>
              <a:rPr b="1" lang="en-US" sz="1800" spc="-1" strike="noStrike">
                <a:solidFill>
                  <a:srgbClr val="000000"/>
                </a:solidFill>
                <a:uFill>
                  <a:solidFill>
                    <a:srgbClr val="ffffff"/>
                  </a:solidFill>
                </a:uFill>
                <a:latin typeface="Monaco"/>
              </a:rPr>
              <a:t> (err) {</a:t>
            </a:r>
            <a:endParaRPr b="0" lang="en-US" sz="1800" spc="-1" strike="noStrike">
              <a:solidFill>
                <a:srgbClr val="000000"/>
              </a:solidFill>
              <a:uFill>
                <a:solidFill>
                  <a:srgbClr val="ffffff"/>
                </a:solidFill>
              </a:uFill>
              <a:latin typeface="Arial"/>
            </a:endParaRPr>
          </a:p>
          <a:p>
            <a:pPr marL="457200">
              <a:lnSpc>
                <a:spcPct val="100000"/>
              </a:lnSpc>
            </a:pPr>
            <a:r>
              <a:rPr b="0" lang="en-US" sz="1800" spc="-1" strike="noStrike">
                <a:solidFill>
                  <a:srgbClr val="000000"/>
                </a:solidFill>
                <a:uFill>
                  <a:solidFill>
                    <a:srgbClr val="ffffff"/>
                  </a:solidFill>
                </a:uFill>
                <a:latin typeface="Monaco"/>
              </a:rPr>
              <a:t>       </a:t>
            </a:r>
            <a:r>
              <a:rPr b="1" lang="en-US" sz="1800" spc="-1" strike="noStrike">
                <a:solidFill>
                  <a:srgbClr val="7f0055"/>
                </a:solidFill>
                <a:uFill>
                  <a:solidFill>
                    <a:srgbClr val="ffffff"/>
                  </a:solidFill>
                </a:uFill>
                <a:latin typeface="Monaco"/>
              </a:rPr>
              <a:t>return</a:t>
            </a:r>
            <a:r>
              <a:rPr b="1" lang="en-US" sz="1800" spc="-1" strike="noStrike">
                <a:solidFill>
                  <a:srgbClr val="000000"/>
                </a:solidFill>
                <a:uFill>
                  <a:solidFill>
                    <a:srgbClr val="ffffff"/>
                  </a:solidFill>
                </a:uFill>
                <a:latin typeface="Monaco"/>
              </a:rPr>
              <a:t> console.error(err);</a:t>
            </a:r>
            <a:endParaRPr b="0" lang="en-US" sz="1800" spc="-1" strike="noStrike">
              <a:solidFill>
                <a:srgbClr val="000000"/>
              </a:solidFill>
              <a:uFill>
                <a:solidFill>
                  <a:srgbClr val="ffffff"/>
                </a:solidFill>
              </a:uFill>
              <a:latin typeface="Arial"/>
            </a:endParaRPr>
          </a:p>
          <a:p>
            <a:pPr marL="457200">
              <a:lnSpc>
                <a:spcPct val="100000"/>
              </a:lnSpc>
            </a:pPr>
            <a:r>
              <a:rPr b="0" lang="en-US" sz="1800" spc="-1" strike="noStrike">
                <a:solidFill>
                  <a:srgbClr val="000000"/>
                </a:solidFill>
                <a:uFill>
                  <a:solidFill>
                    <a:srgbClr val="ffffff"/>
                  </a:solidFill>
                </a:uFill>
                <a:latin typeface="Monaco"/>
              </a:rPr>
              <a:t>   </a:t>
            </a:r>
            <a:r>
              <a:rPr b="0" lang="en-US" sz="1800" spc="-1" strike="noStrike">
                <a:solidFill>
                  <a:srgbClr val="000000"/>
                </a:solidFill>
                <a:uFill>
                  <a:solidFill>
                    <a:srgbClr val="ffffff"/>
                  </a:solidFill>
                </a:uFill>
                <a:latin typeface="Monaco"/>
              </a:rPr>
              <a:t>}</a:t>
            </a:r>
            <a:endParaRPr b="0" lang="en-US" sz="1800" spc="-1" strike="noStrike">
              <a:solidFill>
                <a:srgbClr val="000000"/>
              </a:solidFill>
              <a:uFill>
                <a:solidFill>
                  <a:srgbClr val="ffffff"/>
                </a:solidFill>
              </a:uFill>
              <a:latin typeface="Arial"/>
            </a:endParaRPr>
          </a:p>
          <a:p>
            <a:pPr marL="457200">
              <a:lnSpc>
                <a:spcPct val="100000"/>
              </a:lnSpc>
            </a:pPr>
            <a:r>
              <a:rPr b="0" lang="en-US" sz="1800" spc="-1" strike="noStrike">
                <a:solidFill>
                  <a:srgbClr val="000000"/>
                </a:solidFill>
                <a:uFill>
                  <a:solidFill>
                    <a:srgbClr val="ffffff"/>
                  </a:solidFill>
                </a:uFill>
                <a:latin typeface="Monaco"/>
              </a:rPr>
              <a:t>   </a:t>
            </a:r>
            <a:r>
              <a:rPr b="0" lang="en-US" sz="1800" spc="-1" strike="noStrike">
                <a:solidFill>
                  <a:srgbClr val="000000"/>
                </a:solidFill>
                <a:uFill>
                  <a:solidFill>
                    <a:srgbClr val="ffffff"/>
                  </a:solidFill>
                </a:uFill>
                <a:latin typeface="Monaco"/>
              </a:rPr>
              <a:t>console.log(</a:t>
            </a:r>
            <a:r>
              <a:rPr b="0" lang="en-US" sz="1800" spc="-1" strike="noStrike">
                <a:solidFill>
                  <a:srgbClr val="2a00ff"/>
                </a:solidFill>
                <a:uFill>
                  <a:solidFill>
                    <a:srgbClr val="ffffff"/>
                  </a:solidFill>
                </a:uFill>
                <a:latin typeface="Monaco"/>
              </a:rPr>
              <a:t>"Data written successfully!"</a:t>
            </a:r>
            <a:r>
              <a:rPr b="0" lang="en-US" sz="1800" spc="-1" strike="noStrike">
                <a:solidFill>
                  <a:srgbClr val="000000"/>
                </a:solidFill>
                <a:uFill>
                  <a:solidFill>
                    <a:srgbClr val="ffffff"/>
                  </a:solidFill>
                </a:uFill>
                <a:latin typeface="Monaco"/>
              </a:rPr>
              <a:t>);</a:t>
            </a:r>
            <a:endParaRPr b="0" lang="en-US" sz="1800" spc="-1" strike="noStrike">
              <a:solidFill>
                <a:srgbClr val="000000"/>
              </a:solidFill>
              <a:uFill>
                <a:solidFill>
                  <a:srgbClr val="ffffff"/>
                </a:solidFill>
              </a:uFill>
              <a:latin typeface="Arial"/>
            </a:endParaRPr>
          </a:p>
          <a:p>
            <a:pPr marL="457200">
              <a:lnSpc>
                <a:spcPct val="100000"/>
              </a:lnSpc>
            </a:pPr>
            <a:r>
              <a:rPr b="0" lang="en-US" sz="1800" spc="-1" strike="noStrike">
                <a:solidFill>
                  <a:srgbClr val="000000"/>
                </a:solidFill>
                <a:uFill>
                  <a:solidFill>
                    <a:srgbClr val="ffffff"/>
                  </a:solidFill>
                </a:uFill>
                <a:latin typeface="Monaco"/>
              </a:rPr>
              <a:t>   </a:t>
            </a:r>
            <a:r>
              <a:rPr b="0" lang="en-US" sz="1800" spc="-1" strike="noStrike">
                <a:solidFill>
                  <a:srgbClr val="000000"/>
                </a:solidFill>
                <a:uFill>
                  <a:solidFill>
                    <a:srgbClr val="ffffff"/>
                  </a:solidFill>
                </a:uFill>
                <a:latin typeface="Monaco"/>
              </a:rPr>
              <a:t>console.log(</a:t>
            </a:r>
            <a:r>
              <a:rPr b="0" lang="en-US" sz="1800" spc="-1" strike="noStrike">
                <a:solidFill>
                  <a:srgbClr val="2a00ff"/>
                </a:solidFill>
                <a:uFill>
                  <a:solidFill>
                    <a:srgbClr val="ffffff"/>
                  </a:solidFill>
                </a:uFill>
                <a:latin typeface="Monaco"/>
              </a:rPr>
              <a:t>"Let's read newly written data"</a:t>
            </a:r>
            <a:r>
              <a:rPr b="0" lang="en-US" sz="1800" spc="-1" strike="noStrike">
                <a:solidFill>
                  <a:srgbClr val="000000"/>
                </a:solidFill>
                <a:uFill>
                  <a:solidFill>
                    <a:srgbClr val="ffffff"/>
                  </a:solidFill>
                </a:uFill>
                <a:latin typeface="Monaco"/>
              </a:rPr>
              <a:t>);</a:t>
            </a:r>
            <a:endParaRPr b="0" lang="en-US" sz="1800" spc="-1" strike="noStrike">
              <a:solidFill>
                <a:srgbClr val="000000"/>
              </a:solidFill>
              <a:uFill>
                <a:solidFill>
                  <a:srgbClr val="ffffff"/>
                </a:solidFill>
              </a:uFill>
              <a:latin typeface="Arial"/>
            </a:endParaRPr>
          </a:p>
          <a:p>
            <a:pPr marL="457200">
              <a:lnSpc>
                <a:spcPct val="100000"/>
              </a:lnSpc>
            </a:pPr>
            <a:r>
              <a:rPr b="0" lang="en-US" sz="1800" spc="-1" strike="noStrike">
                <a:solidFill>
                  <a:srgbClr val="000000"/>
                </a:solidFill>
                <a:uFill>
                  <a:solidFill>
                    <a:srgbClr val="ffffff"/>
                  </a:solidFill>
                </a:uFill>
                <a:latin typeface="Monaco"/>
              </a:rPr>
              <a:t>   </a:t>
            </a:r>
            <a:r>
              <a:rPr b="0" lang="en-US" sz="1800" spc="-1" strike="noStrike">
                <a:solidFill>
                  <a:srgbClr val="000000"/>
                </a:solidFill>
                <a:uFill>
                  <a:solidFill>
                    <a:srgbClr val="ffffff"/>
                  </a:solidFill>
                </a:uFill>
                <a:latin typeface="Monaco"/>
              </a:rPr>
              <a:t>fs.readFile(</a:t>
            </a:r>
            <a:r>
              <a:rPr b="0" lang="en-US" sz="1800" spc="-1" strike="noStrike">
                <a:solidFill>
                  <a:srgbClr val="2a00ff"/>
                </a:solidFill>
                <a:uFill>
                  <a:solidFill>
                    <a:srgbClr val="ffffff"/>
                  </a:solidFill>
                </a:uFill>
                <a:latin typeface="Monaco"/>
              </a:rPr>
              <a:t>'input.txt'</a:t>
            </a:r>
            <a:r>
              <a:rPr b="0" lang="en-US" sz="1800" spc="-1" strike="noStrike">
                <a:solidFill>
                  <a:srgbClr val="000000"/>
                </a:solidFill>
                <a:uFill>
                  <a:solidFill>
                    <a:srgbClr val="ffffff"/>
                  </a:solidFill>
                </a:uFill>
                <a:latin typeface="Monaco"/>
              </a:rPr>
              <a:t>, function (err, data) {</a:t>
            </a:r>
            <a:endParaRPr b="0" lang="en-US" sz="1800" spc="-1" strike="noStrike">
              <a:solidFill>
                <a:srgbClr val="000000"/>
              </a:solidFill>
              <a:uFill>
                <a:solidFill>
                  <a:srgbClr val="ffffff"/>
                </a:solidFill>
              </a:uFill>
              <a:latin typeface="Arial"/>
            </a:endParaRPr>
          </a:p>
          <a:p>
            <a:pPr marL="457200">
              <a:lnSpc>
                <a:spcPct val="100000"/>
              </a:lnSpc>
            </a:pPr>
            <a:r>
              <a:rPr b="0" lang="en-US" sz="1800" spc="-1" strike="noStrike">
                <a:solidFill>
                  <a:srgbClr val="000000"/>
                </a:solidFill>
                <a:uFill>
                  <a:solidFill>
                    <a:srgbClr val="ffffff"/>
                  </a:solidFill>
                </a:uFill>
                <a:latin typeface="Monaco"/>
              </a:rPr>
              <a:t>      </a:t>
            </a:r>
            <a:r>
              <a:rPr b="1" lang="en-US" sz="1800" spc="-1" strike="noStrike">
                <a:solidFill>
                  <a:srgbClr val="7f0055"/>
                </a:solidFill>
                <a:uFill>
                  <a:solidFill>
                    <a:srgbClr val="ffffff"/>
                  </a:solidFill>
                </a:uFill>
                <a:latin typeface="Monaco"/>
              </a:rPr>
              <a:t>if</a:t>
            </a:r>
            <a:r>
              <a:rPr b="1" lang="en-US" sz="1800" spc="-1" strike="noStrike">
                <a:solidFill>
                  <a:srgbClr val="000000"/>
                </a:solidFill>
                <a:uFill>
                  <a:solidFill>
                    <a:srgbClr val="ffffff"/>
                  </a:solidFill>
                </a:uFill>
                <a:latin typeface="Monaco"/>
              </a:rPr>
              <a:t> (err) {</a:t>
            </a:r>
            <a:endParaRPr b="0" lang="en-US" sz="1800" spc="-1" strike="noStrike">
              <a:solidFill>
                <a:srgbClr val="000000"/>
              </a:solidFill>
              <a:uFill>
                <a:solidFill>
                  <a:srgbClr val="ffffff"/>
                </a:solidFill>
              </a:uFill>
              <a:latin typeface="Arial"/>
            </a:endParaRPr>
          </a:p>
          <a:p>
            <a:pPr marL="457200">
              <a:lnSpc>
                <a:spcPct val="100000"/>
              </a:lnSpc>
            </a:pPr>
            <a:r>
              <a:rPr b="0" lang="en-US" sz="1800" spc="-1" strike="noStrike">
                <a:solidFill>
                  <a:srgbClr val="000000"/>
                </a:solidFill>
                <a:uFill>
                  <a:solidFill>
                    <a:srgbClr val="ffffff"/>
                  </a:solidFill>
                </a:uFill>
                <a:latin typeface="Monaco"/>
              </a:rPr>
              <a:t>         </a:t>
            </a:r>
            <a:r>
              <a:rPr b="1" lang="en-US" sz="1800" spc="-1" strike="noStrike">
                <a:solidFill>
                  <a:srgbClr val="7f0055"/>
                </a:solidFill>
                <a:uFill>
                  <a:solidFill>
                    <a:srgbClr val="ffffff"/>
                  </a:solidFill>
                </a:uFill>
                <a:latin typeface="Monaco"/>
              </a:rPr>
              <a:t>return</a:t>
            </a:r>
            <a:r>
              <a:rPr b="1" lang="en-US" sz="1800" spc="-1" strike="noStrike">
                <a:solidFill>
                  <a:srgbClr val="000000"/>
                </a:solidFill>
                <a:uFill>
                  <a:solidFill>
                    <a:srgbClr val="ffffff"/>
                  </a:solidFill>
                </a:uFill>
                <a:latin typeface="Monaco"/>
              </a:rPr>
              <a:t> console.error(err);</a:t>
            </a:r>
            <a:endParaRPr b="0" lang="en-US" sz="1800" spc="-1" strike="noStrike">
              <a:solidFill>
                <a:srgbClr val="000000"/>
              </a:solidFill>
              <a:uFill>
                <a:solidFill>
                  <a:srgbClr val="ffffff"/>
                </a:solidFill>
              </a:uFill>
              <a:latin typeface="Arial"/>
            </a:endParaRPr>
          </a:p>
          <a:p>
            <a:pPr marL="457200">
              <a:lnSpc>
                <a:spcPct val="100000"/>
              </a:lnSpc>
            </a:pPr>
            <a:r>
              <a:rPr b="0" lang="en-US" sz="1800" spc="-1" strike="noStrike">
                <a:solidFill>
                  <a:srgbClr val="000000"/>
                </a:solidFill>
                <a:uFill>
                  <a:solidFill>
                    <a:srgbClr val="ffffff"/>
                  </a:solidFill>
                </a:uFill>
                <a:latin typeface="Monaco"/>
              </a:rPr>
              <a:t>      </a:t>
            </a:r>
            <a:r>
              <a:rPr b="0" lang="en-US" sz="1800" spc="-1" strike="noStrike">
                <a:solidFill>
                  <a:srgbClr val="000000"/>
                </a:solidFill>
                <a:uFill>
                  <a:solidFill>
                    <a:srgbClr val="ffffff"/>
                  </a:solidFill>
                </a:uFill>
                <a:latin typeface="Monaco"/>
              </a:rPr>
              <a:t>}</a:t>
            </a:r>
            <a:endParaRPr b="0" lang="en-US" sz="1800" spc="-1" strike="noStrike">
              <a:solidFill>
                <a:srgbClr val="000000"/>
              </a:solidFill>
              <a:uFill>
                <a:solidFill>
                  <a:srgbClr val="ffffff"/>
                </a:solidFill>
              </a:uFill>
              <a:latin typeface="Arial"/>
            </a:endParaRPr>
          </a:p>
          <a:p>
            <a:pPr marL="457200">
              <a:lnSpc>
                <a:spcPct val="100000"/>
              </a:lnSpc>
            </a:pPr>
            <a:r>
              <a:rPr b="0" lang="en-US" sz="1800" spc="-1" strike="noStrike">
                <a:solidFill>
                  <a:srgbClr val="000000"/>
                </a:solidFill>
                <a:uFill>
                  <a:solidFill>
                    <a:srgbClr val="ffffff"/>
                  </a:solidFill>
                </a:uFill>
                <a:latin typeface="Monaco"/>
              </a:rPr>
              <a:t>      </a:t>
            </a:r>
            <a:r>
              <a:rPr b="0" lang="en-US" sz="1800" spc="-1" strike="noStrike">
                <a:solidFill>
                  <a:srgbClr val="000000"/>
                </a:solidFill>
                <a:uFill>
                  <a:solidFill>
                    <a:srgbClr val="ffffff"/>
                  </a:solidFill>
                </a:uFill>
                <a:latin typeface="Monaco"/>
              </a:rPr>
              <a:t>console.log(</a:t>
            </a:r>
            <a:r>
              <a:rPr b="0" lang="en-US" sz="1800" spc="-1" strike="noStrike">
                <a:solidFill>
                  <a:srgbClr val="2a00ff"/>
                </a:solidFill>
                <a:uFill>
                  <a:solidFill>
                    <a:srgbClr val="ffffff"/>
                  </a:solidFill>
                </a:uFill>
                <a:latin typeface="Monaco"/>
              </a:rPr>
              <a:t>"Asynchronous read: "</a:t>
            </a:r>
            <a:r>
              <a:rPr b="0" lang="en-US" sz="1800" spc="-1" strike="noStrike">
                <a:solidFill>
                  <a:srgbClr val="000000"/>
                </a:solidFill>
                <a:uFill>
                  <a:solidFill>
                    <a:srgbClr val="ffffff"/>
                  </a:solidFill>
                </a:uFill>
                <a:latin typeface="Monaco"/>
              </a:rPr>
              <a:t> + data.toString());</a:t>
            </a:r>
            <a:endParaRPr b="0" lang="en-US" sz="1800" spc="-1" strike="noStrike">
              <a:solidFill>
                <a:srgbClr val="000000"/>
              </a:solidFill>
              <a:uFill>
                <a:solidFill>
                  <a:srgbClr val="ffffff"/>
                </a:solidFill>
              </a:uFill>
              <a:latin typeface="Arial"/>
            </a:endParaRPr>
          </a:p>
          <a:p>
            <a:pPr marL="457200">
              <a:lnSpc>
                <a:spcPct val="100000"/>
              </a:lnSpc>
            </a:pPr>
            <a:r>
              <a:rPr b="0" lang="en-US" sz="1800" spc="-1" strike="noStrike">
                <a:solidFill>
                  <a:srgbClr val="000000"/>
                </a:solidFill>
                <a:uFill>
                  <a:solidFill>
                    <a:srgbClr val="ffffff"/>
                  </a:solidFill>
                </a:uFill>
                <a:latin typeface="Monaco"/>
              </a:rPr>
              <a:t>   </a:t>
            </a:r>
            <a:r>
              <a:rPr b="0" lang="en-US" sz="1800" spc="-1" strike="noStrike">
                <a:solidFill>
                  <a:srgbClr val="000000"/>
                </a:solidFill>
                <a:uFill>
                  <a:solidFill>
                    <a:srgbClr val="ffffff"/>
                  </a:solidFill>
                </a:uFill>
                <a:latin typeface="Monaco"/>
              </a:rPr>
              <a:t>});</a:t>
            </a:r>
            <a:endParaRPr b="0" lang="en-US" sz="1800" spc="-1" strike="noStrike">
              <a:solidFill>
                <a:srgbClr val="000000"/>
              </a:solidFill>
              <a:uFill>
                <a:solidFill>
                  <a:srgbClr val="ffffff"/>
                </a:solidFill>
              </a:uFill>
              <a:latin typeface="Arial"/>
            </a:endParaRPr>
          </a:p>
          <a:p>
            <a:pPr marL="457200">
              <a:lnSpc>
                <a:spcPct val="100000"/>
              </a:lnSpc>
            </a:pPr>
            <a:r>
              <a:rPr b="0" lang="en-US" sz="1800" spc="-1" strike="noStrike">
                <a:solidFill>
                  <a:srgbClr val="000000"/>
                </a:solidFill>
                <a:uFill>
                  <a:solidFill>
                    <a:srgbClr val="ffffff"/>
                  </a:solidFill>
                </a:uFill>
                <a:latin typeface="Monaco"/>
              </a:rPr>
              <a:t>});</a:t>
            </a:r>
            <a:endParaRPr b="0" lang="en-US" sz="1800" spc="-1" strike="noStrike">
              <a:solidFill>
                <a:srgbClr val="000000"/>
              </a:solidFill>
              <a:uFill>
                <a:solidFill>
                  <a:srgbClr val="ffffff"/>
                </a:solidFill>
              </a:uFill>
              <a:latin typeface="Arial"/>
            </a:endParaRPr>
          </a:p>
        </p:txBody>
      </p:sp>
      <p:sp>
        <p:nvSpPr>
          <p:cNvPr id="207" name="TextShape 2"/>
          <p:cNvSpPr txBox="1"/>
          <p:nvPr/>
        </p:nvSpPr>
        <p:spPr>
          <a:xfrm>
            <a:off x="286920" y="365040"/>
            <a:ext cx="8593200" cy="502200"/>
          </a:xfrm>
          <a:prstGeom prst="rect">
            <a:avLst/>
          </a:prstGeom>
          <a:noFill/>
          <a:ln>
            <a:noFill/>
          </a:ln>
        </p:spPr>
        <p:txBody>
          <a:bodyPr lIns="68760" rIns="68760" tIns="34200" bIns="34200" anchor="ctr"/>
          <a:p>
            <a:pPr>
              <a:lnSpc>
                <a:spcPct val="100000"/>
              </a:lnSpc>
            </a:pPr>
            <a:r>
              <a:rPr b="1" lang="ru-RU" sz="2300" spc="-1" strike="noStrike">
                <a:solidFill>
                  <a:srgbClr val="eb571c"/>
                </a:solidFill>
                <a:uFill>
                  <a:solidFill>
                    <a:srgbClr val="ffffff"/>
                  </a:solidFill>
                </a:uFill>
                <a:latin typeface="Open Sans"/>
                <a:ea typeface="Open Sans"/>
              </a:rPr>
              <a:t>Writing to files</a:t>
            </a:r>
            <a:endParaRPr b="0" lang="ru-RU" sz="1800" spc="-1" strike="noStrike">
              <a:solidFill>
                <a:srgbClr val="000000"/>
              </a:solidFill>
              <a:uFill>
                <a:solidFill>
                  <a:srgbClr val="ffffff"/>
                </a:solidFill>
              </a:uFill>
              <a:latin typeface="Open Sans"/>
            </a:endParaRPr>
          </a:p>
        </p:txBody>
      </p:sp>
    </p:spTree>
  </p:cSld>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8" name="TextShape 1"/>
          <p:cNvSpPr txBox="1"/>
          <p:nvPr/>
        </p:nvSpPr>
        <p:spPr>
          <a:xfrm>
            <a:off x="286920" y="365040"/>
            <a:ext cx="8593200" cy="502200"/>
          </a:xfrm>
          <a:prstGeom prst="rect">
            <a:avLst/>
          </a:prstGeom>
          <a:noFill/>
          <a:ln>
            <a:noFill/>
          </a:ln>
        </p:spPr>
        <p:txBody>
          <a:bodyPr lIns="68760" rIns="68760" tIns="34200" bIns="34200" anchor="ctr"/>
          <a:p>
            <a:pPr>
              <a:lnSpc>
                <a:spcPct val="100000"/>
              </a:lnSpc>
            </a:pPr>
            <a:r>
              <a:rPr b="1" lang="ru-RU" sz="2400" spc="-1" strike="noStrike">
                <a:solidFill>
                  <a:srgbClr val="eb571c"/>
                </a:solidFill>
                <a:uFill>
                  <a:solidFill>
                    <a:srgbClr val="ffffff"/>
                  </a:solidFill>
                </a:uFill>
                <a:latin typeface="Open Sans"/>
                <a:ea typeface="Open Sans"/>
              </a:rPr>
              <a:t>Task 6</a:t>
            </a:r>
            <a:endParaRPr b="0" lang="ru-RU" sz="1800" spc="-1" strike="noStrike">
              <a:solidFill>
                <a:srgbClr val="000000"/>
              </a:solidFill>
              <a:uFill>
                <a:solidFill>
                  <a:srgbClr val="ffffff"/>
                </a:solidFill>
              </a:uFill>
              <a:latin typeface="Open Sans"/>
            </a:endParaRPr>
          </a:p>
        </p:txBody>
      </p:sp>
      <p:sp>
        <p:nvSpPr>
          <p:cNvPr id="209" name="TextShape 2"/>
          <p:cNvSpPr txBox="1"/>
          <p:nvPr/>
        </p:nvSpPr>
        <p:spPr>
          <a:xfrm>
            <a:off x="286560" y="1197000"/>
            <a:ext cx="8593560" cy="5008320"/>
          </a:xfrm>
          <a:prstGeom prst="rect">
            <a:avLst/>
          </a:prstGeom>
          <a:noFill/>
          <a:ln>
            <a:noFill/>
          </a:ln>
        </p:spPr>
        <p:txBody>
          <a:bodyPr lIns="68760" rIns="68760" tIns="34200" bIns="34200"/>
          <a:p>
            <a:pPr>
              <a:lnSpc>
                <a:spcPct val="100000"/>
              </a:lnSpc>
            </a:pPr>
            <a:r>
              <a:rPr b="1" lang="ru-RU" sz="2400" spc="-1" strike="noStrike">
                <a:solidFill>
                  <a:srgbClr val="000000"/>
                </a:solidFill>
                <a:uFill>
                  <a:solidFill>
                    <a:srgbClr val="ffffff"/>
                  </a:solidFill>
                </a:uFill>
                <a:latin typeface="Calibri"/>
                <a:ea typeface="Calibri"/>
              </a:rPr>
              <a:t>Store notes in files</a:t>
            </a:r>
            <a:endParaRPr b="0" lang="ru-RU" sz="2100" spc="-1" strike="noStrike">
              <a:solidFill>
                <a:srgbClr val="000000"/>
              </a:solidFill>
              <a:uFill>
                <a:solidFill>
                  <a:srgbClr val="ffffff"/>
                </a:solidFill>
              </a:uFill>
              <a:latin typeface="Open Sans"/>
            </a:endParaRPr>
          </a:p>
        </p:txBody>
      </p:sp>
    </p:spTree>
  </p:cSld>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CustomShape 1"/>
          <p:cNvSpPr/>
          <p:nvPr/>
        </p:nvSpPr>
        <p:spPr>
          <a:xfrm>
            <a:off x="387000" y="1095480"/>
            <a:ext cx="7623000" cy="1553400"/>
          </a:xfrm>
          <a:prstGeom prst="rect">
            <a:avLst/>
          </a:prstGeom>
          <a:noFill/>
          <a:ln>
            <a:noFill/>
          </a:ln>
        </p:spPr>
        <p:style>
          <a:lnRef idx="0"/>
          <a:fillRef idx="0"/>
          <a:effectRef idx="0"/>
          <a:fontRef idx="minor"/>
        </p:style>
        <p:txBody>
          <a:bodyPr lIns="90000" rIns="90000" tIns="45000" bIns="45000"/>
          <a:p>
            <a:pPr>
              <a:lnSpc>
                <a:spcPct val="100000"/>
              </a:lnSpc>
            </a:pPr>
            <a:endParaRPr b="0" lang="en-US" sz="1800" spc="-1" strike="noStrike">
              <a:solidFill>
                <a:srgbClr val="000000"/>
              </a:solidFill>
              <a:uFill>
                <a:solidFill>
                  <a:srgbClr val="ffffff"/>
                </a:solidFill>
              </a:uFill>
              <a:latin typeface="Arial"/>
            </a:endParaRPr>
          </a:p>
          <a:p>
            <a:pPr marL="285840" indent="-285480">
              <a:lnSpc>
                <a:spcPct val="100000"/>
              </a:lnSpc>
              <a:buClr>
                <a:srgbClr val="000000"/>
              </a:buClr>
              <a:buFont typeface="Arial"/>
              <a:buChar char="•"/>
            </a:pPr>
            <a:r>
              <a:rPr b="0" lang="en-US" sz="2400" spc="-1" strike="noStrike">
                <a:solidFill>
                  <a:srgbClr val="000000"/>
                </a:solidFill>
                <a:uFill>
                  <a:solidFill>
                    <a:srgbClr val="ffffff"/>
                  </a:solidFill>
                </a:uFill>
                <a:latin typeface="Open Sans"/>
              </a:rPr>
              <a:t>Code reuse</a:t>
            </a:r>
            <a:endParaRPr b="0" lang="en-US" sz="1800" spc="-1" strike="noStrike">
              <a:solidFill>
                <a:srgbClr val="000000"/>
              </a:solidFill>
              <a:uFill>
                <a:solidFill>
                  <a:srgbClr val="ffffff"/>
                </a:solidFill>
              </a:uFill>
              <a:latin typeface="Arial"/>
            </a:endParaRPr>
          </a:p>
          <a:p>
            <a:pPr marL="285840" indent="-285480">
              <a:lnSpc>
                <a:spcPct val="100000"/>
              </a:lnSpc>
              <a:buClr>
                <a:srgbClr val="000000"/>
              </a:buClr>
              <a:buFont typeface="Arial"/>
              <a:buChar char="•"/>
            </a:pPr>
            <a:r>
              <a:rPr b="0" lang="en-US" sz="2400" spc="-1" strike="noStrike">
                <a:solidFill>
                  <a:srgbClr val="000000"/>
                </a:solidFill>
                <a:uFill>
                  <a:solidFill>
                    <a:srgbClr val="ffffff"/>
                  </a:solidFill>
                </a:uFill>
                <a:latin typeface="Open Sans"/>
              </a:rPr>
              <a:t>Same programming culture on client and server</a:t>
            </a:r>
            <a:endParaRPr b="0" lang="en-US" sz="1800" spc="-1" strike="noStrike">
              <a:solidFill>
                <a:srgbClr val="000000"/>
              </a:solidFill>
              <a:uFill>
                <a:solidFill>
                  <a:srgbClr val="ffffff"/>
                </a:solidFill>
              </a:uFill>
              <a:latin typeface="Arial"/>
            </a:endParaRPr>
          </a:p>
          <a:p>
            <a:pPr marL="285840" indent="-285480">
              <a:lnSpc>
                <a:spcPct val="100000"/>
              </a:lnSpc>
              <a:buClr>
                <a:srgbClr val="000000"/>
              </a:buClr>
              <a:buFont typeface="Arial"/>
              <a:buChar char="•"/>
            </a:pPr>
            <a:r>
              <a:rPr b="0" lang="en-US" sz="2400" spc="-1" strike="noStrike">
                <a:solidFill>
                  <a:srgbClr val="000000"/>
                </a:solidFill>
                <a:uFill>
                  <a:solidFill>
                    <a:srgbClr val="ffffff"/>
                  </a:solidFill>
                </a:uFill>
                <a:latin typeface="Open Sans"/>
              </a:rPr>
              <a:t>Lots of JavaScript programmers</a:t>
            </a:r>
            <a:endParaRPr b="0" lang="en-US" sz="1800" spc="-1" strike="noStrike">
              <a:solidFill>
                <a:srgbClr val="000000"/>
              </a:solidFill>
              <a:uFill>
                <a:solidFill>
                  <a:srgbClr val="ffffff"/>
                </a:solidFill>
              </a:uFill>
              <a:latin typeface="Arial"/>
            </a:endParaRPr>
          </a:p>
        </p:txBody>
      </p:sp>
      <p:sp>
        <p:nvSpPr>
          <p:cNvPr id="160" name="TextShape 2"/>
          <p:cNvSpPr txBox="1"/>
          <p:nvPr/>
        </p:nvSpPr>
        <p:spPr>
          <a:xfrm>
            <a:off x="286920" y="365040"/>
            <a:ext cx="8593200" cy="502200"/>
          </a:xfrm>
          <a:prstGeom prst="rect">
            <a:avLst/>
          </a:prstGeom>
          <a:noFill/>
          <a:ln>
            <a:noFill/>
          </a:ln>
        </p:spPr>
        <p:txBody>
          <a:bodyPr lIns="68760" rIns="68760" tIns="34200" bIns="34200" anchor="ctr"/>
          <a:p>
            <a:pPr>
              <a:lnSpc>
                <a:spcPct val="100000"/>
              </a:lnSpc>
            </a:pPr>
            <a:r>
              <a:rPr b="1" lang="ru-RU" sz="2400" spc="-1" strike="noStrike">
                <a:solidFill>
                  <a:srgbClr val="eb571c"/>
                </a:solidFill>
                <a:uFill>
                  <a:solidFill>
                    <a:srgbClr val="ffffff"/>
                  </a:solidFill>
                </a:uFill>
                <a:latin typeface="Open Sans"/>
                <a:ea typeface="Open Sans"/>
              </a:rPr>
              <a:t>JavaScript everywhere</a:t>
            </a:r>
            <a:endParaRPr b="0" lang="ru-RU" sz="1800" spc="-1" strike="noStrike">
              <a:solidFill>
                <a:srgbClr val="000000"/>
              </a:solidFill>
              <a:uFill>
                <a:solidFill>
                  <a:srgbClr val="ffffff"/>
                </a:solidFill>
              </a:uFill>
              <a:latin typeface="Open Sans"/>
            </a:endParaRPr>
          </a:p>
        </p:txBody>
      </p:sp>
      <p:pic>
        <p:nvPicPr>
          <p:cNvPr id="161" name="Picture 4" descr=""/>
          <p:cNvPicPr/>
          <p:nvPr/>
        </p:nvPicPr>
        <p:blipFill>
          <a:blip r:embed="rId1"/>
          <a:stretch/>
        </p:blipFill>
        <p:spPr>
          <a:xfrm>
            <a:off x="6070320" y="3720240"/>
            <a:ext cx="2370600" cy="2370600"/>
          </a:xfrm>
          <a:prstGeom prst="rect">
            <a:avLst/>
          </a:prstGeom>
          <a:ln>
            <a:noFill/>
          </a:ln>
        </p:spPr>
      </p:pic>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CustomShape 1"/>
          <p:cNvSpPr/>
          <p:nvPr/>
        </p:nvSpPr>
        <p:spPr>
          <a:xfrm>
            <a:off x="409680" y="867600"/>
            <a:ext cx="3983040" cy="1553400"/>
          </a:xfrm>
          <a:prstGeom prst="rect">
            <a:avLst/>
          </a:prstGeom>
          <a:noFill/>
          <a:ln>
            <a:noFill/>
          </a:ln>
        </p:spPr>
        <p:style>
          <a:lnRef idx="0"/>
          <a:fillRef idx="0"/>
          <a:effectRef idx="0"/>
          <a:fontRef idx="minor"/>
        </p:style>
        <p:txBody>
          <a:bodyPr wrap="none" lIns="90000" rIns="90000" tIns="45000" bIns="45000"/>
          <a:p>
            <a:pPr>
              <a:lnSpc>
                <a:spcPct val="100000"/>
              </a:lnSpc>
            </a:pPr>
            <a:endParaRPr b="0" lang="en-US" sz="1800" spc="-1" strike="noStrike">
              <a:solidFill>
                <a:srgbClr val="000000"/>
              </a:solidFill>
              <a:uFill>
                <a:solidFill>
                  <a:srgbClr val="ffffff"/>
                </a:solidFill>
              </a:uFill>
              <a:latin typeface="Arial"/>
            </a:endParaRPr>
          </a:p>
          <a:p>
            <a:pPr marL="285840" indent="-285480">
              <a:lnSpc>
                <a:spcPct val="100000"/>
              </a:lnSpc>
              <a:buClr>
                <a:srgbClr val="000000"/>
              </a:buClr>
              <a:buFont typeface="Arial"/>
              <a:buChar char="•"/>
            </a:pPr>
            <a:r>
              <a:rPr b="0" lang="en-US" sz="2400" spc="-1" strike="noStrike">
                <a:solidFill>
                  <a:srgbClr val="000000"/>
                </a:solidFill>
                <a:uFill>
                  <a:solidFill>
                    <a:srgbClr val="ffffff"/>
                  </a:solidFill>
                </a:uFill>
                <a:latin typeface="Open Sans"/>
              </a:rPr>
              <a:t>Asynchronous by default</a:t>
            </a:r>
            <a:endParaRPr b="0" lang="en-US" sz="1800" spc="-1" strike="noStrike">
              <a:solidFill>
                <a:srgbClr val="000000"/>
              </a:solidFill>
              <a:uFill>
                <a:solidFill>
                  <a:srgbClr val="ffffff"/>
                </a:solidFill>
              </a:uFill>
              <a:latin typeface="Arial"/>
            </a:endParaRPr>
          </a:p>
          <a:p>
            <a:pPr marL="285840" indent="-285480">
              <a:lnSpc>
                <a:spcPct val="100000"/>
              </a:lnSpc>
              <a:buClr>
                <a:srgbClr val="000000"/>
              </a:buClr>
              <a:buFont typeface="Arial"/>
              <a:buChar char="•"/>
            </a:pPr>
            <a:r>
              <a:rPr b="0" lang="en-US" sz="2400" spc="-1" strike="noStrike">
                <a:solidFill>
                  <a:srgbClr val="000000"/>
                </a:solidFill>
                <a:uFill>
                  <a:solidFill>
                    <a:srgbClr val="ffffff"/>
                  </a:solidFill>
                </a:uFill>
                <a:latin typeface="Open Sans"/>
              </a:rPr>
              <a:t>Low level</a:t>
            </a:r>
            <a:endParaRPr b="0" lang="en-US" sz="1800" spc="-1" strike="noStrike">
              <a:solidFill>
                <a:srgbClr val="000000"/>
              </a:solidFill>
              <a:uFill>
                <a:solidFill>
                  <a:srgbClr val="ffffff"/>
                </a:solidFill>
              </a:uFill>
              <a:latin typeface="Arial"/>
            </a:endParaRPr>
          </a:p>
          <a:p>
            <a:pPr marL="285840" indent="-285480">
              <a:lnSpc>
                <a:spcPct val="100000"/>
              </a:lnSpc>
              <a:buClr>
                <a:srgbClr val="000000"/>
              </a:buClr>
              <a:buFont typeface="Arial"/>
              <a:buChar char="•"/>
            </a:pPr>
            <a:r>
              <a:rPr b="0" lang="en-US" sz="2400" spc="-1" strike="noStrike">
                <a:solidFill>
                  <a:srgbClr val="000000"/>
                </a:solidFill>
                <a:uFill>
                  <a:solidFill>
                    <a:srgbClr val="ffffff"/>
                  </a:solidFill>
                </a:uFill>
                <a:latin typeface="Open Sans"/>
              </a:rPr>
              <a:t>HTTP is first class citizen</a:t>
            </a:r>
            <a:endParaRPr b="0" lang="en-US" sz="1800" spc="-1" strike="noStrike">
              <a:solidFill>
                <a:srgbClr val="000000"/>
              </a:solidFill>
              <a:uFill>
                <a:solidFill>
                  <a:srgbClr val="ffffff"/>
                </a:solidFill>
              </a:uFill>
              <a:latin typeface="Arial"/>
            </a:endParaRPr>
          </a:p>
        </p:txBody>
      </p:sp>
      <p:sp>
        <p:nvSpPr>
          <p:cNvPr id="163" name="TextShape 2"/>
          <p:cNvSpPr txBox="1"/>
          <p:nvPr/>
        </p:nvSpPr>
        <p:spPr>
          <a:xfrm>
            <a:off x="286920" y="365040"/>
            <a:ext cx="8593200" cy="502200"/>
          </a:xfrm>
          <a:prstGeom prst="rect">
            <a:avLst/>
          </a:prstGeom>
          <a:noFill/>
          <a:ln>
            <a:noFill/>
          </a:ln>
        </p:spPr>
        <p:txBody>
          <a:bodyPr lIns="68760" rIns="68760" tIns="34200" bIns="34200" anchor="ctr"/>
          <a:p>
            <a:pPr>
              <a:lnSpc>
                <a:spcPct val="100000"/>
              </a:lnSpc>
            </a:pPr>
            <a:r>
              <a:rPr b="1" lang="ru-RU" sz="2400" spc="-1" strike="noStrike">
                <a:solidFill>
                  <a:srgbClr val="eb571c"/>
                </a:solidFill>
                <a:uFill>
                  <a:solidFill>
                    <a:srgbClr val="ffffff"/>
                  </a:solidFill>
                </a:uFill>
                <a:latin typeface="Open Sans"/>
                <a:ea typeface="Open Sans"/>
              </a:rPr>
              <a:t>Node.JS standrard libraries</a:t>
            </a:r>
            <a:endParaRPr b="0" lang="ru-RU" sz="1800" spc="-1" strike="noStrike">
              <a:solidFill>
                <a:srgbClr val="000000"/>
              </a:solidFill>
              <a:uFill>
                <a:solidFill>
                  <a:srgbClr val="ffffff"/>
                </a:solidFill>
              </a:uFill>
              <a:latin typeface="Open Sans"/>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CustomShape 1"/>
          <p:cNvSpPr/>
          <p:nvPr/>
        </p:nvSpPr>
        <p:spPr>
          <a:xfrm>
            <a:off x="297720" y="1166040"/>
            <a:ext cx="6049440" cy="1553400"/>
          </a:xfrm>
          <a:prstGeom prst="rect">
            <a:avLst/>
          </a:prstGeom>
          <a:noFill/>
          <a:ln>
            <a:noFill/>
          </a:ln>
        </p:spPr>
        <p:style>
          <a:lnRef idx="0"/>
          <a:fillRef idx="0"/>
          <a:effectRef idx="0"/>
          <a:fontRef idx="minor"/>
        </p:style>
        <p:txBody>
          <a:bodyPr wrap="none" lIns="90000" rIns="90000" tIns="45000" bIns="45000"/>
          <a:p>
            <a:pPr marL="285840" indent="-285480">
              <a:lnSpc>
                <a:spcPct val="100000"/>
              </a:lnSpc>
              <a:buClr>
                <a:srgbClr val="000000"/>
              </a:buClr>
              <a:buFont typeface="Arial"/>
              <a:buChar char="•"/>
            </a:pPr>
            <a:r>
              <a:rPr b="0" lang="en-US" sz="2400" spc="-1" strike="noStrike">
                <a:solidFill>
                  <a:srgbClr val="000000"/>
                </a:solidFill>
                <a:uFill>
                  <a:solidFill>
                    <a:srgbClr val="ffffff"/>
                  </a:solidFill>
                </a:uFill>
                <a:latin typeface="Open Sans"/>
              </a:rPr>
              <a:t>Handles and resolves dependencies</a:t>
            </a:r>
            <a:endParaRPr b="0" lang="en-US" sz="1800" spc="-1" strike="noStrike">
              <a:solidFill>
                <a:srgbClr val="000000"/>
              </a:solidFill>
              <a:uFill>
                <a:solidFill>
                  <a:srgbClr val="ffffff"/>
                </a:solidFill>
              </a:uFill>
              <a:latin typeface="Arial"/>
            </a:endParaRPr>
          </a:p>
          <a:p>
            <a:pPr marL="285840" indent="-285480">
              <a:lnSpc>
                <a:spcPct val="100000"/>
              </a:lnSpc>
              <a:buClr>
                <a:srgbClr val="000000"/>
              </a:buClr>
              <a:buFont typeface="Arial"/>
              <a:buChar char="•"/>
            </a:pPr>
            <a:r>
              <a:rPr b="0" lang="en-US" sz="2400" spc="-1" strike="noStrike">
                <a:solidFill>
                  <a:srgbClr val="000000"/>
                </a:solidFill>
                <a:uFill>
                  <a:solidFill>
                    <a:srgbClr val="ffffff"/>
                  </a:solidFill>
                </a:uFill>
                <a:latin typeface="Open Sans"/>
              </a:rPr>
              <a:t>More than 300 000 modules available</a:t>
            </a:r>
            <a:endParaRPr b="0" lang="en-US" sz="1800" spc="-1" strike="noStrike">
              <a:solidFill>
                <a:srgbClr val="000000"/>
              </a:solidFill>
              <a:uFill>
                <a:solidFill>
                  <a:srgbClr val="ffffff"/>
                </a:solidFill>
              </a:uFill>
              <a:latin typeface="Arial"/>
            </a:endParaRPr>
          </a:p>
          <a:p>
            <a:pPr marL="285840" indent="-285480">
              <a:lnSpc>
                <a:spcPct val="100000"/>
              </a:lnSpc>
              <a:buClr>
                <a:srgbClr val="000000"/>
              </a:buClr>
              <a:buFont typeface="Arial"/>
              <a:buChar char="•"/>
            </a:pPr>
            <a:r>
              <a:rPr b="0" lang="en-US" sz="2400" spc="-1" strike="noStrike">
                <a:solidFill>
                  <a:srgbClr val="000000"/>
                </a:solidFill>
                <a:uFill>
                  <a:solidFill>
                    <a:srgbClr val="ffffff"/>
                  </a:solidFill>
                </a:uFill>
                <a:latin typeface="Open Sans"/>
              </a:rPr>
              <a:t>package.json – dependencies definition</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
        <p:nvSpPr>
          <p:cNvPr id="165" name="TextShape 2"/>
          <p:cNvSpPr txBox="1"/>
          <p:nvPr/>
        </p:nvSpPr>
        <p:spPr>
          <a:xfrm>
            <a:off x="286920" y="365040"/>
            <a:ext cx="8593200" cy="502200"/>
          </a:xfrm>
          <a:prstGeom prst="rect">
            <a:avLst/>
          </a:prstGeom>
          <a:noFill/>
          <a:ln>
            <a:noFill/>
          </a:ln>
        </p:spPr>
        <p:txBody>
          <a:bodyPr lIns="68760" rIns="68760" tIns="34200" bIns="34200" anchor="ctr"/>
          <a:p>
            <a:pPr>
              <a:lnSpc>
                <a:spcPct val="100000"/>
              </a:lnSpc>
            </a:pPr>
            <a:r>
              <a:rPr b="1" lang="ru-RU" sz="2400" spc="-1" strike="noStrike">
                <a:solidFill>
                  <a:srgbClr val="eb571c"/>
                </a:solidFill>
                <a:uFill>
                  <a:solidFill>
                    <a:srgbClr val="ffffff"/>
                  </a:solidFill>
                </a:uFill>
                <a:latin typeface="Open Sans"/>
                <a:ea typeface="Open Sans"/>
              </a:rPr>
              <a:t>NPM – Node Package Manager</a:t>
            </a:r>
            <a:endParaRPr b="0" lang="ru-RU" sz="1800" spc="-1" strike="noStrike">
              <a:solidFill>
                <a:srgbClr val="000000"/>
              </a:solidFill>
              <a:uFill>
                <a:solidFill>
                  <a:srgbClr val="ffffff"/>
                </a:solidFill>
              </a:uFill>
              <a:latin typeface="Open Sans"/>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CustomShape 1"/>
          <p:cNvSpPr/>
          <p:nvPr/>
        </p:nvSpPr>
        <p:spPr>
          <a:xfrm>
            <a:off x="510480" y="1195200"/>
            <a:ext cx="7487280" cy="3565440"/>
          </a:xfrm>
          <a:prstGeom prst="rect">
            <a:avLst/>
          </a:prstGeom>
          <a:noFill/>
          <a:ln>
            <a:noFill/>
          </a:ln>
        </p:spPr>
        <p:style>
          <a:lnRef idx="0"/>
          <a:fillRef idx="0"/>
          <a:effectRef idx="0"/>
          <a:fontRef idx="minor"/>
        </p:style>
        <p:txBody>
          <a:bodyPr wrap="none" lIns="90000" rIns="90000" tIns="45000" bIns="45000"/>
          <a:p>
            <a:pPr marL="285840" indent="-285480">
              <a:lnSpc>
                <a:spcPct val="100000"/>
              </a:lnSpc>
              <a:buClr>
                <a:srgbClr val="000000"/>
              </a:buClr>
              <a:buFont typeface="Arial"/>
              <a:buChar char="•"/>
            </a:pPr>
            <a:r>
              <a:rPr b="0" lang="en-US" sz="2400" spc="-1" strike="noStrike">
                <a:solidFill>
                  <a:srgbClr val="000000"/>
                </a:solidFill>
                <a:uFill>
                  <a:solidFill>
                    <a:srgbClr val="ffffff"/>
                  </a:solidFill>
                </a:uFill>
                <a:latin typeface="Open Sans"/>
              </a:rPr>
              <a:t>Respond to HTTP requests with a callback</a:t>
            </a:r>
            <a:endParaRPr b="0" lang="en-US" sz="1800" spc="-1" strike="noStrike">
              <a:solidFill>
                <a:srgbClr val="000000"/>
              </a:solidFill>
              <a:uFill>
                <a:solidFill>
                  <a:srgbClr val="ffffff"/>
                </a:solidFill>
              </a:uFill>
              <a:latin typeface="Arial"/>
            </a:endParaRPr>
          </a:p>
          <a:p>
            <a:pPr marL="285840" indent="-285480">
              <a:lnSpc>
                <a:spcPct val="100000"/>
              </a:lnSpc>
              <a:buClr>
                <a:srgbClr val="000000"/>
              </a:buClr>
              <a:buFont typeface="Arial"/>
              <a:buChar char="•"/>
            </a:pPr>
            <a:r>
              <a:rPr b="0" lang="en-US" sz="2400" spc="-1" strike="noStrike">
                <a:solidFill>
                  <a:srgbClr val="000000"/>
                </a:solidFill>
                <a:uFill>
                  <a:solidFill>
                    <a:srgbClr val="ffffff"/>
                  </a:solidFill>
                </a:uFill>
                <a:latin typeface="Open Sans"/>
              </a:rPr>
              <a:t>Supports variable placement in routes</a:t>
            </a:r>
            <a:endParaRPr b="0" lang="en-US" sz="1800" spc="-1" strike="noStrike">
              <a:solidFill>
                <a:srgbClr val="000000"/>
              </a:solidFill>
              <a:uFill>
                <a:solidFill>
                  <a:srgbClr val="ffffff"/>
                </a:solidFill>
              </a:uFill>
              <a:latin typeface="Arial"/>
            </a:endParaRPr>
          </a:p>
          <a:p>
            <a:pPr marL="285840" indent="-285480">
              <a:lnSpc>
                <a:spcPct val="100000"/>
              </a:lnSpc>
              <a:buClr>
                <a:srgbClr val="000000"/>
              </a:buClr>
              <a:buFont typeface="Arial"/>
              <a:buChar char="•"/>
            </a:pPr>
            <a:r>
              <a:rPr b="0" lang="en-US" sz="2400" spc="-1" strike="noStrike">
                <a:solidFill>
                  <a:srgbClr val="000000"/>
                </a:solidFill>
                <a:uFill>
                  <a:solidFill>
                    <a:srgbClr val="ffffff"/>
                  </a:solidFill>
                </a:uFill>
                <a:latin typeface="Open Sans"/>
              </a:rPr>
              <a:t>Easy to serve JSON</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2400" spc="-1" strike="noStrike">
                <a:solidFill>
                  <a:srgbClr val="000000"/>
                </a:solidFill>
                <a:uFill>
                  <a:solidFill>
                    <a:srgbClr val="ffffff"/>
                  </a:solidFill>
                </a:uFill>
                <a:latin typeface="Open Sans"/>
              </a:rPr>
              <a:t>Example</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marL="449640">
              <a:lnSpc>
                <a:spcPct val="100000"/>
              </a:lnSpc>
            </a:pPr>
            <a:r>
              <a:rPr b="0" lang="en-US" sz="2000" spc="-1" strike="noStrike">
                <a:solidFill>
                  <a:srgbClr val="000000"/>
                </a:solidFill>
                <a:uFill>
                  <a:solidFill>
                    <a:srgbClr val="ffffff"/>
                  </a:solidFill>
                </a:uFill>
                <a:latin typeface="Monaco"/>
                <a:ea typeface="ＭＳ 明朝"/>
              </a:rPr>
              <a:t>app.get(</a:t>
            </a:r>
            <a:r>
              <a:rPr b="0" lang="en-US" sz="2000" spc="-1" strike="noStrike">
                <a:solidFill>
                  <a:srgbClr val="2a00ff"/>
                </a:solidFill>
                <a:uFill>
                  <a:solidFill>
                    <a:srgbClr val="ffffff"/>
                  </a:solidFill>
                </a:uFill>
                <a:latin typeface="Monaco"/>
                <a:ea typeface="ＭＳ 明朝"/>
              </a:rPr>
              <a:t>"/greeting"</a:t>
            </a:r>
            <a:r>
              <a:rPr b="0" lang="en-US" sz="2000" spc="-1" strike="noStrike">
                <a:solidFill>
                  <a:srgbClr val="000000"/>
                </a:solidFill>
                <a:uFill>
                  <a:solidFill>
                    <a:srgbClr val="ffffff"/>
                  </a:solidFill>
                </a:uFill>
                <a:latin typeface="Monaco"/>
                <a:ea typeface="ＭＳ 明朝"/>
              </a:rPr>
              <a:t>, </a:t>
            </a:r>
            <a:r>
              <a:rPr b="1" lang="en-US" sz="2000" spc="-1" strike="noStrike">
                <a:solidFill>
                  <a:srgbClr val="7f0055"/>
                </a:solidFill>
                <a:uFill>
                  <a:solidFill>
                    <a:srgbClr val="ffffff"/>
                  </a:solidFill>
                </a:uFill>
                <a:latin typeface="Monaco"/>
                <a:ea typeface="ＭＳ 明朝"/>
              </a:rPr>
              <a:t>function</a:t>
            </a:r>
            <a:r>
              <a:rPr b="0" lang="en-US" sz="2000" spc="-1" strike="noStrike">
                <a:solidFill>
                  <a:srgbClr val="000000"/>
                </a:solidFill>
                <a:uFill>
                  <a:solidFill>
                    <a:srgbClr val="ffffff"/>
                  </a:solidFill>
                </a:uFill>
                <a:latin typeface="Monaco"/>
                <a:ea typeface="ＭＳ 明朝"/>
              </a:rPr>
              <a:t>(req,res) {</a:t>
            </a:r>
            <a:endParaRPr b="0" lang="en-US" sz="1800" spc="-1" strike="noStrike">
              <a:solidFill>
                <a:srgbClr val="000000"/>
              </a:solidFill>
              <a:uFill>
                <a:solidFill>
                  <a:srgbClr val="ffffff"/>
                </a:solidFill>
              </a:uFill>
              <a:latin typeface="Arial"/>
            </a:endParaRPr>
          </a:p>
          <a:p>
            <a:pPr marL="449640">
              <a:lnSpc>
                <a:spcPct val="100000"/>
              </a:lnSpc>
            </a:pPr>
            <a:r>
              <a:rPr b="0" lang="en-US" sz="2000" spc="-1" strike="noStrike">
                <a:solidFill>
                  <a:srgbClr val="000000"/>
                </a:solidFill>
                <a:uFill>
                  <a:solidFill>
                    <a:srgbClr val="ffffff"/>
                  </a:solidFill>
                </a:uFill>
                <a:latin typeface="Monaco"/>
                <a:ea typeface="ＭＳ 明朝"/>
              </a:rPr>
              <a:t>	</a:t>
            </a:r>
            <a:r>
              <a:rPr b="0" lang="en-US" sz="2000" spc="-1" strike="noStrike">
                <a:solidFill>
                  <a:srgbClr val="000000"/>
                </a:solidFill>
                <a:uFill>
                  <a:solidFill>
                    <a:srgbClr val="ffffff"/>
                  </a:solidFill>
                </a:uFill>
                <a:latin typeface="Monaco"/>
                <a:ea typeface="ＭＳ 明朝"/>
              </a:rPr>
              <a:t>   </a:t>
            </a:r>
            <a:r>
              <a:rPr b="0" lang="en-US" sz="2000" spc="-1" strike="noStrike">
                <a:solidFill>
                  <a:srgbClr val="000000"/>
                </a:solidFill>
                <a:uFill>
                  <a:solidFill>
                    <a:srgbClr val="ffffff"/>
                  </a:solidFill>
                </a:uFill>
                <a:latin typeface="Monaco"/>
                <a:ea typeface="ＭＳ 明朝"/>
              </a:rPr>
              <a:t>res.send(</a:t>
            </a:r>
            <a:r>
              <a:rPr b="0" lang="en-US" sz="2000" spc="-1" strike="noStrike">
                <a:solidFill>
                  <a:srgbClr val="2a00ff"/>
                </a:solidFill>
                <a:uFill>
                  <a:solidFill>
                    <a:srgbClr val="ffffff"/>
                  </a:solidFill>
                </a:uFill>
                <a:latin typeface="Monaco"/>
                <a:ea typeface="ＭＳ 明朝"/>
              </a:rPr>
              <a:t>"Hello, "</a:t>
            </a:r>
            <a:r>
              <a:rPr b="0" lang="en-US" sz="2000" spc="-1" strike="noStrike">
                <a:solidFill>
                  <a:srgbClr val="000000"/>
                </a:solidFill>
                <a:uFill>
                  <a:solidFill>
                    <a:srgbClr val="ffffff"/>
                  </a:solidFill>
                </a:uFill>
                <a:latin typeface="Monaco"/>
                <a:ea typeface="ＭＳ 明朝"/>
              </a:rPr>
              <a:t>+req.query.name+</a:t>
            </a:r>
            <a:r>
              <a:rPr b="0" lang="en-US" sz="2000" spc="-1" strike="noStrike">
                <a:solidFill>
                  <a:srgbClr val="2a00ff"/>
                </a:solidFill>
                <a:uFill>
                  <a:solidFill>
                    <a:srgbClr val="ffffff"/>
                  </a:solidFill>
                </a:uFill>
                <a:latin typeface="Monaco"/>
                <a:ea typeface="ＭＳ 明朝"/>
              </a:rPr>
              <a:t>"!"</a:t>
            </a:r>
            <a:r>
              <a:rPr b="0" lang="en-US" sz="2000" spc="-1" strike="noStrike">
                <a:solidFill>
                  <a:srgbClr val="000000"/>
                </a:solidFill>
                <a:uFill>
                  <a:solidFill>
                    <a:srgbClr val="ffffff"/>
                  </a:solidFill>
                </a:uFill>
                <a:latin typeface="Monaco"/>
                <a:ea typeface="ＭＳ 明朝"/>
              </a:rPr>
              <a:t>);</a:t>
            </a:r>
            <a:endParaRPr b="0" lang="en-US" sz="1800" spc="-1" strike="noStrike">
              <a:solidFill>
                <a:srgbClr val="000000"/>
              </a:solidFill>
              <a:uFill>
                <a:solidFill>
                  <a:srgbClr val="ffffff"/>
                </a:solidFill>
              </a:uFill>
              <a:latin typeface="Arial"/>
            </a:endParaRPr>
          </a:p>
          <a:p>
            <a:pPr marL="449640">
              <a:lnSpc>
                <a:spcPct val="100000"/>
              </a:lnSpc>
            </a:pPr>
            <a:r>
              <a:rPr b="0" lang="en-US" sz="2000" spc="-1" strike="noStrike">
                <a:solidFill>
                  <a:srgbClr val="000000"/>
                </a:solidFill>
                <a:uFill>
                  <a:solidFill>
                    <a:srgbClr val="ffffff"/>
                  </a:solidFill>
                </a:uFill>
                <a:latin typeface="Monaco"/>
                <a:ea typeface="ＭＳ 明朝"/>
              </a:rPr>
              <a:t>});</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
        <p:nvSpPr>
          <p:cNvPr id="167" name="TextShape 2"/>
          <p:cNvSpPr txBox="1"/>
          <p:nvPr/>
        </p:nvSpPr>
        <p:spPr>
          <a:xfrm>
            <a:off x="286920" y="365040"/>
            <a:ext cx="8593200" cy="502200"/>
          </a:xfrm>
          <a:prstGeom prst="rect">
            <a:avLst/>
          </a:prstGeom>
          <a:noFill/>
          <a:ln>
            <a:noFill/>
          </a:ln>
        </p:spPr>
        <p:txBody>
          <a:bodyPr lIns="68760" rIns="68760" tIns="34200" bIns="34200" anchor="ctr"/>
          <a:p>
            <a:pPr>
              <a:lnSpc>
                <a:spcPct val="100000"/>
              </a:lnSpc>
            </a:pPr>
            <a:r>
              <a:rPr b="1" lang="ru-RU" sz="2400" spc="-1" strike="noStrike">
                <a:solidFill>
                  <a:srgbClr val="eb571c"/>
                </a:solidFill>
                <a:uFill>
                  <a:solidFill>
                    <a:srgbClr val="ffffff"/>
                  </a:solidFill>
                </a:uFill>
                <a:latin typeface="Open Sans"/>
                <a:ea typeface="Open Sans"/>
              </a:rPr>
              <a:t>Routes with Express</a:t>
            </a:r>
            <a:endParaRPr b="0" lang="ru-RU" sz="1800" spc="-1" strike="noStrike">
              <a:solidFill>
                <a:srgbClr val="000000"/>
              </a:solidFill>
              <a:uFill>
                <a:solidFill>
                  <a:srgbClr val="ffffff"/>
                </a:solidFill>
              </a:uFill>
              <a:latin typeface="Open Sans"/>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TextShape 1"/>
          <p:cNvSpPr txBox="1"/>
          <p:nvPr/>
        </p:nvSpPr>
        <p:spPr>
          <a:xfrm>
            <a:off x="286920" y="365040"/>
            <a:ext cx="8593200" cy="502200"/>
          </a:xfrm>
          <a:prstGeom prst="rect">
            <a:avLst/>
          </a:prstGeom>
          <a:noFill/>
          <a:ln>
            <a:noFill/>
          </a:ln>
        </p:spPr>
        <p:txBody>
          <a:bodyPr lIns="68760" rIns="68760" tIns="34200" bIns="34200" anchor="ctr"/>
          <a:p>
            <a:pPr>
              <a:lnSpc>
                <a:spcPct val="100000"/>
              </a:lnSpc>
            </a:pPr>
            <a:r>
              <a:rPr b="1" lang="ru-RU" sz="2300" spc="-1" strike="noStrike">
                <a:solidFill>
                  <a:srgbClr val="eb571c"/>
                </a:solidFill>
                <a:uFill>
                  <a:solidFill>
                    <a:srgbClr val="ffffff"/>
                  </a:solidFill>
                </a:uFill>
                <a:latin typeface="Open Sans"/>
                <a:ea typeface="Open Sans"/>
              </a:rPr>
              <a:t>Express routing examples</a:t>
            </a:r>
            <a:endParaRPr b="0" lang="ru-RU" sz="1800" spc="-1" strike="noStrike">
              <a:solidFill>
                <a:srgbClr val="000000"/>
              </a:solidFill>
              <a:uFill>
                <a:solidFill>
                  <a:srgbClr val="ffffff"/>
                </a:solidFill>
              </a:uFill>
              <a:latin typeface="Open Sans"/>
            </a:endParaRPr>
          </a:p>
        </p:txBody>
      </p:sp>
      <p:sp>
        <p:nvSpPr>
          <p:cNvPr id="169" name="TextShape 2"/>
          <p:cNvSpPr txBox="1"/>
          <p:nvPr/>
        </p:nvSpPr>
        <p:spPr>
          <a:xfrm>
            <a:off x="286560" y="1197000"/>
            <a:ext cx="8593560" cy="5008320"/>
          </a:xfrm>
          <a:prstGeom prst="rect">
            <a:avLst/>
          </a:prstGeom>
          <a:noFill/>
          <a:ln>
            <a:noFill/>
          </a:ln>
        </p:spPr>
        <p:txBody>
          <a:bodyPr lIns="68760" rIns="68760" tIns="34200" bIns="34200"/>
          <a:p>
            <a:pPr>
              <a:lnSpc>
                <a:spcPct val="100000"/>
              </a:lnSpc>
            </a:pPr>
            <a:r>
              <a:rPr b="0" lang="ru-RU" sz="2100" spc="-1" strike="noStrike">
                <a:solidFill>
                  <a:srgbClr val="000000"/>
                </a:solidFill>
                <a:uFill>
                  <a:solidFill>
                    <a:srgbClr val="ffffff"/>
                  </a:solidFill>
                </a:uFill>
                <a:latin typeface="Open Sans"/>
              </a:rPr>
              <a:t>app.get(’/users/:id?’, function(req,res) {</a:t>
            </a:r>
            <a:endParaRPr b="0" lang="ru-RU" sz="2100" spc="-1" strike="noStrike">
              <a:solidFill>
                <a:srgbClr val="000000"/>
              </a:solidFill>
              <a:uFill>
                <a:solidFill>
                  <a:srgbClr val="ffffff"/>
                </a:solidFill>
              </a:uFill>
              <a:latin typeface="Open Sans"/>
            </a:endParaRPr>
          </a:p>
          <a:p>
            <a:pPr>
              <a:lnSpc>
                <a:spcPct val="100000"/>
              </a:lnSpc>
            </a:pPr>
            <a:r>
              <a:rPr b="0" lang="ru-RU" sz="2100" spc="-1" strike="noStrike">
                <a:solidFill>
                  <a:srgbClr val="000000"/>
                </a:solidFill>
                <a:uFill>
                  <a:solidFill>
                    <a:srgbClr val="ffffff"/>
                  </a:solidFill>
                </a:uFill>
                <a:latin typeface="Open Sans"/>
              </a:rPr>
              <a:t>  </a:t>
            </a:r>
            <a:r>
              <a:rPr b="0" lang="ru-RU" sz="2100" spc="-1" strike="noStrike">
                <a:solidFill>
                  <a:srgbClr val="000000"/>
                </a:solidFill>
                <a:uFill>
                  <a:solidFill>
                    <a:srgbClr val="ffffff"/>
                  </a:solidFill>
                </a:uFill>
                <a:latin typeface="Open Sans"/>
              </a:rPr>
              <a:t>var id = req.params.id;</a:t>
            </a:r>
            <a:endParaRPr b="0" lang="ru-RU" sz="2100" spc="-1" strike="noStrike">
              <a:solidFill>
                <a:srgbClr val="000000"/>
              </a:solidFill>
              <a:uFill>
                <a:solidFill>
                  <a:srgbClr val="ffffff"/>
                </a:solidFill>
              </a:uFill>
              <a:latin typeface="Open Sans"/>
            </a:endParaRPr>
          </a:p>
          <a:p>
            <a:pPr>
              <a:lnSpc>
                <a:spcPct val="100000"/>
              </a:lnSpc>
            </a:pPr>
            <a:r>
              <a:rPr b="0" lang="ru-RU" sz="2100" spc="-1" strike="noStrike">
                <a:solidFill>
                  <a:srgbClr val="000000"/>
                </a:solidFill>
                <a:uFill>
                  <a:solidFill>
                    <a:srgbClr val="ffffff"/>
                  </a:solidFill>
                </a:uFill>
                <a:latin typeface="Open Sans"/>
              </a:rPr>
              <a:t>  </a:t>
            </a:r>
            <a:r>
              <a:rPr b="0" lang="ru-RU" sz="2100" spc="-1" strike="noStrike">
                <a:solidFill>
                  <a:srgbClr val="000000"/>
                </a:solidFill>
                <a:uFill>
                  <a:solidFill>
                    <a:srgbClr val="ffffff"/>
                  </a:solidFill>
                </a:uFill>
                <a:latin typeface="Open Sans"/>
              </a:rPr>
              <a:t>res.send( id ? 'user'+id : 'users’);</a:t>
            </a:r>
            <a:endParaRPr b="0" lang="ru-RU" sz="2100" spc="-1" strike="noStrike">
              <a:solidFill>
                <a:srgbClr val="000000"/>
              </a:solidFill>
              <a:uFill>
                <a:solidFill>
                  <a:srgbClr val="ffffff"/>
                </a:solidFill>
              </a:uFill>
              <a:latin typeface="Open Sans"/>
            </a:endParaRPr>
          </a:p>
          <a:p>
            <a:pPr>
              <a:lnSpc>
                <a:spcPct val="100000"/>
              </a:lnSpc>
            </a:pPr>
            <a:r>
              <a:rPr b="0" lang="ru-RU" sz="2100" spc="-1" strike="noStrike">
                <a:solidFill>
                  <a:srgbClr val="000000"/>
                </a:solidFill>
                <a:uFill>
                  <a:solidFill>
                    <a:srgbClr val="ffffff"/>
                  </a:solidFill>
                </a:uFill>
                <a:latin typeface="Open Sans"/>
              </a:rPr>
              <a:t>});</a:t>
            </a:r>
            <a:endParaRPr b="0" lang="ru-RU" sz="2100" spc="-1" strike="noStrike">
              <a:solidFill>
                <a:srgbClr val="000000"/>
              </a:solidFill>
              <a:uFill>
                <a:solidFill>
                  <a:srgbClr val="ffffff"/>
                </a:solidFill>
              </a:uFill>
              <a:latin typeface="Open Sans"/>
            </a:endParaRPr>
          </a:p>
          <a:p>
            <a:pPr>
              <a:lnSpc>
                <a:spcPct val="100000"/>
              </a:lnSpc>
            </a:pPr>
            <a:r>
              <a:rPr b="0" lang="ru-RU" sz="2100" spc="-1" strike="noStrike">
                <a:solidFill>
                  <a:srgbClr val="000000"/>
                </a:solidFill>
                <a:uFill>
                  <a:solidFill>
                    <a:srgbClr val="ffffff"/>
                  </a:solidFill>
                </a:uFill>
                <a:latin typeface="Open Sans"/>
              </a:rPr>
              <a:t>app.post(’/users/:id.:format’, function(req,res) {</a:t>
            </a:r>
            <a:endParaRPr b="0" lang="ru-RU" sz="2100" spc="-1" strike="noStrike">
              <a:solidFill>
                <a:srgbClr val="000000"/>
              </a:solidFill>
              <a:uFill>
                <a:solidFill>
                  <a:srgbClr val="ffffff"/>
                </a:solidFill>
              </a:uFill>
              <a:latin typeface="Open Sans"/>
            </a:endParaRPr>
          </a:p>
          <a:p>
            <a:pPr>
              <a:lnSpc>
                <a:spcPct val="100000"/>
              </a:lnSpc>
            </a:pPr>
            <a:r>
              <a:rPr b="0" lang="ru-RU" sz="2100" spc="-1" strike="noStrike">
                <a:solidFill>
                  <a:srgbClr val="000000"/>
                </a:solidFill>
                <a:uFill>
                  <a:solidFill>
                    <a:srgbClr val="ffffff"/>
                  </a:solidFill>
                </a:uFill>
                <a:latin typeface="Open Sans"/>
              </a:rPr>
              <a:t>  </a:t>
            </a:r>
            <a:r>
              <a:rPr b="0" lang="ru-RU" sz="2100" spc="-1" strike="noStrike">
                <a:solidFill>
                  <a:srgbClr val="000000"/>
                </a:solidFill>
                <a:uFill>
                  <a:solidFill>
                    <a:srgbClr val="ffffff"/>
                  </a:solidFill>
                </a:uFill>
                <a:latin typeface="Open Sans"/>
              </a:rPr>
              <a:t>var id = req.params.id;</a:t>
            </a:r>
            <a:endParaRPr b="0" lang="ru-RU" sz="2100" spc="-1" strike="noStrike">
              <a:solidFill>
                <a:srgbClr val="000000"/>
              </a:solidFill>
              <a:uFill>
                <a:solidFill>
                  <a:srgbClr val="ffffff"/>
                </a:solidFill>
              </a:uFill>
              <a:latin typeface="Open Sans"/>
            </a:endParaRPr>
          </a:p>
          <a:p>
            <a:pPr>
              <a:lnSpc>
                <a:spcPct val="100000"/>
              </a:lnSpc>
            </a:pPr>
            <a:r>
              <a:rPr b="0" lang="ru-RU" sz="2100" spc="-1" strike="noStrike">
                <a:solidFill>
                  <a:srgbClr val="000000"/>
                </a:solidFill>
                <a:uFill>
                  <a:solidFill>
                    <a:srgbClr val="ffffff"/>
                  </a:solidFill>
                </a:uFill>
                <a:latin typeface="Open Sans"/>
              </a:rPr>
              <a:t>  </a:t>
            </a:r>
            <a:r>
              <a:rPr b="0" lang="ru-RU" sz="2100" spc="-1" strike="noStrike">
                <a:solidFill>
                  <a:srgbClr val="000000"/>
                </a:solidFill>
                <a:uFill>
                  <a:solidFill>
                    <a:srgbClr val="ffffff"/>
                  </a:solidFill>
                </a:uFill>
                <a:latin typeface="Open Sans"/>
              </a:rPr>
              <a:t>var format = req.params.format;</a:t>
            </a:r>
            <a:endParaRPr b="0" lang="ru-RU" sz="2100" spc="-1" strike="noStrike">
              <a:solidFill>
                <a:srgbClr val="000000"/>
              </a:solidFill>
              <a:uFill>
                <a:solidFill>
                  <a:srgbClr val="ffffff"/>
                </a:solidFill>
              </a:uFill>
              <a:latin typeface="Open Sans"/>
            </a:endParaRPr>
          </a:p>
          <a:p>
            <a:pPr>
              <a:lnSpc>
                <a:spcPct val="100000"/>
              </a:lnSpc>
            </a:pPr>
            <a:r>
              <a:rPr b="0" lang="ru-RU" sz="2100" spc="-1" strike="noStrike">
                <a:solidFill>
                  <a:srgbClr val="000000"/>
                </a:solidFill>
                <a:uFill>
                  <a:solidFill>
                    <a:srgbClr val="ffffff"/>
                  </a:solidFill>
                </a:uFill>
                <a:latin typeface="Open Sans"/>
              </a:rPr>
              <a:t>  </a:t>
            </a:r>
            <a:r>
              <a:rPr b="0" lang="ru-RU" sz="2100" spc="-1" strike="noStrike">
                <a:solidFill>
                  <a:srgbClr val="000000"/>
                </a:solidFill>
                <a:uFill>
                  <a:solidFill>
                    <a:srgbClr val="ffffff"/>
                  </a:solidFill>
                </a:uFill>
                <a:latin typeface="Open Sans"/>
              </a:rPr>
              <a:t>res.send( 'user '+id+ ’ format : ’+format);</a:t>
            </a:r>
            <a:endParaRPr b="0" lang="ru-RU" sz="2100" spc="-1" strike="noStrike">
              <a:solidFill>
                <a:srgbClr val="000000"/>
              </a:solidFill>
              <a:uFill>
                <a:solidFill>
                  <a:srgbClr val="ffffff"/>
                </a:solidFill>
              </a:uFill>
              <a:latin typeface="Open Sans"/>
            </a:endParaRPr>
          </a:p>
          <a:p>
            <a:pPr>
              <a:lnSpc>
                <a:spcPct val="100000"/>
              </a:lnSpc>
            </a:pPr>
            <a:r>
              <a:rPr b="0" lang="ru-RU" sz="2100" spc="-1" strike="noStrike">
                <a:solidFill>
                  <a:srgbClr val="000000"/>
                </a:solidFill>
                <a:uFill>
                  <a:solidFill>
                    <a:srgbClr val="ffffff"/>
                  </a:solidFill>
                </a:uFill>
                <a:latin typeface="Open Sans"/>
              </a:rPr>
              <a:t>});</a:t>
            </a:r>
            <a:endParaRPr b="0" lang="ru-RU" sz="2100" spc="-1" strike="noStrike">
              <a:solidFill>
                <a:srgbClr val="000000"/>
              </a:solidFill>
              <a:uFill>
                <a:solidFill>
                  <a:srgbClr val="ffffff"/>
                </a:solidFill>
              </a:uFill>
              <a:latin typeface="Open Sans"/>
            </a:endParaRPr>
          </a:p>
          <a:p>
            <a:pPr>
              <a:lnSpc>
                <a:spcPct val="100000"/>
              </a:lnSpc>
            </a:pPr>
            <a:endParaRPr b="0" lang="ru-RU" sz="2100" spc="-1" strike="noStrike">
              <a:solidFill>
                <a:srgbClr val="000000"/>
              </a:solidFill>
              <a:uFill>
                <a:solidFill>
                  <a:srgbClr val="ffffff"/>
                </a:solidFill>
              </a:uFill>
              <a:latin typeface="Open Sans"/>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70" name="Изображение 1" descr=""/>
          <p:cNvPicPr/>
          <p:nvPr/>
        </p:nvPicPr>
        <p:blipFill>
          <a:blip r:embed="rId1"/>
          <a:stretch/>
        </p:blipFill>
        <p:spPr>
          <a:xfrm>
            <a:off x="0" y="1447920"/>
            <a:ext cx="9143640" cy="3938400"/>
          </a:xfrm>
          <a:prstGeom prst="rect">
            <a:avLst/>
          </a:prstGeom>
          <a:ln>
            <a:noFill/>
          </a:ln>
        </p:spPr>
      </p:pic>
      <p:sp>
        <p:nvSpPr>
          <p:cNvPr id="171" name="TextShape 1"/>
          <p:cNvSpPr txBox="1"/>
          <p:nvPr/>
        </p:nvSpPr>
        <p:spPr>
          <a:xfrm>
            <a:off x="286920" y="365040"/>
            <a:ext cx="8593200" cy="502200"/>
          </a:xfrm>
          <a:prstGeom prst="rect">
            <a:avLst/>
          </a:prstGeom>
          <a:noFill/>
          <a:ln>
            <a:noFill/>
          </a:ln>
        </p:spPr>
        <p:txBody>
          <a:bodyPr lIns="68760" rIns="68760" tIns="34200" bIns="34200" anchor="ctr"/>
          <a:p>
            <a:pPr>
              <a:lnSpc>
                <a:spcPct val="100000"/>
              </a:lnSpc>
            </a:pPr>
            <a:r>
              <a:rPr b="1" lang="ru-RU" sz="2300" spc="-1" strike="noStrike">
                <a:solidFill>
                  <a:srgbClr val="eb571c"/>
                </a:solidFill>
                <a:uFill>
                  <a:solidFill>
                    <a:srgbClr val="ffffff"/>
                  </a:solidFill>
                </a:uFill>
                <a:latin typeface="Open Sans"/>
                <a:ea typeface="Open Sans"/>
              </a:rPr>
              <a:t>NodeJS + Express application structure</a:t>
            </a:r>
            <a:endParaRPr b="0" lang="ru-RU" sz="1800" spc="-1" strike="noStrike">
              <a:solidFill>
                <a:srgbClr val="000000"/>
              </a:solidFill>
              <a:uFill>
                <a:solidFill>
                  <a:srgbClr val="ffffff"/>
                </a:solidFill>
              </a:uFill>
              <a:latin typeface="Open Sans"/>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72" name="Изображение 1" descr=""/>
          <p:cNvPicPr/>
          <p:nvPr/>
        </p:nvPicPr>
        <p:blipFill>
          <a:blip r:embed="rId1"/>
          <a:stretch/>
        </p:blipFill>
        <p:spPr>
          <a:xfrm>
            <a:off x="0" y="1448640"/>
            <a:ext cx="9143640" cy="4775400"/>
          </a:xfrm>
          <a:prstGeom prst="rect">
            <a:avLst/>
          </a:prstGeom>
          <a:ln>
            <a:noFill/>
          </a:ln>
        </p:spPr>
      </p:pic>
      <p:sp>
        <p:nvSpPr>
          <p:cNvPr id="173" name="TextShape 1"/>
          <p:cNvSpPr txBox="1"/>
          <p:nvPr/>
        </p:nvSpPr>
        <p:spPr>
          <a:xfrm>
            <a:off x="286920" y="365040"/>
            <a:ext cx="8593200" cy="502200"/>
          </a:xfrm>
          <a:prstGeom prst="rect">
            <a:avLst/>
          </a:prstGeom>
          <a:noFill/>
          <a:ln>
            <a:noFill/>
          </a:ln>
        </p:spPr>
        <p:txBody>
          <a:bodyPr lIns="68760" rIns="68760" tIns="34200" bIns="34200" anchor="ctr"/>
          <a:p>
            <a:pPr>
              <a:lnSpc>
                <a:spcPct val="100000"/>
              </a:lnSpc>
            </a:pPr>
            <a:r>
              <a:rPr b="1" lang="ru-RU" sz="2300" spc="-1" strike="noStrike">
                <a:solidFill>
                  <a:srgbClr val="eb571c"/>
                </a:solidFill>
                <a:uFill>
                  <a:solidFill>
                    <a:srgbClr val="ffffff"/>
                  </a:solidFill>
                </a:uFill>
                <a:latin typeface="Open Sans"/>
                <a:ea typeface="Open Sans"/>
              </a:rPr>
              <a:t>MEAN stack in work</a:t>
            </a:r>
            <a:endParaRPr b="0" lang="ru-RU" sz="1800" spc="-1" strike="noStrike">
              <a:solidFill>
                <a:srgbClr val="000000"/>
              </a:solidFill>
              <a:uFill>
                <a:solidFill>
                  <a:srgbClr val="ffffff"/>
                </a:solidFill>
              </a:uFill>
              <a:latin typeface="Open Sans"/>
            </a:endParaRPr>
          </a:p>
        </p:txBody>
      </p:sp>
      <p:sp>
        <p:nvSpPr>
          <p:cNvPr id="174" name="TextShape 2"/>
          <p:cNvSpPr txBox="1"/>
          <p:nvPr/>
        </p:nvSpPr>
        <p:spPr>
          <a:xfrm>
            <a:off x="286560" y="1197000"/>
            <a:ext cx="8593560" cy="672840"/>
          </a:xfrm>
          <a:prstGeom prst="rect">
            <a:avLst/>
          </a:prstGeom>
          <a:noFill/>
          <a:ln>
            <a:noFill/>
          </a:ln>
        </p:spPr>
        <p:txBody>
          <a:bodyPr lIns="68760" rIns="68760" tIns="34200" bIns="34200"/>
          <a:p>
            <a:pPr>
              <a:lnSpc>
                <a:spcPct val="100000"/>
              </a:lnSpc>
            </a:pPr>
            <a:r>
              <a:rPr b="0" lang="ru-RU" sz="2100" spc="-1" strike="noStrike">
                <a:solidFill>
                  <a:srgbClr val="000000"/>
                </a:solidFill>
                <a:uFill>
                  <a:solidFill>
                    <a:srgbClr val="ffffff"/>
                  </a:solidFill>
                </a:uFill>
                <a:latin typeface="Open Sans"/>
              </a:rPr>
              <a:t>MEAN = MongoDb+Express+AngularJS+NodeJS</a:t>
            </a:r>
            <a:endParaRPr b="0" lang="ru-RU" sz="2100" spc="-1" strike="noStrike">
              <a:solidFill>
                <a:srgbClr val="000000"/>
              </a:solidFill>
              <a:uFill>
                <a:solidFill>
                  <a:srgbClr val="ffffff"/>
                </a:solidFill>
              </a:uFill>
              <a:latin typeface="Open Sans"/>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Template V2015.potx</Template>
  <TotalTime>6428</TotalTime>
  <Application>LibreOffice/5.2.3.3$Windows_x86 LibreOffice_project/d54a8868f08a7b39642414cf2c8ef2f228f780cf</Application>
  <Words>467</Words>
  <Paragraphs>132</Paragraphs>
  <Company>vladson@ya.ru</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2015-08-02T21:12:19Z</dcterms:created>
  <dc:creator>Vladimir Sonkin</dc:creator>
  <dc:description/>
  <dc:language>en-US</dc:language>
  <cp:lastModifiedBy/>
  <dcterms:modified xsi:type="dcterms:W3CDTF">2017-02-09T18:47:08Z</dcterms:modified>
  <cp:revision>20</cp:revision>
  <dc:subject/>
  <dc:title>Презентация PowerPoint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Company">
    <vt:lpwstr>vladson@ya.ru</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3</vt:i4>
  </property>
  <property fmtid="{D5CDD505-2E9C-101B-9397-08002B2CF9AE}" pid="9" name="PresentationFormat">
    <vt:lpwstr>On-screen Show (4:3)</vt:lpwstr>
  </property>
  <property fmtid="{D5CDD505-2E9C-101B-9397-08002B2CF9AE}" pid="10" name="ScaleCrop">
    <vt:bool>0</vt:bool>
  </property>
  <property fmtid="{D5CDD505-2E9C-101B-9397-08002B2CF9AE}" pid="11" name="ShareDoc">
    <vt:bool>0</vt:bool>
  </property>
  <property fmtid="{D5CDD505-2E9C-101B-9397-08002B2CF9AE}" pid="12" name="Slides">
    <vt:i4>22</vt:i4>
  </property>
</Properties>
</file>