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2EF287-33BB-3C43-881B-28D41A3A4E9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24816CB-16DB-514B-816E-EDD377F4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2EF287-33BB-3C43-881B-28D41A3A4E93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4816CB-16DB-514B-816E-EDD377F4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3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1D2DA8-68AC-A943-9D18-8C3198C74F9A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75166-F071-5C45-B435-395E8C45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pipes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20" y="1306614"/>
            <a:ext cx="81890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80"/>
                </a:solidFill>
              </a:rPr>
              <a:t>     import </a:t>
            </a:r>
            <a:r>
              <a:rPr lang="en-US" sz="2000" dirty="0"/>
              <a:t>{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} </a:t>
            </a: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b="1" dirty="0">
                <a:solidFill>
                  <a:srgbClr val="008000"/>
                </a:solidFill>
              </a:rPr>
              <a:t>'angular2/core'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/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'hero-birthday'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`&lt;p&gt;The hero's birthday is 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       {{ birthday | </a:t>
            </a:r>
            <a:r>
              <a:rPr lang="en-US" sz="2000" b="1" dirty="0" smtClean="0">
                <a:solidFill>
                  <a:srgbClr val="008000"/>
                </a:solidFill>
              </a:rPr>
              <a:t>date: ‘</a:t>
            </a:r>
            <a:r>
              <a:rPr lang="en-US" sz="2000" b="1" dirty="0" err="1" smtClean="0">
                <a:solidFill>
                  <a:srgbClr val="008000"/>
                </a:solidFill>
              </a:rPr>
              <a:t>dd.MM.yyyy</a:t>
            </a:r>
            <a:r>
              <a:rPr lang="en-US" sz="2000" b="1" dirty="0" smtClean="0">
                <a:solidFill>
                  <a:srgbClr val="008000"/>
                </a:solidFill>
              </a:rPr>
              <a:t>’ </a:t>
            </a:r>
            <a:r>
              <a:rPr lang="en-US" sz="2000" b="1" dirty="0">
                <a:solidFill>
                  <a:srgbClr val="008000"/>
                </a:solidFill>
              </a:rPr>
              <a:t>}}&lt;/p&gt;`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HeroBirthday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birthday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b="1" i="1" dirty="0">
                <a:solidFill>
                  <a:srgbClr val="660E7A"/>
                </a:solidFill>
              </a:rPr>
              <a:t>Date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1988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15</a:t>
            </a:r>
            <a:r>
              <a:rPr lang="en-US" sz="2000" dirty="0"/>
              <a:t>); </a:t>
            </a:r>
            <a:r>
              <a:rPr lang="en-US" sz="2000" i="1" dirty="0">
                <a:solidFill>
                  <a:srgbClr val="808080"/>
                </a:solidFill>
              </a:rPr>
              <a:t>// April 15, 1988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32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95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pipes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20" y="1306614"/>
            <a:ext cx="81890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80"/>
                </a:solidFill>
              </a:rPr>
              <a:t>     import </a:t>
            </a:r>
            <a:r>
              <a:rPr lang="en-US" sz="2000" dirty="0"/>
              <a:t>{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} </a:t>
            </a: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b="1" dirty="0">
                <a:solidFill>
                  <a:srgbClr val="008000"/>
                </a:solidFill>
              </a:rPr>
              <a:t>'angular2/core'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/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'hero-birthday'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`&lt;p&gt;The hero's birthday is 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       {{ birthday | </a:t>
            </a:r>
            <a:r>
              <a:rPr lang="en-US" sz="2000" b="1" dirty="0" smtClean="0">
                <a:solidFill>
                  <a:srgbClr val="008000"/>
                </a:solidFill>
              </a:rPr>
              <a:t>date: ‘</a:t>
            </a:r>
            <a:r>
              <a:rPr lang="en-US" sz="2000" b="1" dirty="0" err="1" smtClean="0">
                <a:solidFill>
                  <a:srgbClr val="008000"/>
                </a:solidFill>
              </a:rPr>
              <a:t>dd.MM.yyyy</a:t>
            </a:r>
            <a:r>
              <a:rPr lang="en-US" sz="2000" b="1" dirty="0" smtClean="0">
                <a:solidFill>
                  <a:srgbClr val="008000"/>
                </a:solidFill>
              </a:rPr>
              <a:t>’ </a:t>
            </a:r>
            <a:r>
              <a:rPr lang="en-US" sz="2000" b="1" dirty="0">
                <a:solidFill>
                  <a:srgbClr val="008000"/>
                </a:solidFill>
              </a:rPr>
              <a:t>}}&lt;/p&gt;`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HeroBirthday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birthday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b="1" i="1" dirty="0">
                <a:solidFill>
                  <a:srgbClr val="660E7A"/>
                </a:solidFill>
              </a:rPr>
              <a:t>Date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1988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15</a:t>
            </a:r>
            <a:r>
              <a:rPr lang="en-US" sz="2000" dirty="0"/>
              <a:t>); </a:t>
            </a:r>
            <a:r>
              <a:rPr lang="en-US" sz="2000" i="1" dirty="0">
                <a:solidFill>
                  <a:srgbClr val="808080"/>
                </a:solidFill>
              </a:rPr>
              <a:t>// April 15, 1988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32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1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pipe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8782" y="1133420"/>
            <a:ext cx="782967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0080"/>
                </a:solidFill>
              </a:rPr>
              <a:t>import </a:t>
            </a:r>
            <a:r>
              <a:rPr lang="en-US" sz="2000" dirty="0" smtClean="0"/>
              <a:t>{ Pipe, </a:t>
            </a:r>
            <a:r>
              <a:rPr lang="en-US" sz="2000" dirty="0" err="1" smtClean="0"/>
              <a:t>PipeTransform</a:t>
            </a:r>
            <a:r>
              <a:rPr lang="en-US" sz="2000" dirty="0" smtClean="0"/>
              <a:t> } </a:t>
            </a:r>
            <a:r>
              <a:rPr lang="en-US" sz="2000" b="1" dirty="0" smtClean="0">
                <a:solidFill>
                  <a:srgbClr val="000080"/>
                </a:solidFill>
              </a:rPr>
              <a:t>from </a:t>
            </a:r>
            <a:r>
              <a:rPr lang="en-US" sz="2000" b="1" dirty="0" smtClean="0">
                <a:solidFill>
                  <a:srgbClr val="008000"/>
                </a:solidFill>
              </a:rPr>
              <a:t>'@angular/core'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808080"/>
                </a:solidFill>
              </a:rPr>
              <a:t>/* Raise the value exponentially</a:t>
            </a:r>
            <a:br>
              <a:rPr lang="en-US" sz="2000" i="1" dirty="0" smtClean="0">
                <a:solidFill>
                  <a:srgbClr val="808080"/>
                </a:solidFill>
              </a:rPr>
            </a:br>
            <a:r>
              <a:rPr lang="en-US" sz="2000" i="1" dirty="0" smtClean="0">
                <a:solidFill>
                  <a:srgbClr val="808080"/>
                </a:solidFill>
              </a:rPr>
              <a:t> * Takes an exponent argument that defaults to 1.</a:t>
            </a:r>
            <a:br>
              <a:rPr lang="en-US" sz="2000" i="1" dirty="0" smtClean="0">
                <a:solidFill>
                  <a:srgbClr val="808080"/>
                </a:solidFill>
              </a:rPr>
            </a:br>
            <a:r>
              <a:rPr lang="en-US" sz="2000" i="1" dirty="0" smtClean="0">
                <a:solidFill>
                  <a:srgbClr val="808080"/>
                </a:solidFill>
              </a:rPr>
              <a:t> * Usage:</a:t>
            </a:r>
            <a:br>
              <a:rPr lang="en-US" sz="2000" i="1" dirty="0" smtClean="0">
                <a:solidFill>
                  <a:srgbClr val="808080"/>
                </a:solidFill>
              </a:rPr>
            </a:br>
            <a:r>
              <a:rPr lang="en-US" sz="2000" i="1" dirty="0" smtClean="0">
                <a:solidFill>
                  <a:srgbClr val="808080"/>
                </a:solidFill>
              </a:rPr>
              <a:t> *   value | </a:t>
            </a:r>
            <a:r>
              <a:rPr lang="en-US" sz="2000" i="1" dirty="0" err="1" smtClean="0">
                <a:solidFill>
                  <a:srgbClr val="808080"/>
                </a:solidFill>
              </a:rPr>
              <a:t>exponentialStrength:exponent</a:t>
            </a:r>
            <a:r>
              <a:rPr lang="en-US" sz="2000" i="1" dirty="0" smtClean="0">
                <a:solidFill>
                  <a:srgbClr val="808080"/>
                </a:solidFill>
              </a:rPr>
              <a:t/>
            </a:r>
            <a:br>
              <a:rPr lang="en-US" sz="2000" i="1" dirty="0" smtClean="0">
                <a:solidFill>
                  <a:srgbClr val="808080"/>
                </a:solidFill>
              </a:rPr>
            </a:br>
            <a:r>
              <a:rPr lang="en-US" sz="2000" i="1" dirty="0" smtClean="0">
                <a:solidFill>
                  <a:srgbClr val="808080"/>
                </a:solidFill>
              </a:rPr>
              <a:t> * Example:  {{ 2 |  exponentialStrength:10}}  formats to: 1024 */</a:t>
            </a:r>
            <a:br>
              <a:rPr lang="en-US" sz="2000" i="1" dirty="0" smtClean="0">
                <a:solidFill>
                  <a:srgbClr val="808080"/>
                </a:solidFill>
              </a:rPr>
            </a:br>
            <a:r>
              <a:rPr lang="en-US" sz="2000" dirty="0" smtClean="0"/>
              <a:t>@Pipe({</a:t>
            </a:r>
            <a:r>
              <a:rPr lang="en-US" sz="2000" b="1" dirty="0" smtClean="0">
                <a:solidFill>
                  <a:srgbClr val="660E7A"/>
                </a:solidFill>
              </a:rPr>
              <a:t>name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8000"/>
                </a:solidFill>
              </a:rPr>
              <a:t>'</a:t>
            </a:r>
            <a:r>
              <a:rPr lang="en-US" sz="2000" b="1" dirty="0" err="1" smtClean="0">
                <a:solidFill>
                  <a:srgbClr val="008000"/>
                </a:solidFill>
              </a:rPr>
              <a:t>exponentialStrength</a:t>
            </a:r>
            <a:r>
              <a:rPr lang="en-US" sz="2000" b="1" dirty="0" smtClean="0">
                <a:solidFill>
                  <a:srgbClr val="008000"/>
                </a:solidFill>
              </a:rPr>
              <a:t>'</a:t>
            </a:r>
            <a:r>
              <a:rPr lang="en-US" sz="2000" dirty="0" smtClean="0"/>
              <a:t>})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0080"/>
                </a:solidFill>
              </a:rPr>
              <a:t>export class </a:t>
            </a:r>
            <a:r>
              <a:rPr lang="en-US" sz="2000" dirty="0" err="1" smtClean="0"/>
              <a:t>ExponentialStrengthPipe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80"/>
                </a:solidFill>
              </a:rPr>
              <a:t>implements </a:t>
            </a:r>
            <a:r>
              <a:rPr lang="en-US" sz="2000" dirty="0" err="1" smtClean="0"/>
              <a:t>PipeTransform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7A7A43"/>
                </a:solidFill>
              </a:rPr>
              <a:t>transform</a:t>
            </a:r>
            <a:r>
              <a:rPr lang="en-US" sz="2000" dirty="0" smtClean="0"/>
              <a:t>(value: </a:t>
            </a:r>
            <a:r>
              <a:rPr lang="en-US" sz="2000" b="1" dirty="0" smtClean="0">
                <a:solidFill>
                  <a:srgbClr val="000080"/>
                </a:solidFill>
              </a:rPr>
              <a:t>number</a:t>
            </a:r>
            <a:r>
              <a:rPr lang="en-US" sz="2000" dirty="0" smtClean="0"/>
              <a:t>, exponent: </a:t>
            </a:r>
            <a:r>
              <a:rPr lang="en-US" sz="2000" b="1" dirty="0" smtClean="0">
                <a:solidFill>
                  <a:srgbClr val="000080"/>
                </a:solidFill>
              </a:rPr>
              <a:t>string</a:t>
            </a:r>
            <a:r>
              <a:rPr lang="en-US" sz="2000" dirty="0" smtClean="0"/>
              <a:t>): </a:t>
            </a:r>
            <a:r>
              <a:rPr lang="en-US" sz="2000" b="1" dirty="0" smtClean="0">
                <a:solidFill>
                  <a:srgbClr val="000080"/>
                </a:solidFill>
              </a:rPr>
              <a:t>number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let </a:t>
            </a:r>
            <a:r>
              <a:rPr lang="en-US" sz="2000" dirty="0" err="1" smtClean="0">
                <a:solidFill>
                  <a:srgbClr val="458383"/>
                </a:solidFill>
              </a:rPr>
              <a:t>exp</a:t>
            </a:r>
            <a:r>
              <a:rPr lang="en-US" sz="2000" dirty="0" smtClean="0">
                <a:solidFill>
                  <a:srgbClr val="458383"/>
                </a:solidFill>
              </a:rPr>
              <a:t> </a:t>
            </a:r>
            <a:r>
              <a:rPr lang="en-US" sz="2000" dirty="0" smtClean="0"/>
              <a:t>= </a:t>
            </a:r>
            <a:r>
              <a:rPr lang="en-US" sz="2000" i="1" dirty="0" err="1" smtClean="0"/>
              <a:t>parseFloat</a:t>
            </a:r>
            <a:r>
              <a:rPr lang="en-US" sz="2000" dirty="0" smtClean="0"/>
              <a:t>(exponent);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b="1" i="1" dirty="0" err="1" smtClean="0">
                <a:solidFill>
                  <a:srgbClr val="660E7A"/>
                </a:solidFill>
              </a:rPr>
              <a:t>Math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7A7A43"/>
                </a:solidFill>
              </a:rPr>
              <a:t>pow</a:t>
            </a:r>
            <a:r>
              <a:rPr lang="en-US" sz="2000" dirty="0" smtClean="0"/>
              <a:t>(value, </a:t>
            </a:r>
            <a:r>
              <a:rPr lang="en-US" sz="2000" i="1" dirty="0" err="1" smtClean="0"/>
              <a:t>isNaN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458383"/>
                </a:solidFill>
              </a:rPr>
              <a:t>exp</a:t>
            </a:r>
            <a:r>
              <a:rPr lang="en-US" sz="2000" dirty="0" smtClean="0"/>
              <a:t>) ? </a:t>
            </a:r>
            <a:r>
              <a:rPr lang="en-US" sz="2000" dirty="0" smtClean="0">
                <a:solidFill>
                  <a:srgbClr val="0000FF"/>
                </a:solidFill>
              </a:rPr>
              <a:t>1 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458383"/>
                </a:solidFill>
              </a:rPr>
              <a:t>exp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endParaRPr lang="en-US" sz="32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2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custom pipe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1166842"/>
            <a:ext cx="8857080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75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80"/>
                </a:solidFill>
              </a:rPr>
              <a:t>     import </a:t>
            </a:r>
            <a:r>
              <a:rPr lang="en-US" sz="2000" dirty="0"/>
              <a:t>{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} </a:t>
            </a: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b="1" dirty="0" smtClean="0">
                <a:solidFill>
                  <a:srgbClr val="008000"/>
                </a:solidFill>
              </a:rPr>
              <a:t>’@angular/</a:t>
            </a:r>
            <a:r>
              <a:rPr lang="en-US" sz="2000" b="1" dirty="0">
                <a:solidFill>
                  <a:srgbClr val="008000"/>
                </a:solidFill>
              </a:rPr>
              <a:t>core'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'power-booster'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&lt;h2&gt;Power Booster&lt;/h2&gt;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&lt;p&gt;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Super power boost: {{2 | </a:t>
            </a:r>
            <a:r>
              <a:rPr lang="en-US" sz="2000" b="1" dirty="0" err="1">
                <a:solidFill>
                  <a:srgbClr val="008000"/>
                </a:solidFill>
              </a:rPr>
              <a:t>exponentialStrength</a:t>
            </a:r>
            <a:r>
              <a:rPr lang="en-US" sz="2000" b="1" dirty="0">
                <a:solidFill>
                  <a:srgbClr val="008000"/>
                </a:solidFill>
              </a:rPr>
              <a:t>: 10}}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&lt;/p</a:t>
            </a:r>
            <a:r>
              <a:rPr lang="en-US" sz="2000" b="1" dirty="0" smtClean="0">
                <a:solidFill>
                  <a:srgbClr val="008000"/>
                </a:solidFill>
              </a:rPr>
              <a:t>&gt;`</a:t>
            </a:r>
          </a:p>
          <a:p>
            <a:pPr marL="342900" indent="-342900">
              <a:spcAft>
                <a:spcPts val="375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	</a:t>
            </a:r>
            <a:r>
              <a:rPr lang="en-US" sz="2000" dirty="0" smtClean="0"/>
              <a:t>}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b="1" dirty="0" err="1"/>
              <a:t>PowerBooster</a:t>
            </a:r>
            <a:r>
              <a:rPr lang="en-US" sz="2000" dirty="0"/>
              <a:t> { </a:t>
            </a: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2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20" y="1097164"/>
            <a:ext cx="809262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80"/>
                </a:solidFill>
              </a:rPr>
              <a:t>     import </a:t>
            </a:r>
            <a:r>
              <a:rPr lang="en-US" sz="2000" dirty="0"/>
              <a:t>{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} </a:t>
            </a: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b="1" dirty="0" smtClean="0">
                <a:solidFill>
                  <a:srgbClr val="008000"/>
                </a:solidFill>
              </a:rPr>
              <a:t>’@angular/</a:t>
            </a:r>
            <a:r>
              <a:rPr lang="en-US" sz="2000" b="1" dirty="0">
                <a:solidFill>
                  <a:srgbClr val="008000"/>
                </a:solidFill>
              </a:rPr>
              <a:t>core'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>// Initial view: "Message: "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// After 500ms: Message: You are my Hero!"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'hero-message'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 smtClean="0">
                <a:solidFill>
                  <a:srgbClr val="008000"/>
                </a:solidFill>
              </a:rPr>
              <a:t>`Message</a:t>
            </a:r>
            <a:r>
              <a:rPr lang="en-US" sz="2000" b="1" dirty="0">
                <a:solidFill>
                  <a:srgbClr val="008000"/>
                </a:solidFill>
              </a:rPr>
              <a:t>: </a:t>
            </a:r>
            <a:r>
              <a:rPr lang="en-US" sz="2000" b="1" dirty="0" smtClean="0">
                <a:solidFill>
                  <a:srgbClr val="008000"/>
                </a:solidFill>
              </a:rPr>
              <a:t>{{</a:t>
            </a:r>
            <a:r>
              <a:rPr lang="en-US" sz="2000" b="1" dirty="0" err="1" smtClean="0">
                <a:solidFill>
                  <a:srgbClr val="008000"/>
                </a:solidFill>
              </a:rPr>
              <a:t>delayedMessage</a:t>
            </a:r>
            <a:r>
              <a:rPr lang="en-US" sz="2000" b="1" dirty="0" smtClean="0">
                <a:solidFill>
                  <a:srgbClr val="008000"/>
                </a:solidFill>
              </a:rPr>
              <a:t> | </a:t>
            </a:r>
            <a:r>
              <a:rPr lang="en-US" sz="2000" b="1" dirty="0" err="1" smtClean="0">
                <a:solidFill>
                  <a:srgbClr val="008000"/>
                </a:solidFill>
              </a:rPr>
              <a:t>async</a:t>
            </a:r>
            <a:r>
              <a:rPr lang="en-US" sz="2000" b="1" dirty="0" smtClean="0">
                <a:solidFill>
                  <a:srgbClr val="008000"/>
                </a:solidFill>
              </a:rPr>
              <a:t>}} {{</a:t>
            </a:r>
            <a:r>
              <a:rPr lang="en-US" sz="2000" b="1" dirty="0" err="1" smtClean="0">
                <a:solidFill>
                  <a:srgbClr val="008000"/>
                </a:solidFill>
              </a:rPr>
              <a:t>myObj|json</a:t>
            </a:r>
            <a:r>
              <a:rPr lang="en-US" sz="2000" b="1" dirty="0" smtClean="0">
                <a:solidFill>
                  <a:srgbClr val="008000"/>
                </a:solidFill>
              </a:rPr>
              <a:t>}} `</a:t>
            </a:r>
            <a:r>
              <a:rPr lang="en-US" sz="2000" dirty="0" smtClean="0"/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HeroAsyncMessageComponent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  </a:t>
            </a:r>
            <a:r>
              <a:rPr lang="en-US" sz="2000" dirty="0" err="1" smtClean="0"/>
              <a:t>myObj</a:t>
            </a:r>
            <a:r>
              <a:rPr lang="en-US" sz="2000" dirty="0" smtClean="0"/>
              <a:t> = {a:10,b:20}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arr</a:t>
            </a:r>
            <a:r>
              <a:rPr lang="en-US" sz="2000" dirty="0" smtClean="0"/>
              <a:t> = [1,2,3,4,5]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delayedMessage</a:t>
            </a:r>
            <a:r>
              <a:rPr lang="en-US" sz="2000" dirty="0" err="1"/>
              <a:t>:Promise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string</a:t>
            </a:r>
            <a:r>
              <a:rPr lang="en-US" sz="2000" dirty="0"/>
              <a:t>&gt; = </a:t>
            </a:r>
            <a:br>
              <a:rPr lang="en-US" sz="2000" dirty="0"/>
            </a:br>
            <a:r>
              <a:rPr lang="en-US" sz="2000" dirty="0" smtClean="0"/>
              <a:t>		  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Promise((resolve, reject) =&gt;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smtClean="0"/>
              <a:t>		</a:t>
            </a:r>
            <a:r>
              <a:rPr lang="en-US" sz="2000" i="1" dirty="0" err="1" smtClean="0"/>
              <a:t>setTimeout</a:t>
            </a:r>
            <a:r>
              <a:rPr lang="en-US" sz="2000" dirty="0"/>
              <a:t>(() =&gt; resolve(</a:t>
            </a:r>
            <a:r>
              <a:rPr lang="en-US" sz="2000" b="1" dirty="0">
                <a:solidFill>
                  <a:srgbClr val="008000"/>
                </a:solidFill>
              </a:rPr>
              <a:t>'You are my Hero!'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00FF"/>
                </a:solidFill>
              </a:rPr>
              <a:t>500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 smtClean="0"/>
              <a:t>		    </a:t>
            </a:r>
            <a:r>
              <a:rPr lang="en-US" sz="2000" dirty="0"/>
              <a:t>});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pPr marL="342900" indent="-342900">
              <a:spcAft>
                <a:spcPts val="375"/>
              </a:spcAft>
              <a:tabLst>
                <a:tab pos="457200" algn="l"/>
              </a:tabLst>
            </a:pPr>
            <a:endParaRPr lang="en-US" sz="32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5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2820</TotalTime>
  <Words>59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Luxoft modern 2015</vt:lpstr>
      <vt:lpstr>Angular 2  pipes</vt:lpstr>
      <vt:lpstr>Using pipes</vt:lpstr>
      <vt:lpstr>Chaining pipes</vt:lpstr>
      <vt:lpstr>Define custom pipe</vt:lpstr>
      <vt:lpstr>Use custom pipe</vt:lpstr>
      <vt:lpstr>Use Async pipe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pipes</dc:title>
  <dc:creator>Vladimir Sonkin</dc:creator>
  <cp:lastModifiedBy>dp-ptc-3</cp:lastModifiedBy>
  <cp:revision>5</cp:revision>
  <dcterms:created xsi:type="dcterms:W3CDTF">2016-12-06T21:20:07Z</dcterms:created>
  <dcterms:modified xsi:type="dcterms:W3CDTF">2017-02-10T10:20:52Z</dcterms:modified>
</cp:coreProperties>
</file>