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0" r:id="rId4"/>
    <p:sldId id="257" r:id="rId5"/>
    <p:sldId id="261" r:id="rId6"/>
    <p:sldId id="262" r:id="rId7"/>
    <p:sldId id="263" r:id="rId8"/>
    <p:sldId id="265" r:id="rId9"/>
    <p:sldId id="264" r:id="rId10"/>
    <p:sldId id="270"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tosin Peter Ajana" userId="c00650be0b2a3c5b" providerId="LiveId" clId="{58CB12C1-87BB-48E1-85A5-FBB7495E86AD}"/>
    <pc:docChg chg="modSld">
      <pc:chgData name="Oluwatosin Peter Ajana" userId="c00650be0b2a3c5b" providerId="LiveId" clId="{58CB12C1-87BB-48E1-85A5-FBB7495E86AD}" dt="2024-09-02T17:40:07.231" v="44" actId="20577"/>
      <pc:docMkLst>
        <pc:docMk/>
      </pc:docMkLst>
      <pc:sldChg chg="modSp mod">
        <pc:chgData name="Oluwatosin Peter Ajana" userId="c00650be0b2a3c5b" providerId="LiveId" clId="{58CB12C1-87BB-48E1-85A5-FBB7495E86AD}" dt="2024-09-02T17:40:07.231" v="44" actId="20577"/>
        <pc:sldMkLst>
          <pc:docMk/>
          <pc:sldMk cId="0" sldId="258"/>
        </pc:sldMkLst>
        <pc:spChg chg="mod">
          <ac:chgData name="Oluwatosin Peter Ajana" userId="c00650be0b2a3c5b" providerId="LiveId" clId="{58CB12C1-87BB-48E1-85A5-FBB7495E86AD}" dt="2024-09-02T17:40:07.231" v="44" actId="20577"/>
          <ac:spMkLst>
            <pc:docMk/>
            <pc:sldMk cId="0" sldId="258"/>
            <ac:spMk id="2" creationId="{00000000-0000-0000-0000-000000000000}"/>
          </ac:spMkLst>
        </pc:spChg>
      </pc:sldChg>
    </pc:docChg>
  </pc:docChgLst>
  <pc:docChgLst>
    <pc:chgData name="toxcyno@gmail.com" userId="c00650be0b2a3c5b" providerId="LiveId" clId="{EA4E9E9C-C5DE-4FB2-91D7-8B43C649A75A}"/>
    <pc:docChg chg="modSld">
      <pc:chgData name="toxcyno@gmail.com" userId="c00650be0b2a3c5b" providerId="LiveId" clId="{EA4E9E9C-C5DE-4FB2-91D7-8B43C649A75A}" dt="2024-05-16T06:40:15.767" v="0" actId="1036"/>
      <pc:docMkLst>
        <pc:docMk/>
      </pc:docMkLst>
      <pc:sldChg chg="modSp mod">
        <pc:chgData name="toxcyno@gmail.com" userId="c00650be0b2a3c5b" providerId="LiveId" clId="{EA4E9E9C-C5DE-4FB2-91D7-8B43C649A75A}" dt="2024-05-16T06:40:15.767" v="0" actId="1036"/>
        <pc:sldMkLst>
          <pc:docMk/>
          <pc:sldMk cId="0" sldId="258"/>
        </pc:sldMkLst>
        <pc:spChg chg="mod">
          <ac:chgData name="toxcyno@gmail.com" userId="c00650be0b2a3c5b" providerId="LiveId" clId="{EA4E9E9C-C5DE-4FB2-91D7-8B43C649A75A}" dt="2024-05-16T06:40:15.767" v="0" actId="1036"/>
          <ac:spMkLst>
            <pc:docMk/>
            <pc:sldMk cId="0" sldId="258"/>
            <ac:spMk id="3" creationId="{00000000-0000-0000-0000-000000000000}"/>
          </ac:spMkLst>
        </pc:spChg>
      </pc:sldChg>
    </pc:docChg>
  </pc:docChgLst>
  <pc:docChgLst>
    <pc:chgData name="Oluwatosin Peter Ajana" userId="c00650be0b2a3c5b" providerId="LiveId" clId="{EA4E9E9C-C5DE-4FB2-91D7-8B43C649A75A}"/>
    <pc:docChg chg="undo custSel addSld modSld sldOrd">
      <pc:chgData name="Oluwatosin Peter Ajana" userId="c00650be0b2a3c5b" providerId="LiveId" clId="{EA4E9E9C-C5DE-4FB2-91D7-8B43C649A75A}" dt="2024-05-15T13:49:47.037" v="3983" actId="1076"/>
      <pc:docMkLst>
        <pc:docMk/>
      </pc:docMkLst>
      <pc:sldChg chg="addSp delSp modSp mod setBg">
        <pc:chgData name="Oluwatosin Peter Ajana" userId="c00650be0b2a3c5b" providerId="LiveId" clId="{EA4E9E9C-C5DE-4FB2-91D7-8B43C649A75A}" dt="2024-05-15T13:39:56.421" v="3939" actId="20577"/>
        <pc:sldMkLst>
          <pc:docMk/>
          <pc:sldMk cId="3338632243" sldId="256"/>
        </pc:sldMkLst>
        <pc:spChg chg="add mod">
          <ac:chgData name="Oluwatosin Peter Ajana" userId="c00650be0b2a3c5b" providerId="LiveId" clId="{EA4E9E9C-C5DE-4FB2-91D7-8B43C649A75A}" dt="2024-05-15T09:32:09.951" v="278"/>
          <ac:spMkLst>
            <pc:docMk/>
            <pc:sldMk cId="3338632243" sldId="256"/>
            <ac:spMk id="2" creationId="{78456C46-B820-BC06-A574-D779BD135DF9}"/>
          </ac:spMkLst>
        </pc:spChg>
        <pc:spChg chg="add mod">
          <ac:chgData name="Oluwatosin Peter Ajana" userId="c00650be0b2a3c5b" providerId="LiveId" clId="{EA4E9E9C-C5DE-4FB2-91D7-8B43C649A75A}" dt="2024-05-15T13:06:41.652" v="3845" actId="255"/>
          <ac:spMkLst>
            <pc:docMk/>
            <pc:sldMk cId="3338632243" sldId="256"/>
            <ac:spMk id="3" creationId="{8DC6256A-1250-D692-163B-47791156D766}"/>
          </ac:spMkLst>
        </pc:spChg>
        <pc:spChg chg="mod">
          <ac:chgData name="Oluwatosin Peter Ajana" userId="c00650be0b2a3c5b" providerId="LiveId" clId="{EA4E9E9C-C5DE-4FB2-91D7-8B43C649A75A}" dt="2024-05-15T13:39:56.421" v="3939" actId="20577"/>
          <ac:spMkLst>
            <pc:docMk/>
            <pc:sldMk cId="3338632243" sldId="256"/>
            <ac:spMk id="5" creationId="{A6A773F1-6CBD-8BEF-E0BE-8B7404F36BD0}"/>
          </ac:spMkLst>
        </pc:spChg>
        <pc:spChg chg="mod">
          <ac:chgData name="Oluwatosin Peter Ajana" userId="c00650be0b2a3c5b" providerId="LiveId" clId="{EA4E9E9C-C5DE-4FB2-91D7-8B43C649A75A}" dt="2024-05-15T13:39:28.745" v="3933" actId="255"/>
          <ac:spMkLst>
            <pc:docMk/>
            <pc:sldMk cId="3338632243" sldId="256"/>
            <ac:spMk id="7" creationId="{DF4DD965-8101-D81F-6CDF-83C9409F23EC}"/>
          </ac:spMkLst>
        </pc:spChg>
        <pc:spChg chg="mod">
          <ac:chgData name="Oluwatosin Peter Ajana" userId="c00650be0b2a3c5b" providerId="LiveId" clId="{EA4E9E9C-C5DE-4FB2-91D7-8B43C649A75A}" dt="2024-05-15T13:39:43.361" v="3935" actId="255"/>
          <ac:spMkLst>
            <pc:docMk/>
            <pc:sldMk cId="3338632243" sldId="256"/>
            <ac:spMk id="9" creationId="{5AA5CC93-6F0D-D428-1E3A-9F02FF7E9940}"/>
          </ac:spMkLst>
        </pc:spChg>
        <pc:spChg chg="del mod">
          <ac:chgData name="Oluwatosin Peter Ajana" userId="c00650be0b2a3c5b" providerId="LiveId" clId="{EA4E9E9C-C5DE-4FB2-91D7-8B43C649A75A}" dt="2024-05-15T09:32:20.123" v="279" actId="478"/>
          <ac:spMkLst>
            <pc:docMk/>
            <pc:sldMk cId="3338632243" sldId="256"/>
            <ac:spMk id="11" creationId="{ADDB074C-D718-A18B-5FF6-53C7F7068D3E}"/>
          </ac:spMkLst>
        </pc:spChg>
        <pc:spChg chg="mod">
          <ac:chgData name="Oluwatosin Peter Ajana" userId="c00650be0b2a3c5b" providerId="LiveId" clId="{EA4E9E9C-C5DE-4FB2-91D7-8B43C649A75A}" dt="2024-05-15T13:39:36.754" v="3934" actId="255"/>
          <ac:spMkLst>
            <pc:docMk/>
            <pc:sldMk cId="3338632243" sldId="256"/>
            <ac:spMk id="14" creationId="{C2DD62FE-C0FB-AE98-0658-E63AA96A717C}"/>
          </ac:spMkLst>
        </pc:spChg>
        <pc:spChg chg="add del">
          <ac:chgData name="Oluwatosin Peter Ajana" userId="c00650be0b2a3c5b" providerId="LiveId" clId="{EA4E9E9C-C5DE-4FB2-91D7-8B43C649A75A}" dt="2024-05-14T19:37:18.293" v="253" actId="26606"/>
          <ac:spMkLst>
            <pc:docMk/>
            <pc:sldMk cId="3338632243" sldId="256"/>
            <ac:spMk id="19" creationId="{01D0AF59-99C3-4251-AB9A-C966C6AD4400}"/>
          </ac:spMkLst>
        </pc:spChg>
        <pc:spChg chg="add del">
          <ac:chgData name="Oluwatosin Peter Ajana" userId="c00650be0b2a3c5b" providerId="LiveId" clId="{EA4E9E9C-C5DE-4FB2-91D7-8B43C649A75A}" dt="2024-05-14T19:37:18.293" v="253" actId="26606"/>
          <ac:spMkLst>
            <pc:docMk/>
            <pc:sldMk cId="3338632243" sldId="256"/>
            <ac:spMk id="21" creationId="{1855405F-37A2-4869-9154-F8BE3BECE6C3}"/>
          </ac:spMkLst>
        </pc:spChg>
        <pc:spChg chg="add del">
          <ac:chgData name="Oluwatosin Peter Ajana" userId="c00650be0b2a3c5b" providerId="LiveId" clId="{EA4E9E9C-C5DE-4FB2-91D7-8B43C649A75A}" dt="2024-05-14T19:37:19.858" v="255" actId="26606"/>
          <ac:spMkLst>
            <pc:docMk/>
            <pc:sldMk cId="3338632243" sldId="256"/>
            <ac:spMk id="24" creationId="{86FF76B9-219D-4469-AF87-0236D29032F1}"/>
          </ac:spMkLst>
        </pc:spChg>
        <pc:spChg chg="add del">
          <ac:chgData name="Oluwatosin Peter Ajana" userId="c00650be0b2a3c5b" providerId="LiveId" clId="{EA4E9E9C-C5DE-4FB2-91D7-8B43C649A75A}" dt="2024-05-14T19:37:19.858" v="255" actId="26606"/>
          <ac:spMkLst>
            <pc:docMk/>
            <pc:sldMk cId="3338632243" sldId="256"/>
            <ac:spMk id="25" creationId="{2E80C965-DB6D-4F81-9E9E-B027384D0BD6}"/>
          </ac:spMkLst>
        </pc:spChg>
        <pc:spChg chg="add del">
          <ac:chgData name="Oluwatosin Peter Ajana" userId="c00650be0b2a3c5b" providerId="LiveId" clId="{EA4E9E9C-C5DE-4FB2-91D7-8B43C649A75A}" dt="2024-05-14T19:37:19.858" v="255" actId="26606"/>
          <ac:spMkLst>
            <pc:docMk/>
            <pc:sldMk cId="3338632243" sldId="256"/>
            <ac:spMk id="27" creationId="{633C5E46-DAC5-4661-9C87-22B08E2A512F}"/>
          </ac:spMkLst>
        </pc:spChg>
        <pc:grpChg chg="add del">
          <ac:chgData name="Oluwatosin Peter Ajana" userId="c00650be0b2a3c5b" providerId="LiveId" clId="{EA4E9E9C-C5DE-4FB2-91D7-8B43C649A75A}" dt="2024-05-14T19:37:19.858" v="255" actId="26606"/>
          <ac:grpSpMkLst>
            <pc:docMk/>
            <pc:sldMk cId="3338632243" sldId="256"/>
            <ac:grpSpMk id="26" creationId="{DB88BD78-87E1-424D-B479-C37D8E41B12E}"/>
          </ac:grpSpMkLst>
        </pc:grpChg>
        <pc:picChg chg="mod">
          <ac:chgData name="Oluwatosin Peter Ajana" userId="c00650be0b2a3c5b" providerId="LiveId" clId="{EA4E9E9C-C5DE-4FB2-91D7-8B43C649A75A}" dt="2024-05-15T09:28:56.122" v="276" actId="1076"/>
          <ac:picMkLst>
            <pc:docMk/>
            <pc:sldMk cId="3338632243" sldId="256"/>
            <ac:picMk id="12" creationId="{BFE0C6B6-A6D1-4F11-1810-555D24CFD7C3}"/>
          </ac:picMkLst>
        </pc:picChg>
        <pc:cxnChg chg="mod">
          <ac:chgData name="Oluwatosin Peter Ajana" userId="c00650be0b2a3c5b" providerId="LiveId" clId="{EA4E9E9C-C5DE-4FB2-91D7-8B43C649A75A}" dt="2024-05-14T19:37:19.878" v="256" actId="26606"/>
          <ac:cxnSpMkLst>
            <pc:docMk/>
            <pc:sldMk cId="3338632243" sldId="256"/>
            <ac:cxnSpMk id="10" creationId="{4076B55C-F9CB-9BE6-96FF-C22C5A108F73}"/>
          </ac:cxnSpMkLst>
        </pc:cxnChg>
      </pc:sldChg>
      <pc:sldChg chg="addSp delSp modSp mod setBg">
        <pc:chgData name="Oluwatosin Peter Ajana" userId="c00650be0b2a3c5b" providerId="LiveId" clId="{EA4E9E9C-C5DE-4FB2-91D7-8B43C649A75A}" dt="2024-05-15T13:41:53.855" v="3949" actId="255"/>
        <pc:sldMkLst>
          <pc:docMk/>
          <pc:sldMk cId="3346286915" sldId="257"/>
        </pc:sldMkLst>
        <pc:spChg chg="mod">
          <ac:chgData name="Oluwatosin Peter Ajana" userId="c00650be0b2a3c5b" providerId="LiveId" clId="{EA4E9E9C-C5DE-4FB2-91D7-8B43C649A75A}" dt="2024-05-15T13:06:02.786" v="3843" actId="255"/>
          <ac:spMkLst>
            <pc:docMk/>
            <pc:sldMk cId="3346286915" sldId="257"/>
            <ac:spMk id="18" creationId="{ED079721-942D-E34E-A9A7-9B9A12A5DE45}"/>
          </ac:spMkLst>
        </pc:spChg>
        <pc:spChg chg="mod">
          <ac:chgData name="Oluwatosin Peter Ajana" userId="c00650be0b2a3c5b" providerId="LiveId" clId="{EA4E9E9C-C5DE-4FB2-91D7-8B43C649A75A}" dt="2024-05-15T13:41:45.111" v="3948" actId="255"/>
          <ac:spMkLst>
            <pc:docMk/>
            <pc:sldMk cId="3346286915" sldId="257"/>
            <ac:spMk id="38" creationId="{A05EC885-9E72-2C0A-3588-2A1D39EDB8C0}"/>
          </ac:spMkLst>
        </pc:spChg>
        <pc:spChg chg="mod">
          <ac:chgData name="Oluwatosin Peter Ajana" userId="c00650be0b2a3c5b" providerId="LiveId" clId="{EA4E9E9C-C5DE-4FB2-91D7-8B43C649A75A}" dt="2024-05-15T13:41:35.923" v="3947" actId="255"/>
          <ac:spMkLst>
            <pc:docMk/>
            <pc:sldMk cId="3346286915" sldId="257"/>
            <ac:spMk id="40" creationId="{1DE792FF-8C16-5936-3B3F-196A5C1C7865}"/>
          </ac:spMkLst>
        </pc:spChg>
        <pc:spChg chg="mod">
          <ac:chgData name="Oluwatosin Peter Ajana" userId="c00650be0b2a3c5b" providerId="LiveId" clId="{EA4E9E9C-C5DE-4FB2-91D7-8B43C649A75A}" dt="2024-05-15T13:41:53.855" v="3949" actId="255"/>
          <ac:spMkLst>
            <pc:docMk/>
            <pc:sldMk cId="3346286915" sldId="257"/>
            <ac:spMk id="42" creationId="{6D2F5302-6EE7-E118-87D0-6494B8300F09}"/>
          </ac:spMkLst>
        </pc:spChg>
        <pc:spChg chg="add">
          <ac:chgData name="Oluwatosin Peter Ajana" userId="c00650be0b2a3c5b" providerId="LiveId" clId="{EA4E9E9C-C5DE-4FB2-91D7-8B43C649A75A}" dt="2024-05-14T19:36:47.278" v="242" actId="26606"/>
          <ac:spMkLst>
            <pc:docMk/>
            <pc:sldMk cId="3346286915" sldId="257"/>
            <ac:spMk id="44" creationId="{2A11688B-0A27-4E86-8D55-76F71ADF299B}"/>
          </ac:spMkLst>
        </pc:spChg>
        <pc:spChg chg="add del">
          <ac:chgData name="Oluwatosin Peter Ajana" userId="c00650be0b2a3c5b" providerId="LiveId" clId="{EA4E9E9C-C5DE-4FB2-91D7-8B43C649A75A}" dt="2024-05-14T19:35:09.368" v="207" actId="26606"/>
          <ac:spMkLst>
            <pc:docMk/>
            <pc:sldMk cId="3346286915" sldId="257"/>
            <ac:spMk id="47" creationId="{2A11688B-0A27-4E86-8D55-76F71ADF299B}"/>
          </ac:spMkLst>
        </pc:spChg>
        <pc:spChg chg="add">
          <ac:chgData name="Oluwatosin Peter Ajana" userId="c00650be0b2a3c5b" providerId="LiveId" clId="{EA4E9E9C-C5DE-4FB2-91D7-8B43C649A75A}" dt="2024-05-14T19:36:47.278" v="242" actId="26606"/>
          <ac:spMkLst>
            <pc:docMk/>
            <pc:sldMk cId="3346286915" sldId="257"/>
            <ac:spMk id="48" creationId="{40F88E6C-5782-452A-8C4F-9D2C2EAC8499}"/>
          </ac:spMkLst>
        </pc:spChg>
        <pc:spChg chg="add del">
          <ac:chgData name="Oluwatosin Peter Ajana" userId="c00650be0b2a3c5b" providerId="LiveId" clId="{EA4E9E9C-C5DE-4FB2-91D7-8B43C649A75A}" dt="2024-05-14T19:35:30.118" v="217" actId="26606"/>
          <ac:spMkLst>
            <pc:docMk/>
            <pc:sldMk cId="3346286915" sldId="257"/>
            <ac:spMk id="51" creationId="{3847E18C-932D-4C95-AABA-FEC7C9499AD7}"/>
          </ac:spMkLst>
        </pc:spChg>
        <pc:spChg chg="add del">
          <ac:chgData name="Oluwatosin Peter Ajana" userId="c00650be0b2a3c5b" providerId="LiveId" clId="{EA4E9E9C-C5DE-4FB2-91D7-8B43C649A75A}" dt="2024-05-14T19:35:09.368" v="207" actId="26606"/>
          <ac:spMkLst>
            <pc:docMk/>
            <pc:sldMk cId="3346286915" sldId="257"/>
            <ac:spMk id="53" creationId="{40F88E6C-5782-452A-8C4F-9D2C2EAC8499}"/>
          </ac:spMkLst>
        </pc:spChg>
        <pc:spChg chg="add del">
          <ac:chgData name="Oluwatosin Peter Ajana" userId="c00650be0b2a3c5b" providerId="LiveId" clId="{EA4E9E9C-C5DE-4FB2-91D7-8B43C649A75A}" dt="2024-05-14T19:35:11.749" v="209" actId="26606"/>
          <ac:spMkLst>
            <pc:docMk/>
            <pc:sldMk cId="3346286915" sldId="257"/>
            <ac:spMk id="55" creationId="{CEB6D6B1-52B8-45C8-9C83-B5042CDAB0D5}"/>
          </ac:spMkLst>
        </pc:spChg>
        <pc:spChg chg="add del">
          <ac:chgData name="Oluwatosin Peter Ajana" userId="c00650be0b2a3c5b" providerId="LiveId" clId="{EA4E9E9C-C5DE-4FB2-91D7-8B43C649A75A}" dt="2024-05-14T19:35:30.118" v="217" actId="26606"/>
          <ac:spMkLst>
            <pc:docMk/>
            <pc:sldMk cId="3346286915" sldId="257"/>
            <ac:spMk id="57" creationId="{443F2ACA-E6D6-4028-82DD-F03C262D5DE6}"/>
          </ac:spMkLst>
        </pc:spChg>
        <pc:spChg chg="add del">
          <ac:chgData name="Oluwatosin Peter Ajana" userId="c00650be0b2a3c5b" providerId="LiveId" clId="{EA4E9E9C-C5DE-4FB2-91D7-8B43C649A75A}" dt="2024-05-14T19:35:17.068" v="211" actId="26606"/>
          <ac:spMkLst>
            <pc:docMk/>
            <pc:sldMk cId="3346286915" sldId="257"/>
            <ac:spMk id="60" creationId="{5C8908E2-EE49-44D2-9428-A28D2312A8D5}"/>
          </ac:spMkLst>
        </pc:spChg>
        <pc:spChg chg="add del">
          <ac:chgData name="Oluwatosin Peter Ajana" userId="c00650be0b2a3c5b" providerId="LiveId" clId="{EA4E9E9C-C5DE-4FB2-91D7-8B43C649A75A}" dt="2024-05-14T19:35:17.068" v="211" actId="26606"/>
          <ac:spMkLst>
            <pc:docMk/>
            <pc:sldMk cId="3346286915" sldId="257"/>
            <ac:spMk id="62" creationId="{7449A6C7-D15F-4AA5-BFA5-71A404B47016}"/>
          </ac:spMkLst>
        </pc:spChg>
        <pc:spChg chg="add del">
          <ac:chgData name="Oluwatosin Peter Ajana" userId="c00650be0b2a3c5b" providerId="LiveId" clId="{EA4E9E9C-C5DE-4FB2-91D7-8B43C649A75A}" dt="2024-05-14T19:35:17.068" v="211" actId="26606"/>
          <ac:spMkLst>
            <pc:docMk/>
            <pc:sldMk cId="3346286915" sldId="257"/>
            <ac:spMk id="63" creationId="{ED888B23-07FA-482A-96DF-47E31AF1A603}"/>
          </ac:spMkLst>
        </pc:spChg>
        <pc:spChg chg="add del">
          <ac:chgData name="Oluwatosin Peter Ajana" userId="c00650be0b2a3c5b" providerId="LiveId" clId="{EA4E9E9C-C5DE-4FB2-91D7-8B43C649A75A}" dt="2024-05-14T19:35:20.228" v="213" actId="26606"/>
          <ac:spMkLst>
            <pc:docMk/>
            <pc:sldMk cId="3346286915" sldId="257"/>
            <ac:spMk id="65" creationId="{7517A47C-B2E5-4B79-8061-D74B1311AF6E}"/>
          </ac:spMkLst>
        </pc:spChg>
        <pc:spChg chg="add del">
          <ac:chgData name="Oluwatosin Peter Ajana" userId="c00650be0b2a3c5b" providerId="LiveId" clId="{EA4E9E9C-C5DE-4FB2-91D7-8B43C649A75A}" dt="2024-05-14T19:35:20.228" v="213" actId="26606"/>
          <ac:spMkLst>
            <pc:docMk/>
            <pc:sldMk cId="3346286915" sldId="257"/>
            <ac:spMk id="66" creationId="{C505E780-2083-4CB5-A42A-5E0E2908ECC3}"/>
          </ac:spMkLst>
        </pc:spChg>
        <pc:spChg chg="add del">
          <ac:chgData name="Oluwatosin Peter Ajana" userId="c00650be0b2a3c5b" providerId="LiveId" clId="{EA4E9E9C-C5DE-4FB2-91D7-8B43C649A75A}" dt="2024-05-14T19:35:20.228" v="213" actId="26606"/>
          <ac:spMkLst>
            <pc:docMk/>
            <pc:sldMk cId="3346286915" sldId="257"/>
            <ac:spMk id="67" creationId="{D2C0AE1C-0118-41AE-8A10-7CDCBF10E96F}"/>
          </ac:spMkLst>
        </pc:spChg>
        <pc:spChg chg="add del">
          <ac:chgData name="Oluwatosin Peter Ajana" userId="c00650be0b2a3c5b" providerId="LiveId" clId="{EA4E9E9C-C5DE-4FB2-91D7-8B43C649A75A}" dt="2024-05-14T19:35:20.228" v="213" actId="26606"/>
          <ac:spMkLst>
            <pc:docMk/>
            <pc:sldMk cId="3346286915" sldId="257"/>
            <ac:spMk id="68" creationId="{463EEC44-1BA3-44ED-81FC-A644B04B2A44}"/>
          </ac:spMkLst>
        </pc:spChg>
        <pc:spChg chg="add del">
          <ac:chgData name="Oluwatosin Peter Ajana" userId="c00650be0b2a3c5b" providerId="LiveId" clId="{EA4E9E9C-C5DE-4FB2-91D7-8B43C649A75A}" dt="2024-05-14T19:35:28.118" v="215" actId="26606"/>
          <ac:spMkLst>
            <pc:docMk/>
            <pc:sldMk cId="3346286915" sldId="257"/>
            <ac:spMk id="70" creationId="{955A2079-FA98-4876-80F0-72364A7D2EA4}"/>
          </ac:spMkLst>
        </pc:spChg>
        <pc:spChg chg="add del">
          <ac:chgData name="Oluwatosin Peter Ajana" userId="c00650be0b2a3c5b" providerId="LiveId" clId="{EA4E9E9C-C5DE-4FB2-91D7-8B43C649A75A}" dt="2024-05-14T19:35:30.118" v="217" actId="26606"/>
          <ac:spMkLst>
            <pc:docMk/>
            <pc:sldMk cId="3346286915" sldId="257"/>
            <ac:spMk id="72" creationId="{BACC6370-2D7E-4714-9D71-7542949D7D5D}"/>
          </ac:spMkLst>
        </pc:spChg>
        <pc:spChg chg="add del">
          <ac:chgData name="Oluwatosin Peter Ajana" userId="c00650be0b2a3c5b" providerId="LiveId" clId="{EA4E9E9C-C5DE-4FB2-91D7-8B43C649A75A}" dt="2024-05-14T19:35:30.118" v="217" actId="26606"/>
          <ac:spMkLst>
            <pc:docMk/>
            <pc:sldMk cId="3346286915" sldId="257"/>
            <ac:spMk id="73" creationId="{256B2C21-A230-48C0-8DF1-C46611373C44}"/>
          </ac:spMkLst>
        </pc:spChg>
        <pc:spChg chg="add del">
          <ac:chgData name="Oluwatosin Peter Ajana" userId="c00650be0b2a3c5b" providerId="LiveId" clId="{EA4E9E9C-C5DE-4FB2-91D7-8B43C649A75A}" dt="2024-05-14T19:35:30.118" v="217" actId="26606"/>
          <ac:spMkLst>
            <pc:docMk/>
            <pc:sldMk cId="3346286915" sldId="257"/>
            <ac:spMk id="74" creationId="{3150CB11-0C61-439E-910F-5787759E72A0}"/>
          </ac:spMkLst>
        </pc:spChg>
        <pc:spChg chg="add del">
          <ac:chgData name="Oluwatosin Peter Ajana" userId="c00650be0b2a3c5b" providerId="LiveId" clId="{EA4E9E9C-C5DE-4FB2-91D7-8B43C649A75A}" dt="2024-05-14T19:35:30.118" v="217" actId="26606"/>
          <ac:spMkLst>
            <pc:docMk/>
            <pc:sldMk cId="3346286915" sldId="257"/>
            <ac:spMk id="75" creationId="{43F8A58B-5155-44CE-A5FF-7647B47D0A7A}"/>
          </ac:spMkLst>
        </pc:spChg>
        <pc:spChg chg="add del">
          <ac:chgData name="Oluwatosin Peter Ajana" userId="c00650be0b2a3c5b" providerId="LiveId" clId="{EA4E9E9C-C5DE-4FB2-91D7-8B43C649A75A}" dt="2024-05-14T19:35:34.145" v="219" actId="26606"/>
          <ac:spMkLst>
            <pc:docMk/>
            <pc:sldMk cId="3346286915" sldId="257"/>
            <ac:spMk id="77" creationId="{AFF8D2E5-2C4E-47B1-930B-6C82B7C31331}"/>
          </ac:spMkLst>
        </pc:spChg>
        <pc:spChg chg="add del">
          <ac:chgData name="Oluwatosin Peter Ajana" userId="c00650be0b2a3c5b" providerId="LiveId" clId="{EA4E9E9C-C5DE-4FB2-91D7-8B43C649A75A}" dt="2024-05-14T19:35:34.145" v="219" actId="26606"/>
          <ac:spMkLst>
            <pc:docMk/>
            <pc:sldMk cId="3346286915" sldId="257"/>
            <ac:spMk id="78" creationId="{801E4ADA-0EA9-4930-846E-3C11E8BED6DD}"/>
          </ac:spMkLst>
        </pc:spChg>
        <pc:spChg chg="add del">
          <ac:chgData name="Oluwatosin Peter Ajana" userId="c00650be0b2a3c5b" providerId="LiveId" clId="{EA4E9E9C-C5DE-4FB2-91D7-8B43C649A75A}" dt="2024-05-14T19:35:34.145" v="219" actId="26606"/>
          <ac:spMkLst>
            <pc:docMk/>
            <pc:sldMk cId="3346286915" sldId="257"/>
            <ac:spMk id="79" creationId="{FB92FFCE-0C90-454E-AA25-D4EE9A6C39C5}"/>
          </ac:spMkLst>
        </pc:spChg>
        <pc:spChg chg="add del">
          <ac:chgData name="Oluwatosin Peter Ajana" userId="c00650be0b2a3c5b" providerId="LiveId" clId="{EA4E9E9C-C5DE-4FB2-91D7-8B43C649A75A}" dt="2024-05-14T19:35:38.018" v="221" actId="26606"/>
          <ac:spMkLst>
            <pc:docMk/>
            <pc:sldMk cId="3346286915" sldId="257"/>
            <ac:spMk id="81" creationId="{AE2B703B-46F9-481A-A605-82E2A828C4FA}"/>
          </ac:spMkLst>
        </pc:spChg>
        <pc:spChg chg="add del">
          <ac:chgData name="Oluwatosin Peter Ajana" userId="c00650be0b2a3c5b" providerId="LiveId" clId="{EA4E9E9C-C5DE-4FB2-91D7-8B43C649A75A}" dt="2024-05-14T19:35:38.018" v="221" actId="26606"/>
          <ac:spMkLst>
            <pc:docMk/>
            <pc:sldMk cId="3346286915" sldId="257"/>
            <ac:spMk id="82" creationId="{F13BE4D7-0C3D-4906-B230-A1C5B4665CCF}"/>
          </ac:spMkLst>
        </pc:spChg>
        <pc:spChg chg="add del">
          <ac:chgData name="Oluwatosin Peter Ajana" userId="c00650be0b2a3c5b" providerId="LiveId" clId="{EA4E9E9C-C5DE-4FB2-91D7-8B43C649A75A}" dt="2024-05-14T19:35:41.763" v="223" actId="26606"/>
          <ac:spMkLst>
            <pc:docMk/>
            <pc:sldMk cId="3346286915" sldId="257"/>
            <ac:spMk id="84" creationId="{2A11688B-0A27-4E86-8D55-76F71ADF299B}"/>
          </ac:spMkLst>
        </pc:spChg>
        <pc:spChg chg="add del">
          <ac:chgData name="Oluwatosin Peter Ajana" userId="c00650be0b2a3c5b" providerId="LiveId" clId="{EA4E9E9C-C5DE-4FB2-91D7-8B43C649A75A}" dt="2024-05-14T19:35:41.763" v="223" actId="26606"/>
          <ac:spMkLst>
            <pc:docMk/>
            <pc:sldMk cId="3346286915" sldId="257"/>
            <ac:spMk id="87" creationId="{40F88E6C-5782-452A-8C4F-9D2C2EAC8499}"/>
          </ac:spMkLst>
        </pc:spChg>
        <pc:spChg chg="add del">
          <ac:chgData name="Oluwatosin Peter Ajana" userId="c00650be0b2a3c5b" providerId="LiveId" clId="{EA4E9E9C-C5DE-4FB2-91D7-8B43C649A75A}" dt="2024-05-14T19:35:43.973" v="225" actId="26606"/>
          <ac:spMkLst>
            <pc:docMk/>
            <pc:sldMk cId="3346286915" sldId="257"/>
            <ac:spMk id="89" creationId="{CEB6D6B1-52B8-45C8-9C83-B5042CDAB0D5}"/>
          </ac:spMkLst>
        </pc:spChg>
        <pc:spChg chg="add del">
          <ac:chgData name="Oluwatosin Peter Ajana" userId="c00650be0b2a3c5b" providerId="LiveId" clId="{EA4E9E9C-C5DE-4FB2-91D7-8B43C649A75A}" dt="2024-05-14T19:35:45.377" v="227" actId="26606"/>
          <ac:spMkLst>
            <pc:docMk/>
            <pc:sldMk cId="3346286915" sldId="257"/>
            <ac:spMk id="94" creationId="{2A11688B-0A27-4E86-8D55-76F71ADF299B}"/>
          </ac:spMkLst>
        </pc:spChg>
        <pc:spChg chg="add del">
          <ac:chgData name="Oluwatosin Peter Ajana" userId="c00650be0b2a3c5b" providerId="LiveId" clId="{EA4E9E9C-C5DE-4FB2-91D7-8B43C649A75A}" dt="2024-05-14T19:35:45.377" v="227" actId="26606"/>
          <ac:spMkLst>
            <pc:docMk/>
            <pc:sldMk cId="3346286915" sldId="257"/>
            <ac:spMk id="97" creationId="{40F88E6C-5782-452A-8C4F-9D2C2EAC8499}"/>
          </ac:spMkLst>
        </pc:spChg>
        <pc:spChg chg="add del">
          <ac:chgData name="Oluwatosin Peter Ajana" userId="c00650be0b2a3c5b" providerId="LiveId" clId="{EA4E9E9C-C5DE-4FB2-91D7-8B43C649A75A}" dt="2024-05-14T19:35:47.696" v="229" actId="26606"/>
          <ac:spMkLst>
            <pc:docMk/>
            <pc:sldMk cId="3346286915" sldId="257"/>
            <ac:spMk id="99" creationId="{7517A47C-B2E5-4B79-8061-D74B1311AF6E}"/>
          </ac:spMkLst>
        </pc:spChg>
        <pc:spChg chg="add del">
          <ac:chgData name="Oluwatosin Peter Ajana" userId="c00650be0b2a3c5b" providerId="LiveId" clId="{EA4E9E9C-C5DE-4FB2-91D7-8B43C649A75A}" dt="2024-05-14T19:35:47.696" v="229" actId="26606"/>
          <ac:spMkLst>
            <pc:docMk/>
            <pc:sldMk cId="3346286915" sldId="257"/>
            <ac:spMk id="100" creationId="{C505E780-2083-4CB5-A42A-5E0E2908ECC3}"/>
          </ac:spMkLst>
        </pc:spChg>
        <pc:spChg chg="add del">
          <ac:chgData name="Oluwatosin Peter Ajana" userId="c00650be0b2a3c5b" providerId="LiveId" clId="{EA4E9E9C-C5DE-4FB2-91D7-8B43C649A75A}" dt="2024-05-14T19:35:47.696" v="229" actId="26606"/>
          <ac:spMkLst>
            <pc:docMk/>
            <pc:sldMk cId="3346286915" sldId="257"/>
            <ac:spMk id="101" creationId="{D2C0AE1C-0118-41AE-8A10-7CDCBF10E96F}"/>
          </ac:spMkLst>
        </pc:spChg>
        <pc:spChg chg="add del">
          <ac:chgData name="Oluwatosin Peter Ajana" userId="c00650be0b2a3c5b" providerId="LiveId" clId="{EA4E9E9C-C5DE-4FB2-91D7-8B43C649A75A}" dt="2024-05-14T19:35:47.696" v="229" actId="26606"/>
          <ac:spMkLst>
            <pc:docMk/>
            <pc:sldMk cId="3346286915" sldId="257"/>
            <ac:spMk id="102" creationId="{463EEC44-1BA3-44ED-81FC-A644B04B2A44}"/>
          </ac:spMkLst>
        </pc:spChg>
        <pc:spChg chg="add del">
          <ac:chgData name="Oluwatosin Peter Ajana" userId="c00650be0b2a3c5b" providerId="LiveId" clId="{EA4E9E9C-C5DE-4FB2-91D7-8B43C649A75A}" dt="2024-05-14T19:36:00.467" v="231" actId="26606"/>
          <ac:spMkLst>
            <pc:docMk/>
            <pc:sldMk cId="3346286915" sldId="257"/>
            <ac:spMk id="104" creationId="{955A2079-FA98-4876-80F0-72364A7D2EA4}"/>
          </ac:spMkLst>
        </pc:spChg>
        <pc:spChg chg="add del">
          <ac:chgData name="Oluwatosin Peter Ajana" userId="c00650be0b2a3c5b" providerId="LiveId" clId="{EA4E9E9C-C5DE-4FB2-91D7-8B43C649A75A}" dt="2024-05-14T19:36:10.928" v="233" actId="26606"/>
          <ac:spMkLst>
            <pc:docMk/>
            <pc:sldMk cId="3346286915" sldId="257"/>
            <ac:spMk id="106" creationId="{2A11688B-0A27-4E86-8D55-76F71ADF299B}"/>
          </ac:spMkLst>
        </pc:spChg>
        <pc:spChg chg="add del">
          <ac:chgData name="Oluwatosin Peter Ajana" userId="c00650be0b2a3c5b" providerId="LiveId" clId="{EA4E9E9C-C5DE-4FB2-91D7-8B43C649A75A}" dt="2024-05-14T19:36:10.928" v="233" actId="26606"/>
          <ac:spMkLst>
            <pc:docMk/>
            <pc:sldMk cId="3346286915" sldId="257"/>
            <ac:spMk id="109" creationId="{40F88E6C-5782-452A-8C4F-9D2C2EAC8499}"/>
          </ac:spMkLst>
        </pc:spChg>
        <pc:grpChg chg="add">
          <ac:chgData name="Oluwatosin Peter Ajana" userId="c00650be0b2a3c5b" providerId="LiveId" clId="{EA4E9E9C-C5DE-4FB2-91D7-8B43C649A75A}" dt="2024-05-14T19:36:47.278" v="242" actId="26606"/>
          <ac:grpSpMkLst>
            <pc:docMk/>
            <pc:sldMk cId="3346286915" sldId="257"/>
            <ac:grpSpMk id="45" creationId="{C84A868B-654E-447C-8D9C-0F9328308CA2}"/>
          </ac:grpSpMkLst>
        </pc:grpChg>
        <pc:grpChg chg="add del">
          <ac:chgData name="Oluwatosin Peter Ajana" userId="c00650be0b2a3c5b" providerId="LiveId" clId="{EA4E9E9C-C5DE-4FB2-91D7-8B43C649A75A}" dt="2024-05-14T19:35:09.368" v="207" actId="26606"/>
          <ac:grpSpMkLst>
            <pc:docMk/>
            <pc:sldMk cId="3346286915" sldId="257"/>
            <ac:grpSpMk id="49" creationId="{C84A868B-654E-447C-8D9C-0F9328308CA2}"/>
          </ac:grpSpMkLst>
        </pc:grpChg>
        <pc:grpChg chg="add del">
          <ac:chgData name="Oluwatosin Peter Ajana" userId="c00650be0b2a3c5b" providerId="LiveId" clId="{EA4E9E9C-C5DE-4FB2-91D7-8B43C649A75A}" dt="2024-05-14T19:35:11.749" v="209" actId="26606"/>
          <ac:grpSpMkLst>
            <pc:docMk/>
            <pc:sldMk cId="3346286915" sldId="257"/>
            <ac:grpSpMk id="56" creationId="{3290B888-1DA2-4603-9690-BF863DCD1E87}"/>
          </ac:grpSpMkLst>
        </pc:grpChg>
        <pc:grpChg chg="add del">
          <ac:chgData name="Oluwatosin Peter Ajana" userId="c00650be0b2a3c5b" providerId="LiveId" clId="{EA4E9E9C-C5DE-4FB2-91D7-8B43C649A75A}" dt="2024-05-14T19:35:17.068" v="211" actId="26606"/>
          <ac:grpSpMkLst>
            <pc:docMk/>
            <pc:sldMk cId="3346286915" sldId="257"/>
            <ac:grpSpMk id="61" creationId="{05314994-6337-4875-8CF5-652CAFE8342C}"/>
          </ac:grpSpMkLst>
        </pc:grpChg>
        <pc:grpChg chg="add del">
          <ac:chgData name="Oluwatosin Peter Ajana" userId="c00650be0b2a3c5b" providerId="LiveId" clId="{EA4E9E9C-C5DE-4FB2-91D7-8B43C649A75A}" dt="2024-05-14T19:35:41.763" v="223" actId="26606"/>
          <ac:grpSpMkLst>
            <pc:docMk/>
            <pc:sldMk cId="3346286915" sldId="257"/>
            <ac:grpSpMk id="85" creationId="{C84A868B-654E-447C-8D9C-0F9328308CA2}"/>
          </ac:grpSpMkLst>
        </pc:grpChg>
        <pc:grpChg chg="add del">
          <ac:chgData name="Oluwatosin Peter Ajana" userId="c00650be0b2a3c5b" providerId="LiveId" clId="{EA4E9E9C-C5DE-4FB2-91D7-8B43C649A75A}" dt="2024-05-14T19:35:43.973" v="225" actId="26606"/>
          <ac:grpSpMkLst>
            <pc:docMk/>
            <pc:sldMk cId="3346286915" sldId="257"/>
            <ac:grpSpMk id="90" creationId="{3290B888-1DA2-4603-9690-BF863DCD1E87}"/>
          </ac:grpSpMkLst>
        </pc:grpChg>
        <pc:grpChg chg="add del">
          <ac:chgData name="Oluwatosin Peter Ajana" userId="c00650be0b2a3c5b" providerId="LiveId" clId="{EA4E9E9C-C5DE-4FB2-91D7-8B43C649A75A}" dt="2024-05-14T19:35:45.377" v="227" actId="26606"/>
          <ac:grpSpMkLst>
            <pc:docMk/>
            <pc:sldMk cId="3346286915" sldId="257"/>
            <ac:grpSpMk id="95" creationId="{C84A868B-654E-447C-8D9C-0F9328308CA2}"/>
          </ac:grpSpMkLst>
        </pc:grpChg>
        <pc:grpChg chg="add del">
          <ac:chgData name="Oluwatosin Peter Ajana" userId="c00650be0b2a3c5b" providerId="LiveId" clId="{EA4E9E9C-C5DE-4FB2-91D7-8B43C649A75A}" dt="2024-05-14T19:36:10.928" v="233" actId="26606"/>
          <ac:grpSpMkLst>
            <pc:docMk/>
            <pc:sldMk cId="3346286915" sldId="257"/>
            <ac:grpSpMk id="107" creationId="{C84A868B-654E-447C-8D9C-0F9328308CA2}"/>
          </ac:grpSpMkLst>
        </pc:grpChg>
        <pc:picChg chg="mod">
          <ac:chgData name="Oluwatosin Peter Ajana" userId="c00650be0b2a3c5b" providerId="LiveId" clId="{EA4E9E9C-C5DE-4FB2-91D7-8B43C649A75A}" dt="2024-05-14T19:36:47.278" v="242" actId="26606"/>
          <ac:picMkLst>
            <pc:docMk/>
            <pc:sldMk cId="3346286915" sldId="257"/>
            <ac:picMk id="26" creationId="{D6CE3726-CEBD-8C58-AFB2-C497903F58D8}"/>
          </ac:picMkLst>
        </pc:picChg>
        <pc:picChg chg="mod">
          <ac:chgData name="Oluwatosin Peter Ajana" userId="c00650be0b2a3c5b" providerId="LiveId" clId="{EA4E9E9C-C5DE-4FB2-91D7-8B43C649A75A}" dt="2024-05-14T19:36:47.278" v="242" actId="26606"/>
          <ac:picMkLst>
            <pc:docMk/>
            <pc:sldMk cId="3346286915" sldId="257"/>
            <ac:picMk id="33" creationId="{B8C84F32-A86F-9C41-FA23-648D873043F2}"/>
          </ac:picMkLst>
        </pc:picChg>
        <pc:picChg chg="mod">
          <ac:chgData name="Oluwatosin Peter Ajana" userId="c00650be0b2a3c5b" providerId="LiveId" clId="{EA4E9E9C-C5DE-4FB2-91D7-8B43C649A75A}" dt="2024-05-14T19:36:47.278" v="242" actId="26606"/>
          <ac:picMkLst>
            <pc:docMk/>
            <pc:sldMk cId="3346286915" sldId="257"/>
            <ac:picMk id="35" creationId="{6336030B-8797-73CB-AEF4-5649B25D184F}"/>
          </ac:picMkLst>
        </pc:picChg>
        <pc:picChg chg="add mod">
          <ac:chgData name="Oluwatosin Peter Ajana" userId="c00650be0b2a3c5b" providerId="LiveId" clId="{EA4E9E9C-C5DE-4FB2-91D7-8B43C649A75A}" dt="2024-05-14T20:07:06.924" v="269" actId="1076"/>
          <ac:picMkLst>
            <pc:docMk/>
            <pc:sldMk cId="3346286915" sldId="257"/>
            <ac:picMk id="43" creationId="{8CFCB9A6-17A9-4B58-08CF-FED0C19C7C1C}"/>
          </ac:picMkLst>
        </pc:picChg>
      </pc:sldChg>
      <pc:sldChg chg="addSp delSp modSp mod setBg">
        <pc:chgData name="Oluwatosin Peter Ajana" userId="c00650be0b2a3c5b" providerId="LiveId" clId="{EA4E9E9C-C5DE-4FB2-91D7-8B43C649A75A}" dt="2024-05-15T13:44:48.811" v="3967" actId="20577"/>
        <pc:sldMkLst>
          <pc:docMk/>
          <pc:sldMk cId="0" sldId="258"/>
        </pc:sldMkLst>
        <pc:spChg chg="mod">
          <ac:chgData name="Oluwatosin Peter Ajana" userId="c00650be0b2a3c5b" providerId="LiveId" clId="{EA4E9E9C-C5DE-4FB2-91D7-8B43C649A75A}" dt="2024-05-15T13:44:48.811" v="3967" actId="20577"/>
          <ac:spMkLst>
            <pc:docMk/>
            <pc:sldMk cId="0" sldId="258"/>
            <ac:spMk id="2" creationId="{00000000-0000-0000-0000-000000000000}"/>
          </ac:spMkLst>
        </pc:spChg>
        <pc:spChg chg="mod">
          <ac:chgData name="Oluwatosin Peter Ajana" userId="c00650be0b2a3c5b" providerId="LiveId" clId="{EA4E9E9C-C5DE-4FB2-91D7-8B43C649A75A}" dt="2024-05-15T13:44:33.535" v="3965" actId="26606"/>
          <ac:spMkLst>
            <pc:docMk/>
            <pc:sldMk cId="0" sldId="258"/>
            <ac:spMk id="3" creationId="{00000000-0000-0000-0000-000000000000}"/>
          </ac:spMkLst>
        </pc:spChg>
        <pc:spChg chg="add del">
          <ac:chgData name="Oluwatosin Peter Ajana" userId="c00650be0b2a3c5b" providerId="LiveId" clId="{EA4E9E9C-C5DE-4FB2-91D7-8B43C649A75A}" dt="2024-05-15T13:44:25.916" v="3959" actId="26606"/>
          <ac:spMkLst>
            <pc:docMk/>
            <pc:sldMk cId="0" sldId="258"/>
            <ac:spMk id="6" creationId="{01D0AF59-99C3-4251-AB9A-C966C6AD4400}"/>
          </ac:spMkLst>
        </pc:spChg>
        <pc:spChg chg="add del">
          <ac:chgData name="Oluwatosin Peter Ajana" userId="c00650be0b2a3c5b" providerId="LiveId" clId="{EA4E9E9C-C5DE-4FB2-91D7-8B43C649A75A}" dt="2024-05-15T13:44:25.916" v="3959" actId="26606"/>
          <ac:spMkLst>
            <pc:docMk/>
            <pc:sldMk cId="0" sldId="258"/>
            <ac:spMk id="7" creationId="{1855405F-37A2-4869-9154-F8BE3BECE6C3}"/>
          </ac:spMkLst>
        </pc:spChg>
        <pc:spChg chg="add del">
          <ac:chgData name="Oluwatosin Peter Ajana" userId="c00650be0b2a3c5b" providerId="LiveId" clId="{EA4E9E9C-C5DE-4FB2-91D7-8B43C649A75A}" dt="2024-05-15T13:44:27.770" v="3961" actId="26606"/>
          <ac:spMkLst>
            <pc:docMk/>
            <pc:sldMk cId="0" sldId="258"/>
            <ac:spMk id="9" creationId="{69D184B2-2226-4E31-BCCB-444330767440}"/>
          </ac:spMkLst>
        </pc:spChg>
        <pc:spChg chg="add del">
          <ac:chgData name="Oluwatosin Peter Ajana" userId="c00650be0b2a3c5b" providerId="LiveId" clId="{EA4E9E9C-C5DE-4FB2-91D7-8B43C649A75A}" dt="2024-05-14T19:37:32.808" v="260" actId="26606"/>
          <ac:spMkLst>
            <pc:docMk/>
            <pc:sldMk cId="0" sldId="258"/>
            <ac:spMk id="10" creationId="{86FF76B9-219D-4469-AF87-0236D29032F1}"/>
          </ac:spMkLst>
        </pc:spChg>
        <pc:spChg chg="add del">
          <ac:chgData name="Oluwatosin Peter Ajana" userId="c00650be0b2a3c5b" providerId="LiveId" clId="{EA4E9E9C-C5DE-4FB2-91D7-8B43C649A75A}" dt="2024-05-15T13:44:27.770" v="3961" actId="26606"/>
          <ac:spMkLst>
            <pc:docMk/>
            <pc:sldMk cId="0" sldId="258"/>
            <ac:spMk id="11" creationId="{1AC4D4E3-486A-464A-8EC8-D44881097267}"/>
          </ac:spMkLst>
        </pc:spChg>
        <pc:spChg chg="add del">
          <ac:chgData name="Oluwatosin Peter Ajana" userId="c00650be0b2a3c5b" providerId="LiveId" clId="{EA4E9E9C-C5DE-4FB2-91D7-8B43C649A75A}" dt="2024-05-15T13:44:27.770" v="3961" actId="26606"/>
          <ac:spMkLst>
            <pc:docMk/>
            <pc:sldMk cId="0" sldId="258"/>
            <ac:spMk id="14" creationId="{864DE13E-58EB-4475-B79C-0D4FC651239B}"/>
          </ac:spMkLst>
        </pc:spChg>
        <pc:spChg chg="add del">
          <ac:chgData name="Oluwatosin Peter Ajana" userId="c00650be0b2a3c5b" providerId="LiveId" clId="{EA4E9E9C-C5DE-4FB2-91D7-8B43C649A75A}" dt="2024-05-14T19:37:32.808" v="260" actId="26606"/>
          <ac:spMkLst>
            <pc:docMk/>
            <pc:sldMk cId="0" sldId="258"/>
            <ac:spMk id="16" creationId="{2E80C965-DB6D-4F81-9E9E-B027384D0BD6}"/>
          </ac:spMkLst>
        </pc:spChg>
        <pc:spChg chg="add del">
          <ac:chgData name="Oluwatosin Peter Ajana" userId="c00650be0b2a3c5b" providerId="LiveId" clId="{EA4E9E9C-C5DE-4FB2-91D7-8B43C649A75A}" dt="2024-05-15T13:44:29.766" v="3963" actId="26606"/>
          <ac:spMkLst>
            <pc:docMk/>
            <pc:sldMk cId="0" sldId="258"/>
            <ac:spMk id="17" creationId="{86FF76B9-219D-4469-AF87-0236D29032F1}"/>
          </ac:spMkLst>
        </pc:spChg>
        <pc:spChg chg="add del">
          <ac:chgData name="Oluwatosin Peter Ajana" userId="c00650be0b2a3c5b" providerId="LiveId" clId="{EA4E9E9C-C5DE-4FB2-91D7-8B43C649A75A}" dt="2024-05-14T19:37:32.808" v="260" actId="26606"/>
          <ac:spMkLst>
            <pc:docMk/>
            <pc:sldMk cId="0" sldId="258"/>
            <ac:spMk id="18" creationId="{633C5E46-DAC5-4661-9C87-22B08E2A512F}"/>
          </ac:spMkLst>
        </pc:spChg>
        <pc:spChg chg="add del">
          <ac:chgData name="Oluwatosin Peter Ajana" userId="c00650be0b2a3c5b" providerId="LiveId" clId="{EA4E9E9C-C5DE-4FB2-91D7-8B43C649A75A}" dt="2024-05-14T19:37:35.108" v="262" actId="26606"/>
          <ac:spMkLst>
            <pc:docMk/>
            <pc:sldMk cId="0" sldId="258"/>
            <ac:spMk id="20" creationId="{01D0AF59-99C3-4251-AB9A-C966C6AD4400}"/>
          </ac:spMkLst>
        </pc:spChg>
        <pc:spChg chg="add del">
          <ac:chgData name="Oluwatosin Peter Ajana" userId="c00650be0b2a3c5b" providerId="LiveId" clId="{EA4E9E9C-C5DE-4FB2-91D7-8B43C649A75A}" dt="2024-05-14T19:37:35.108" v="262" actId="26606"/>
          <ac:spMkLst>
            <pc:docMk/>
            <pc:sldMk cId="0" sldId="258"/>
            <ac:spMk id="21" creationId="{1855405F-37A2-4869-9154-F8BE3BECE6C3}"/>
          </ac:spMkLst>
        </pc:spChg>
        <pc:spChg chg="add del">
          <ac:chgData name="Oluwatosin Peter Ajana" userId="c00650be0b2a3c5b" providerId="LiveId" clId="{EA4E9E9C-C5DE-4FB2-91D7-8B43C649A75A}" dt="2024-05-14T19:37:37.208" v="264" actId="26606"/>
          <ac:spMkLst>
            <pc:docMk/>
            <pc:sldMk cId="0" sldId="258"/>
            <ac:spMk id="23" creationId="{DA2E7C1E-2B5A-4BBA-AE51-1CD8C19309D7}"/>
          </ac:spMkLst>
        </pc:spChg>
        <pc:spChg chg="add del">
          <ac:chgData name="Oluwatosin Peter Ajana" userId="c00650be0b2a3c5b" providerId="LiveId" clId="{EA4E9E9C-C5DE-4FB2-91D7-8B43C649A75A}" dt="2024-05-14T19:37:37.208" v="264" actId="26606"/>
          <ac:spMkLst>
            <pc:docMk/>
            <pc:sldMk cId="0" sldId="258"/>
            <ac:spMk id="24" creationId="{43DF76B1-5174-4FAF-9D19-FFEE98426836}"/>
          </ac:spMkLst>
        </pc:spChg>
        <pc:spChg chg="add del">
          <ac:chgData name="Oluwatosin Peter Ajana" userId="c00650be0b2a3c5b" providerId="LiveId" clId="{EA4E9E9C-C5DE-4FB2-91D7-8B43C649A75A}" dt="2024-05-15T13:44:29.766" v="3963" actId="26606"/>
          <ac:spMkLst>
            <pc:docMk/>
            <pc:sldMk cId="0" sldId="258"/>
            <ac:spMk id="25" creationId="{2E80C965-DB6D-4F81-9E9E-B027384D0BD6}"/>
          </ac:spMkLst>
        </pc:spChg>
        <pc:spChg chg="add del">
          <ac:chgData name="Oluwatosin Peter Ajana" userId="c00650be0b2a3c5b" providerId="LiveId" clId="{EA4E9E9C-C5DE-4FB2-91D7-8B43C649A75A}" dt="2024-05-14T19:37:39.328" v="266" actId="26606"/>
          <ac:spMkLst>
            <pc:docMk/>
            <pc:sldMk cId="0" sldId="258"/>
            <ac:spMk id="26" creationId="{5F879AC3-D4CE-493C-ADC7-06205677F4F8}"/>
          </ac:spMkLst>
        </pc:spChg>
        <pc:spChg chg="add del">
          <ac:chgData name="Oluwatosin Peter Ajana" userId="c00650be0b2a3c5b" providerId="LiveId" clId="{EA4E9E9C-C5DE-4FB2-91D7-8B43C649A75A}" dt="2024-05-14T19:37:39.328" v="266" actId="26606"/>
          <ac:spMkLst>
            <pc:docMk/>
            <pc:sldMk cId="0" sldId="258"/>
            <ac:spMk id="27" creationId="{736F0DFD-0954-464F-BF12-DD2E6F6E0380}"/>
          </ac:spMkLst>
        </pc:spChg>
        <pc:spChg chg="add del">
          <ac:chgData name="Oluwatosin Peter Ajana" userId="c00650be0b2a3c5b" providerId="LiveId" clId="{EA4E9E9C-C5DE-4FB2-91D7-8B43C649A75A}" dt="2024-05-15T13:44:29.766" v="3963" actId="26606"/>
          <ac:spMkLst>
            <pc:docMk/>
            <pc:sldMk cId="0" sldId="258"/>
            <ac:spMk id="28" creationId="{633C5E46-DAC5-4661-9C87-22B08E2A512F}"/>
          </ac:spMkLst>
        </pc:spChg>
        <pc:spChg chg="add del">
          <ac:chgData name="Oluwatosin Peter Ajana" userId="c00650be0b2a3c5b" providerId="LiveId" clId="{EA4E9E9C-C5DE-4FB2-91D7-8B43C649A75A}" dt="2024-05-15T13:44:33.535" v="3965" actId="26606"/>
          <ac:spMkLst>
            <pc:docMk/>
            <pc:sldMk cId="0" sldId="258"/>
            <ac:spMk id="30" creationId="{B9FF99BD-075F-4761-A995-6FC574BD25EA}"/>
          </ac:spMkLst>
        </pc:spChg>
        <pc:spChg chg="add del">
          <ac:chgData name="Oluwatosin Peter Ajana" userId="c00650be0b2a3c5b" providerId="LiveId" clId="{EA4E9E9C-C5DE-4FB2-91D7-8B43C649A75A}" dt="2024-05-15T13:44:33.535" v="3965" actId="26606"/>
          <ac:spMkLst>
            <pc:docMk/>
            <pc:sldMk cId="0" sldId="258"/>
            <ac:spMk id="31" creationId="{A7B21A54-9BA3-4EA9-B460-5A829ADD9051}"/>
          </ac:spMkLst>
        </pc:spChg>
        <pc:spChg chg="add del">
          <ac:chgData name="Oluwatosin Peter Ajana" userId="c00650be0b2a3c5b" providerId="LiveId" clId="{EA4E9E9C-C5DE-4FB2-91D7-8B43C649A75A}" dt="2024-05-15T13:44:33.535" v="3965" actId="26606"/>
          <ac:spMkLst>
            <pc:docMk/>
            <pc:sldMk cId="0" sldId="258"/>
            <ac:spMk id="32" creationId="{6FA8F714-B9D8-488A-8CCA-E9948FF913A9}"/>
          </ac:spMkLst>
        </pc:spChg>
        <pc:grpChg chg="add del">
          <ac:chgData name="Oluwatosin Peter Ajana" userId="c00650be0b2a3c5b" providerId="LiveId" clId="{EA4E9E9C-C5DE-4FB2-91D7-8B43C649A75A}" dt="2024-05-14T19:37:32.808" v="260" actId="26606"/>
          <ac:grpSpMkLst>
            <pc:docMk/>
            <pc:sldMk cId="0" sldId="258"/>
            <ac:grpSpMk id="12" creationId="{DB88BD78-87E1-424D-B479-C37D8E41B12E}"/>
          </ac:grpSpMkLst>
        </pc:grpChg>
        <pc:grpChg chg="add del">
          <ac:chgData name="Oluwatosin Peter Ajana" userId="c00650be0b2a3c5b" providerId="LiveId" clId="{EA4E9E9C-C5DE-4FB2-91D7-8B43C649A75A}" dt="2024-05-15T13:44:29.766" v="3963" actId="26606"/>
          <ac:grpSpMkLst>
            <pc:docMk/>
            <pc:sldMk cId="0" sldId="258"/>
            <ac:grpSpMk id="19" creationId="{DB88BD78-87E1-424D-B479-C37D8E41B12E}"/>
          </ac:grpSpMkLst>
        </pc:grpChg>
        <pc:picChg chg="mod">
          <ac:chgData name="Oluwatosin Peter Ajana" userId="c00650be0b2a3c5b" providerId="LiveId" clId="{EA4E9E9C-C5DE-4FB2-91D7-8B43C649A75A}" dt="2024-05-15T13:44:33.535" v="3965" actId="26606"/>
          <ac:picMkLst>
            <pc:docMk/>
            <pc:sldMk cId="0" sldId="258"/>
            <ac:picMk id="4" creationId="{6E98C16F-051F-61DE-347E-95380521DBC5}"/>
          </ac:picMkLst>
        </pc:picChg>
      </pc:sldChg>
      <pc:sldChg chg="addSp delSp modSp mod setBg">
        <pc:chgData name="Oluwatosin Peter Ajana" userId="c00650be0b2a3c5b" providerId="LiveId" clId="{EA4E9E9C-C5DE-4FB2-91D7-8B43C649A75A}" dt="2024-05-15T13:41:19.966" v="3946" actId="255"/>
        <pc:sldMkLst>
          <pc:docMk/>
          <pc:sldMk cId="2214559729" sldId="260"/>
        </pc:sldMkLst>
        <pc:spChg chg="add del mod">
          <ac:chgData name="Oluwatosin Peter Ajana" userId="c00650be0b2a3c5b" providerId="LiveId" clId="{EA4E9E9C-C5DE-4FB2-91D7-8B43C649A75A}" dt="2024-05-15T13:09:02.843" v="3849" actId="478"/>
          <ac:spMkLst>
            <pc:docMk/>
            <pc:sldMk cId="2214559729" sldId="260"/>
            <ac:spMk id="2" creationId="{89DCE1AA-D0CD-03E5-2F29-02254BD1B970}"/>
          </ac:spMkLst>
        </pc:spChg>
        <pc:spChg chg="mod">
          <ac:chgData name="Oluwatosin Peter Ajana" userId="c00650be0b2a3c5b" providerId="LiveId" clId="{EA4E9E9C-C5DE-4FB2-91D7-8B43C649A75A}" dt="2024-05-14T19:37:04.868" v="249" actId="26606"/>
          <ac:spMkLst>
            <pc:docMk/>
            <pc:sldMk cId="2214559729" sldId="260"/>
            <ac:spMk id="5" creationId="{02CF7253-D74F-99DC-911A-798D33BA2782}"/>
          </ac:spMkLst>
        </pc:spChg>
        <pc:spChg chg="mod">
          <ac:chgData name="Oluwatosin Peter Ajana" userId="c00650be0b2a3c5b" providerId="LiveId" clId="{EA4E9E9C-C5DE-4FB2-91D7-8B43C649A75A}" dt="2024-05-14T19:37:04.868" v="249" actId="26606"/>
          <ac:spMkLst>
            <pc:docMk/>
            <pc:sldMk cId="2214559729" sldId="260"/>
            <ac:spMk id="6" creationId="{977D94BD-AB76-A0F3-C611-98C41F66C86E}"/>
          </ac:spMkLst>
        </pc:spChg>
        <pc:spChg chg="mod">
          <ac:chgData name="Oluwatosin Peter Ajana" userId="c00650be0b2a3c5b" providerId="LiveId" clId="{EA4E9E9C-C5DE-4FB2-91D7-8B43C649A75A}" dt="2024-05-15T13:41:13.146" v="3945" actId="255"/>
          <ac:spMkLst>
            <pc:docMk/>
            <pc:sldMk cId="2214559729" sldId="260"/>
            <ac:spMk id="18" creationId="{84AC866B-7902-4E49-27CF-CC78206DB534}"/>
          </ac:spMkLst>
        </pc:spChg>
        <pc:spChg chg="mod">
          <ac:chgData name="Oluwatosin Peter Ajana" userId="c00650be0b2a3c5b" providerId="LiveId" clId="{EA4E9E9C-C5DE-4FB2-91D7-8B43C649A75A}" dt="2024-05-15T13:41:06.182" v="3944" actId="255"/>
          <ac:spMkLst>
            <pc:docMk/>
            <pc:sldMk cId="2214559729" sldId="260"/>
            <ac:spMk id="20" creationId="{546BA387-AA54-A60F-4911-279FAA673DD9}"/>
          </ac:spMkLst>
        </pc:spChg>
        <pc:spChg chg="mod">
          <ac:chgData name="Oluwatosin Peter Ajana" userId="c00650be0b2a3c5b" providerId="LiveId" clId="{EA4E9E9C-C5DE-4FB2-91D7-8B43C649A75A}" dt="2024-05-15T13:09:45.130" v="3850" actId="255"/>
          <ac:spMkLst>
            <pc:docMk/>
            <pc:sldMk cId="2214559729" sldId="260"/>
            <ac:spMk id="22" creationId="{1E5A7F95-034D-C9EF-B190-C4AF9213A2E7}"/>
          </ac:spMkLst>
        </pc:spChg>
        <pc:spChg chg="mod">
          <ac:chgData name="Oluwatosin Peter Ajana" userId="c00650be0b2a3c5b" providerId="LiveId" clId="{EA4E9E9C-C5DE-4FB2-91D7-8B43C649A75A}" dt="2024-05-15T13:41:19.966" v="3946" actId="255"/>
          <ac:spMkLst>
            <pc:docMk/>
            <pc:sldMk cId="2214559729" sldId="260"/>
            <ac:spMk id="24" creationId="{3A3EEA0C-E3EE-4518-B088-5520CF574D0A}"/>
          </ac:spMkLst>
        </pc:spChg>
        <pc:spChg chg="mod">
          <ac:chgData name="Oluwatosin Peter Ajana" userId="c00650be0b2a3c5b" providerId="LiveId" clId="{EA4E9E9C-C5DE-4FB2-91D7-8B43C649A75A}" dt="2024-05-15T13:10:01.651" v="3851" actId="255"/>
          <ac:spMkLst>
            <pc:docMk/>
            <pc:sldMk cId="2214559729" sldId="260"/>
            <ac:spMk id="29" creationId="{FAABA8E6-2D9F-D588-06E5-C55FBF66ACFA}"/>
          </ac:spMkLst>
        </pc:spChg>
        <pc:spChg chg="mod">
          <ac:chgData name="Oluwatosin Peter Ajana" userId="c00650be0b2a3c5b" providerId="LiveId" clId="{EA4E9E9C-C5DE-4FB2-91D7-8B43C649A75A}" dt="2024-05-15T13:40:58.606" v="3943" actId="255"/>
          <ac:spMkLst>
            <pc:docMk/>
            <pc:sldMk cId="2214559729" sldId="260"/>
            <ac:spMk id="31" creationId="{0161FCB3-ABFC-9C85-1D81-675536DC2987}"/>
          </ac:spMkLst>
        </pc:spChg>
        <pc:spChg chg="add del">
          <ac:chgData name="Oluwatosin Peter Ajana" userId="c00650be0b2a3c5b" providerId="LiveId" clId="{EA4E9E9C-C5DE-4FB2-91D7-8B43C649A75A}" dt="2024-05-14T19:37:03.035" v="246" actId="26606"/>
          <ac:spMkLst>
            <pc:docMk/>
            <pc:sldMk cId="2214559729" sldId="260"/>
            <ac:spMk id="37" creationId="{01D0AF59-99C3-4251-AB9A-C966C6AD4400}"/>
          </ac:spMkLst>
        </pc:spChg>
        <pc:spChg chg="add del">
          <ac:chgData name="Oluwatosin Peter Ajana" userId="c00650be0b2a3c5b" providerId="LiveId" clId="{EA4E9E9C-C5DE-4FB2-91D7-8B43C649A75A}" dt="2024-05-14T19:37:03.035" v="246" actId="26606"/>
          <ac:spMkLst>
            <pc:docMk/>
            <pc:sldMk cId="2214559729" sldId="260"/>
            <ac:spMk id="39" creationId="{1855405F-37A2-4869-9154-F8BE3BECE6C3}"/>
          </ac:spMkLst>
        </pc:spChg>
        <pc:spChg chg="add del">
          <ac:chgData name="Oluwatosin Peter Ajana" userId="c00650be0b2a3c5b" providerId="LiveId" clId="{EA4E9E9C-C5DE-4FB2-91D7-8B43C649A75A}" dt="2024-05-14T19:37:04.861" v="248" actId="26606"/>
          <ac:spMkLst>
            <pc:docMk/>
            <pc:sldMk cId="2214559729" sldId="260"/>
            <ac:spMk id="42" creationId="{86FF76B9-219D-4469-AF87-0236D29032F1}"/>
          </ac:spMkLst>
        </pc:spChg>
        <pc:spChg chg="add del">
          <ac:chgData name="Oluwatosin Peter Ajana" userId="c00650be0b2a3c5b" providerId="LiveId" clId="{EA4E9E9C-C5DE-4FB2-91D7-8B43C649A75A}" dt="2024-05-14T19:37:04.861" v="248" actId="26606"/>
          <ac:spMkLst>
            <pc:docMk/>
            <pc:sldMk cId="2214559729" sldId="260"/>
            <ac:spMk id="43" creationId="{2E80C965-DB6D-4F81-9E9E-B027384D0BD6}"/>
          </ac:spMkLst>
        </pc:spChg>
        <pc:spChg chg="add del">
          <ac:chgData name="Oluwatosin Peter Ajana" userId="c00650be0b2a3c5b" providerId="LiveId" clId="{EA4E9E9C-C5DE-4FB2-91D7-8B43C649A75A}" dt="2024-05-14T19:37:04.861" v="248" actId="26606"/>
          <ac:spMkLst>
            <pc:docMk/>
            <pc:sldMk cId="2214559729" sldId="260"/>
            <ac:spMk id="45" creationId="{633C5E46-DAC5-4661-9C87-22B08E2A512F}"/>
          </ac:spMkLst>
        </pc:spChg>
        <pc:grpChg chg="add del">
          <ac:chgData name="Oluwatosin Peter Ajana" userId="c00650be0b2a3c5b" providerId="LiveId" clId="{EA4E9E9C-C5DE-4FB2-91D7-8B43C649A75A}" dt="2024-05-14T19:37:04.861" v="248" actId="26606"/>
          <ac:grpSpMkLst>
            <pc:docMk/>
            <pc:sldMk cId="2214559729" sldId="260"/>
            <ac:grpSpMk id="44" creationId="{DB88BD78-87E1-424D-B479-C37D8E41B12E}"/>
          </ac:grpSpMkLst>
        </pc:grpChg>
        <pc:picChg chg="mod">
          <ac:chgData name="Oluwatosin Peter Ajana" userId="c00650be0b2a3c5b" providerId="LiveId" clId="{EA4E9E9C-C5DE-4FB2-91D7-8B43C649A75A}" dt="2024-05-14T19:37:04.868" v="249" actId="26606"/>
          <ac:picMkLst>
            <pc:docMk/>
            <pc:sldMk cId="2214559729" sldId="260"/>
            <ac:picMk id="12" creationId="{B97525DA-AFC2-E6E4-2CC0-0388EDB26098}"/>
          </ac:picMkLst>
        </pc:picChg>
        <pc:picChg chg="mod">
          <ac:chgData name="Oluwatosin Peter Ajana" userId="c00650be0b2a3c5b" providerId="LiveId" clId="{EA4E9E9C-C5DE-4FB2-91D7-8B43C649A75A}" dt="2024-05-14T19:37:04.868" v="249" actId="26606"/>
          <ac:picMkLst>
            <pc:docMk/>
            <pc:sldMk cId="2214559729" sldId="260"/>
            <ac:picMk id="14" creationId="{DD9F9BEF-CE1B-D6CC-D63D-F6EF5FA0E7B5}"/>
          </ac:picMkLst>
        </pc:picChg>
        <pc:picChg chg="mod">
          <ac:chgData name="Oluwatosin Peter Ajana" userId="c00650be0b2a3c5b" providerId="LiveId" clId="{EA4E9E9C-C5DE-4FB2-91D7-8B43C649A75A}" dt="2024-05-15T09:28:42.627" v="275" actId="1076"/>
          <ac:picMkLst>
            <pc:docMk/>
            <pc:sldMk cId="2214559729" sldId="260"/>
            <ac:picMk id="32" creationId="{498AF6EF-71B7-73FF-888E-77E62CD5F3AA}"/>
          </ac:picMkLst>
        </pc:picChg>
        <pc:cxnChg chg="mod">
          <ac:chgData name="Oluwatosin Peter Ajana" userId="c00650be0b2a3c5b" providerId="LiveId" clId="{EA4E9E9C-C5DE-4FB2-91D7-8B43C649A75A}" dt="2024-05-14T19:37:04.868" v="249" actId="26606"/>
          <ac:cxnSpMkLst>
            <pc:docMk/>
            <pc:sldMk cId="2214559729" sldId="260"/>
            <ac:cxnSpMk id="21" creationId="{746A5EF7-6738-700F-7C27-917E3B1574FC}"/>
          </ac:cxnSpMkLst>
        </pc:cxnChg>
        <pc:cxnChg chg="mod">
          <ac:chgData name="Oluwatosin Peter Ajana" userId="c00650be0b2a3c5b" providerId="LiveId" clId="{EA4E9E9C-C5DE-4FB2-91D7-8B43C649A75A}" dt="2024-05-14T19:37:04.868" v="249" actId="26606"/>
          <ac:cxnSpMkLst>
            <pc:docMk/>
            <pc:sldMk cId="2214559729" sldId="260"/>
            <ac:cxnSpMk id="25" creationId="{B7E3DD0F-0EEE-F4C3-A318-273315E52A3B}"/>
          </ac:cxnSpMkLst>
        </pc:cxnChg>
      </pc:sldChg>
      <pc:sldChg chg="addSp delSp modSp mod setBg">
        <pc:chgData name="Oluwatosin Peter Ajana" userId="c00650be0b2a3c5b" providerId="LiveId" clId="{EA4E9E9C-C5DE-4FB2-91D7-8B43C649A75A}" dt="2024-05-15T13:42:17.683" v="3950" actId="1076"/>
        <pc:sldMkLst>
          <pc:docMk/>
          <pc:sldMk cId="3532034408" sldId="261"/>
        </pc:sldMkLst>
        <pc:spChg chg="del">
          <ac:chgData name="Oluwatosin Peter Ajana" userId="c00650be0b2a3c5b" providerId="LiveId" clId="{EA4E9E9C-C5DE-4FB2-91D7-8B43C649A75A}" dt="2024-05-14T19:17:30.363" v="0" actId="478"/>
          <ac:spMkLst>
            <pc:docMk/>
            <pc:sldMk cId="3532034408" sldId="261"/>
            <ac:spMk id="2" creationId="{2084F2C3-79D5-E153-CF4C-7C1B998D203A}"/>
          </ac:spMkLst>
        </pc:spChg>
        <pc:spChg chg="del">
          <ac:chgData name="Oluwatosin Peter Ajana" userId="c00650be0b2a3c5b" providerId="LiveId" clId="{EA4E9E9C-C5DE-4FB2-91D7-8B43C649A75A}" dt="2024-05-14T19:17:33.018" v="1" actId="478"/>
          <ac:spMkLst>
            <pc:docMk/>
            <pc:sldMk cId="3532034408" sldId="261"/>
            <ac:spMk id="3" creationId="{339EB8AA-8CCE-9FBF-A98C-D17FEE81448A}"/>
          </ac:spMkLst>
        </pc:spChg>
        <pc:spChg chg="add mod ord">
          <ac:chgData name="Oluwatosin Peter Ajana" userId="c00650be0b2a3c5b" providerId="LiveId" clId="{EA4E9E9C-C5DE-4FB2-91D7-8B43C649A75A}" dt="2024-05-15T13:05:42.389" v="3841" actId="255"/>
          <ac:spMkLst>
            <pc:docMk/>
            <pc:sldMk cId="3532034408" sldId="261"/>
            <ac:spMk id="8" creationId="{9D501BA7-AAD1-2390-67C7-07EB79F823FB}"/>
          </ac:spMkLst>
        </pc:spChg>
        <pc:spChg chg="add mod">
          <ac:chgData name="Oluwatosin Peter Ajana" userId="c00650be0b2a3c5b" providerId="LiveId" clId="{EA4E9E9C-C5DE-4FB2-91D7-8B43C649A75A}" dt="2024-05-14T19:26:34.593" v="63"/>
          <ac:spMkLst>
            <pc:docMk/>
            <pc:sldMk cId="3532034408" sldId="261"/>
            <ac:spMk id="9" creationId="{220A66A4-635A-30E9-CB6B-C0CFE119595E}"/>
          </ac:spMkLst>
        </pc:spChg>
        <pc:spChg chg="add mod">
          <ac:chgData name="Oluwatosin Peter Ajana" userId="c00650be0b2a3c5b" providerId="LiveId" clId="{EA4E9E9C-C5DE-4FB2-91D7-8B43C649A75A}" dt="2024-05-14T19:36:41.669" v="241" actId="26606"/>
          <ac:spMkLst>
            <pc:docMk/>
            <pc:sldMk cId="3532034408" sldId="261"/>
            <ac:spMk id="10" creationId="{408CDADF-862D-2F99-5772-900142A40AD9}"/>
          </ac:spMkLst>
        </pc:spChg>
        <pc:spChg chg="add mod">
          <ac:chgData name="Oluwatosin Peter Ajana" userId="c00650be0b2a3c5b" providerId="LiveId" clId="{EA4E9E9C-C5DE-4FB2-91D7-8B43C649A75A}" dt="2024-05-15T13:42:17.683" v="3950" actId="1076"/>
          <ac:spMkLst>
            <pc:docMk/>
            <pc:sldMk cId="3532034408" sldId="261"/>
            <ac:spMk id="11" creationId="{FD1426E1-BEF0-E0D2-B054-0DD9E790B0F3}"/>
          </ac:spMkLst>
        </pc:spChg>
        <pc:spChg chg="add mod">
          <ac:chgData name="Oluwatosin Peter Ajana" userId="c00650be0b2a3c5b" providerId="LiveId" clId="{EA4E9E9C-C5DE-4FB2-91D7-8B43C649A75A}" dt="2024-05-14T19:36:41.669" v="241" actId="26606"/>
          <ac:spMkLst>
            <pc:docMk/>
            <pc:sldMk cId="3532034408" sldId="261"/>
            <ac:spMk id="12" creationId="{D354D8DF-F0BD-ECEF-C4B1-3E0127011120}"/>
          </ac:spMkLst>
        </pc:spChg>
        <pc:spChg chg="add mod">
          <ac:chgData name="Oluwatosin Peter Ajana" userId="c00650be0b2a3c5b" providerId="LiveId" clId="{EA4E9E9C-C5DE-4FB2-91D7-8B43C649A75A}" dt="2024-05-14T19:36:41.669" v="241" actId="26606"/>
          <ac:spMkLst>
            <pc:docMk/>
            <pc:sldMk cId="3532034408" sldId="261"/>
            <ac:spMk id="13" creationId="{B9DF1178-1CDA-9146-D89B-C2BAC448DF81}"/>
          </ac:spMkLst>
        </pc:spChg>
        <pc:spChg chg="add mod">
          <ac:chgData name="Oluwatosin Peter Ajana" userId="c00650be0b2a3c5b" providerId="LiveId" clId="{EA4E9E9C-C5DE-4FB2-91D7-8B43C649A75A}" dt="2024-05-14T19:36:41.669" v="241" actId="26606"/>
          <ac:spMkLst>
            <pc:docMk/>
            <pc:sldMk cId="3532034408" sldId="261"/>
            <ac:spMk id="14" creationId="{C6DA1203-07B4-B018-3220-4C49464F6F4C}"/>
          </ac:spMkLst>
        </pc:spChg>
        <pc:spChg chg="add mod">
          <ac:chgData name="Oluwatosin Peter Ajana" userId="c00650be0b2a3c5b" providerId="LiveId" clId="{EA4E9E9C-C5DE-4FB2-91D7-8B43C649A75A}" dt="2024-05-14T19:36:41.669" v="241" actId="26606"/>
          <ac:spMkLst>
            <pc:docMk/>
            <pc:sldMk cId="3532034408" sldId="261"/>
            <ac:spMk id="15" creationId="{1E3110B5-C7DA-C1F3-BEF3-A8B272EE655B}"/>
          </ac:spMkLst>
        </pc:spChg>
        <pc:spChg chg="add del">
          <ac:chgData name="Oluwatosin Peter Ajana" userId="c00650be0b2a3c5b" providerId="LiveId" clId="{EA4E9E9C-C5DE-4FB2-91D7-8B43C649A75A}" dt="2024-05-14T19:36:35.556" v="236" actId="26606"/>
          <ac:spMkLst>
            <pc:docMk/>
            <pc:sldMk cId="3532034408" sldId="261"/>
            <ac:spMk id="17" creationId="{2A11688B-0A27-4E86-8D55-76F71ADF299B}"/>
          </ac:spMkLst>
        </pc:spChg>
        <pc:spChg chg="add del">
          <ac:chgData name="Oluwatosin Peter Ajana" userId="c00650be0b2a3c5b" providerId="LiveId" clId="{EA4E9E9C-C5DE-4FB2-91D7-8B43C649A75A}" dt="2024-05-14T19:34:41.311" v="200" actId="26606"/>
          <ac:spMkLst>
            <pc:docMk/>
            <pc:sldMk cId="3532034408" sldId="261"/>
            <ac:spMk id="20" creationId="{BACC6370-2D7E-4714-9D71-7542949D7D5D}"/>
          </ac:spMkLst>
        </pc:spChg>
        <pc:spChg chg="add del">
          <ac:chgData name="Oluwatosin Peter Ajana" userId="c00650be0b2a3c5b" providerId="LiveId" clId="{EA4E9E9C-C5DE-4FB2-91D7-8B43C649A75A}" dt="2024-05-14T19:34:41.311" v="200" actId="26606"/>
          <ac:spMkLst>
            <pc:docMk/>
            <pc:sldMk cId="3532034408" sldId="261"/>
            <ac:spMk id="22" creationId="{256B2C21-A230-48C0-8DF1-C46611373C44}"/>
          </ac:spMkLst>
        </pc:spChg>
        <pc:spChg chg="add del">
          <ac:chgData name="Oluwatosin Peter Ajana" userId="c00650be0b2a3c5b" providerId="LiveId" clId="{EA4E9E9C-C5DE-4FB2-91D7-8B43C649A75A}" dt="2024-05-14T19:34:41.311" v="200" actId="26606"/>
          <ac:spMkLst>
            <pc:docMk/>
            <pc:sldMk cId="3532034408" sldId="261"/>
            <ac:spMk id="24" creationId="{3847E18C-932D-4C95-AABA-FEC7C9499AD7}"/>
          </ac:spMkLst>
        </pc:spChg>
        <pc:spChg chg="add del">
          <ac:chgData name="Oluwatosin Peter Ajana" userId="c00650be0b2a3c5b" providerId="LiveId" clId="{EA4E9E9C-C5DE-4FB2-91D7-8B43C649A75A}" dt="2024-05-14T19:36:35.556" v="236" actId="26606"/>
          <ac:spMkLst>
            <pc:docMk/>
            <pc:sldMk cId="3532034408" sldId="261"/>
            <ac:spMk id="25" creationId="{40F88E6C-5782-452A-8C4F-9D2C2EAC8499}"/>
          </ac:spMkLst>
        </pc:spChg>
        <pc:spChg chg="add del">
          <ac:chgData name="Oluwatosin Peter Ajana" userId="c00650be0b2a3c5b" providerId="LiveId" clId="{EA4E9E9C-C5DE-4FB2-91D7-8B43C649A75A}" dt="2024-05-14T19:34:41.311" v="200" actId="26606"/>
          <ac:spMkLst>
            <pc:docMk/>
            <pc:sldMk cId="3532034408" sldId="261"/>
            <ac:spMk id="26" creationId="{3150CB11-0C61-439E-910F-5787759E72A0}"/>
          </ac:spMkLst>
        </pc:spChg>
        <pc:spChg chg="add del">
          <ac:chgData name="Oluwatosin Peter Ajana" userId="c00650be0b2a3c5b" providerId="LiveId" clId="{EA4E9E9C-C5DE-4FB2-91D7-8B43C649A75A}" dt="2024-05-14T19:36:38.976" v="238" actId="26606"/>
          <ac:spMkLst>
            <pc:docMk/>
            <pc:sldMk cId="3532034408" sldId="261"/>
            <ac:spMk id="27" creationId="{5C8908E2-EE49-44D2-9428-A28D2312A8D5}"/>
          </ac:spMkLst>
        </pc:spChg>
        <pc:spChg chg="add del">
          <ac:chgData name="Oluwatosin Peter Ajana" userId="c00650be0b2a3c5b" providerId="LiveId" clId="{EA4E9E9C-C5DE-4FB2-91D7-8B43C649A75A}" dt="2024-05-14T19:34:41.311" v="200" actId="26606"/>
          <ac:spMkLst>
            <pc:docMk/>
            <pc:sldMk cId="3532034408" sldId="261"/>
            <ac:spMk id="28" creationId="{43F8A58B-5155-44CE-A5FF-7647B47D0A7A}"/>
          </ac:spMkLst>
        </pc:spChg>
        <pc:spChg chg="add del">
          <ac:chgData name="Oluwatosin Peter Ajana" userId="c00650be0b2a3c5b" providerId="LiveId" clId="{EA4E9E9C-C5DE-4FB2-91D7-8B43C649A75A}" dt="2024-05-14T19:34:41.311" v="200" actId="26606"/>
          <ac:spMkLst>
            <pc:docMk/>
            <pc:sldMk cId="3532034408" sldId="261"/>
            <ac:spMk id="30" creationId="{443F2ACA-E6D6-4028-82DD-F03C262D5DE6}"/>
          </ac:spMkLst>
        </pc:spChg>
        <pc:spChg chg="add del">
          <ac:chgData name="Oluwatosin Peter Ajana" userId="c00650be0b2a3c5b" providerId="LiveId" clId="{EA4E9E9C-C5DE-4FB2-91D7-8B43C649A75A}" dt="2024-05-14T19:34:49.930" v="202" actId="26606"/>
          <ac:spMkLst>
            <pc:docMk/>
            <pc:sldMk cId="3532034408" sldId="261"/>
            <ac:spMk id="32" creationId="{2A11688B-0A27-4E86-8D55-76F71ADF299B}"/>
          </ac:spMkLst>
        </pc:spChg>
        <pc:spChg chg="add del">
          <ac:chgData name="Oluwatosin Peter Ajana" userId="c00650be0b2a3c5b" providerId="LiveId" clId="{EA4E9E9C-C5DE-4FB2-91D7-8B43C649A75A}" dt="2024-05-14T19:36:38.976" v="238" actId="26606"/>
          <ac:spMkLst>
            <pc:docMk/>
            <pc:sldMk cId="3532034408" sldId="261"/>
            <ac:spMk id="34" creationId="{7449A6C7-D15F-4AA5-BFA5-71A404B47016}"/>
          </ac:spMkLst>
        </pc:spChg>
        <pc:spChg chg="add del">
          <ac:chgData name="Oluwatosin Peter Ajana" userId="c00650be0b2a3c5b" providerId="LiveId" clId="{EA4E9E9C-C5DE-4FB2-91D7-8B43C649A75A}" dt="2024-05-14T19:34:49.930" v="202" actId="26606"/>
          <ac:spMkLst>
            <pc:docMk/>
            <pc:sldMk cId="3532034408" sldId="261"/>
            <ac:spMk id="35" creationId="{40F88E6C-5782-452A-8C4F-9D2C2EAC8499}"/>
          </ac:spMkLst>
        </pc:spChg>
        <pc:spChg chg="add del">
          <ac:chgData name="Oluwatosin Peter Ajana" userId="c00650be0b2a3c5b" providerId="LiveId" clId="{EA4E9E9C-C5DE-4FB2-91D7-8B43C649A75A}" dt="2024-05-14T19:36:38.976" v="238" actId="26606"/>
          <ac:spMkLst>
            <pc:docMk/>
            <pc:sldMk cId="3532034408" sldId="261"/>
            <ac:spMk id="36" creationId="{ED888B23-07FA-482A-96DF-47E31AF1A603}"/>
          </ac:spMkLst>
        </pc:spChg>
        <pc:spChg chg="add del">
          <ac:chgData name="Oluwatosin Peter Ajana" userId="c00650be0b2a3c5b" providerId="LiveId" clId="{EA4E9E9C-C5DE-4FB2-91D7-8B43C649A75A}" dt="2024-05-14T19:34:51.768" v="204" actId="26606"/>
          <ac:spMkLst>
            <pc:docMk/>
            <pc:sldMk cId="3532034408" sldId="261"/>
            <ac:spMk id="37" creationId="{A7AE9375-4664-4DB2-922D-2782A6E439AC}"/>
          </ac:spMkLst>
        </pc:spChg>
        <pc:spChg chg="add del">
          <ac:chgData name="Oluwatosin Peter Ajana" userId="c00650be0b2a3c5b" providerId="LiveId" clId="{EA4E9E9C-C5DE-4FB2-91D7-8B43C649A75A}" dt="2024-05-14T19:36:41.654" v="240" actId="26606"/>
          <ac:spMkLst>
            <pc:docMk/>
            <pc:sldMk cId="3532034408" sldId="261"/>
            <ac:spMk id="40" creationId="{BACC6370-2D7E-4714-9D71-7542949D7D5D}"/>
          </ac:spMkLst>
        </pc:spChg>
        <pc:spChg chg="add del">
          <ac:chgData name="Oluwatosin Peter Ajana" userId="c00650be0b2a3c5b" providerId="LiveId" clId="{EA4E9E9C-C5DE-4FB2-91D7-8B43C649A75A}" dt="2024-05-14T19:36:12.623" v="234" actId="26606"/>
          <ac:spMkLst>
            <pc:docMk/>
            <pc:sldMk cId="3532034408" sldId="261"/>
            <ac:spMk id="41" creationId="{738F59A4-4431-460D-8E49-6E65C189A566}"/>
          </ac:spMkLst>
        </pc:spChg>
        <pc:spChg chg="add del">
          <ac:chgData name="Oluwatosin Peter Ajana" userId="c00650be0b2a3c5b" providerId="LiveId" clId="{EA4E9E9C-C5DE-4FB2-91D7-8B43C649A75A}" dt="2024-05-14T19:36:41.654" v="240" actId="26606"/>
          <ac:spMkLst>
            <pc:docMk/>
            <pc:sldMk cId="3532034408" sldId="261"/>
            <ac:spMk id="43" creationId="{F68B3F68-107C-434F-AA38-110D5EA91B85}"/>
          </ac:spMkLst>
        </pc:spChg>
        <pc:spChg chg="add del">
          <ac:chgData name="Oluwatosin Peter Ajana" userId="c00650be0b2a3c5b" providerId="LiveId" clId="{EA4E9E9C-C5DE-4FB2-91D7-8B43C649A75A}" dt="2024-05-14T19:36:41.654" v="240" actId="26606"/>
          <ac:spMkLst>
            <pc:docMk/>
            <pc:sldMk cId="3532034408" sldId="261"/>
            <ac:spMk id="44" creationId="{AAD0DBB9-1A4B-4391-81D4-CB19F9AB918A}"/>
          </ac:spMkLst>
        </pc:spChg>
        <pc:spChg chg="add del">
          <ac:chgData name="Oluwatosin Peter Ajana" userId="c00650be0b2a3c5b" providerId="LiveId" clId="{EA4E9E9C-C5DE-4FB2-91D7-8B43C649A75A}" dt="2024-05-14T19:36:41.654" v="240" actId="26606"/>
          <ac:spMkLst>
            <pc:docMk/>
            <pc:sldMk cId="3532034408" sldId="261"/>
            <ac:spMk id="45" creationId="{063BBA22-50EA-4C4D-BE05-F1CE4E63AA56}"/>
          </ac:spMkLst>
        </pc:spChg>
        <pc:spChg chg="add">
          <ac:chgData name="Oluwatosin Peter Ajana" userId="c00650be0b2a3c5b" providerId="LiveId" clId="{EA4E9E9C-C5DE-4FB2-91D7-8B43C649A75A}" dt="2024-05-14T19:36:41.669" v="241" actId="26606"/>
          <ac:spMkLst>
            <pc:docMk/>
            <pc:sldMk cId="3532034408" sldId="261"/>
            <ac:spMk id="47" creationId="{2A11688B-0A27-4E86-8D55-76F71ADF299B}"/>
          </ac:spMkLst>
        </pc:spChg>
        <pc:spChg chg="add">
          <ac:chgData name="Oluwatosin Peter Ajana" userId="c00650be0b2a3c5b" providerId="LiveId" clId="{EA4E9E9C-C5DE-4FB2-91D7-8B43C649A75A}" dt="2024-05-14T19:36:41.669" v="241" actId="26606"/>
          <ac:spMkLst>
            <pc:docMk/>
            <pc:sldMk cId="3532034408" sldId="261"/>
            <ac:spMk id="50" creationId="{40F88E6C-5782-452A-8C4F-9D2C2EAC8499}"/>
          </ac:spMkLst>
        </pc:spChg>
        <pc:grpChg chg="add del">
          <ac:chgData name="Oluwatosin Peter Ajana" userId="c00650be0b2a3c5b" providerId="LiveId" clId="{EA4E9E9C-C5DE-4FB2-91D7-8B43C649A75A}" dt="2024-05-14T19:36:35.556" v="236" actId="26606"/>
          <ac:grpSpMkLst>
            <pc:docMk/>
            <pc:sldMk cId="3532034408" sldId="261"/>
            <ac:grpSpMk id="18" creationId="{C84A868B-654E-447C-8D9C-0F9328308CA2}"/>
          </ac:grpSpMkLst>
        </pc:grpChg>
        <pc:grpChg chg="add del">
          <ac:chgData name="Oluwatosin Peter Ajana" userId="c00650be0b2a3c5b" providerId="LiveId" clId="{EA4E9E9C-C5DE-4FB2-91D7-8B43C649A75A}" dt="2024-05-14T19:36:38.976" v="238" actId="26606"/>
          <ac:grpSpMkLst>
            <pc:docMk/>
            <pc:sldMk cId="3532034408" sldId="261"/>
            <ac:grpSpMk id="29" creationId="{05314994-6337-4875-8CF5-652CAFE8342C}"/>
          </ac:grpSpMkLst>
        </pc:grpChg>
        <pc:grpChg chg="add del">
          <ac:chgData name="Oluwatosin Peter Ajana" userId="c00650be0b2a3c5b" providerId="LiveId" clId="{EA4E9E9C-C5DE-4FB2-91D7-8B43C649A75A}" dt="2024-05-14T19:34:49.930" v="202" actId="26606"/>
          <ac:grpSpMkLst>
            <pc:docMk/>
            <pc:sldMk cId="3532034408" sldId="261"/>
            <ac:grpSpMk id="33" creationId="{C84A868B-654E-447C-8D9C-0F9328308CA2}"/>
          </ac:grpSpMkLst>
        </pc:grpChg>
        <pc:grpChg chg="add del">
          <ac:chgData name="Oluwatosin Peter Ajana" userId="c00650be0b2a3c5b" providerId="LiveId" clId="{EA4E9E9C-C5DE-4FB2-91D7-8B43C649A75A}" dt="2024-05-14T19:36:12.623" v="234" actId="26606"/>
          <ac:grpSpMkLst>
            <pc:docMk/>
            <pc:sldMk cId="3532034408" sldId="261"/>
            <ac:grpSpMk id="42" creationId="{8A919B9C-5C01-47E4-B2F2-45F589208ABF}"/>
          </ac:grpSpMkLst>
        </pc:grpChg>
        <pc:grpChg chg="add">
          <ac:chgData name="Oluwatosin Peter Ajana" userId="c00650be0b2a3c5b" providerId="LiveId" clId="{EA4E9E9C-C5DE-4FB2-91D7-8B43C649A75A}" dt="2024-05-14T19:36:41.669" v="241" actId="26606"/>
          <ac:grpSpMkLst>
            <pc:docMk/>
            <pc:sldMk cId="3532034408" sldId="261"/>
            <ac:grpSpMk id="48" creationId="{C84A868B-654E-447C-8D9C-0F9328308CA2}"/>
          </ac:grpSpMkLst>
        </pc:grpChg>
        <pc:picChg chg="add del mod">
          <ac:chgData name="Oluwatosin Peter Ajana" userId="c00650be0b2a3c5b" providerId="LiveId" clId="{EA4E9E9C-C5DE-4FB2-91D7-8B43C649A75A}" dt="2024-05-14T19:22:55.586" v="4" actId="478"/>
          <ac:picMkLst>
            <pc:docMk/>
            <pc:sldMk cId="3532034408" sldId="261"/>
            <ac:picMk id="4" creationId="{009D0B65-7F68-E698-BD59-402295A01AFA}"/>
          </ac:picMkLst>
        </pc:picChg>
        <pc:picChg chg="add mod">
          <ac:chgData name="Oluwatosin Peter Ajana" userId="c00650be0b2a3c5b" providerId="LiveId" clId="{EA4E9E9C-C5DE-4FB2-91D7-8B43C649A75A}" dt="2024-05-14T19:36:41.669" v="241" actId="26606"/>
          <ac:picMkLst>
            <pc:docMk/>
            <pc:sldMk cId="3532034408" sldId="261"/>
            <ac:picMk id="5" creationId="{1A39CC01-92CA-84A7-6366-E244483D0E49}"/>
          </ac:picMkLst>
        </pc:picChg>
        <pc:picChg chg="add mod">
          <ac:chgData name="Oluwatosin Peter Ajana" userId="c00650be0b2a3c5b" providerId="LiveId" clId="{EA4E9E9C-C5DE-4FB2-91D7-8B43C649A75A}" dt="2024-05-14T19:36:41.669" v="241" actId="26606"/>
          <ac:picMkLst>
            <pc:docMk/>
            <pc:sldMk cId="3532034408" sldId="261"/>
            <ac:picMk id="6" creationId="{FC052A70-EE87-1E22-5C31-D2D9CCDC50A0}"/>
          </ac:picMkLst>
        </pc:picChg>
        <pc:picChg chg="add mod">
          <ac:chgData name="Oluwatosin Peter Ajana" userId="c00650be0b2a3c5b" providerId="LiveId" clId="{EA4E9E9C-C5DE-4FB2-91D7-8B43C649A75A}" dt="2024-05-14T19:36:41.669" v="241" actId="26606"/>
          <ac:picMkLst>
            <pc:docMk/>
            <pc:sldMk cId="3532034408" sldId="261"/>
            <ac:picMk id="7" creationId="{3DF509CC-8B90-B85D-5DFB-EE5B89A4479B}"/>
          </ac:picMkLst>
        </pc:picChg>
        <pc:picChg chg="add mod">
          <ac:chgData name="Oluwatosin Peter Ajana" userId="c00650be0b2a3c5b" providerId="LiveId" clId="{EA4E9E9C-C5DE-4FB2-91D7-8B43C649A75A}" dt="2024-05-14T20:07:24.436" v="271" actId="1076"/>
          <ac:picMkLst>
            <pc:docMk/>
            <pc:sldMk cId="3532034408" sldId="261"/>
            <ac:picMk id="16" creationId="{847B0D68-F709-185D-A6CB-7B334D49A9CB}"/>
          </ac:picMkLst>
        </pc:picChg>
        <pc:cxnChg chg="add del">
          <ac:chgData name="Oluwatosin Peter Ajana" userId="c00650be0b2a3c5b" providerId="LiveId" clId="{EA4E9E9C-C5DE-4FB2-91D7-8B43C649A75A}" dt="2024-05-14T19:34:51.768" v="204" actId="26606"/>
          <ac:cxnSpMkLst>
            <pc:docMk/>
            <pc:sldMk cId="3532034408" sldId="261"/>
            <ac:cxnSpMk id="38" creationId="{EE504C98-6397-41C1-A8D8-2D9C4ED307E0}"/>
          </ac:cxnSpMkLst>
        </pc:cxnChg>
        <pc:cxnChg chg="add del">
          <ac:chgData name="Oluwatosin Peter Ajana" userId="c00650be0b2a3c5b" providerId="LiveId" clId="{EA4E9E9C-C5DE-4FB2-91D7-8B43C649A75A}" dt="2024-05-14T19:34:51.768" v="204" actId="26606"/>
          <ac:cxnSpMkLst>
            <pc:docMk/>
            <pc:sldMk cId="3532034408" sldId="261"/>
            <ac:cxnSpMk id="39" creationId="{17C2F6CE-0CF2-4DDD-85F5-96799A328F15}"/>
          </ac:cxnSpMkLst>
        </pc:cxnChg>
      </pc:sldChg>
      <pc:sldChg chg="addSp delSp modSp new mod setBg">
        <pc:chgData name="Oluwatosin Peter Ajana" userId="c00650be0b2a3c5b" providerId="LiveId" clId="{EA4E9E9C-C5DE-4FB2-91D7-8B43C649A75A}" dt="2024-05-15T13:43:28.433" v="3957" actId="255"/>
        <pc:sldMkLst>
          <pc:docMk/>
          <pc:sldMk cId="575973018" sldId="262"/>
        </pc:sldMkLst>
        <pc:spChg chg="del">
          <ac:chgData name="Oluwatosin Peter Ajana" userId="c00650be0b2a3c5b" providerId="LiveId" clId="{EA4E9E9C-C5DE-4FB2-91D7-8B43C649A75A}" dt="2024-05-15T09:33:37.042" v="318" actId="478"/>
          <ac:spMkLst>
            <pc:docMk/>
            <pc:sldMk cId="575973018" sldId="262"/>
            <ac:spMk id="2" creationId="{CB99A8A5-B378-7D5F-85D2-8130D41F5BC7}"/>
          </ac:spMkLst>
        </pc:spChg>
        <pc:spChg chg="del">
          <ac:chgData name="Oluwatosin Peter Ajana" userId="c00650be0b2a3c5b" providerId="LiveId" clId="{EA4E9E9C-C5DE-4FB2-91D7-8B43C649A75A}" dt="2024-05-15T09:33:40.215" v="319" actId="478"/>
          <ac:spMkLst>
            <pc:docMk/>
            <pc:sldMk cId="575973018" sldId="262"/>
            <ac:spMk id="3" creationId="{B51A4A98-0CD0-6764-0C88-085EE093BFA9}"/>
          </ac:spMkLst>
        </pc:spChg>
        <pc:spChg chg="add del mod">
          <ac:chgData name="Oluwatosin Peter Ajana" userId="c00650be0b2a3c5b" providerId="LiveId" clId="{EA4E9E9C-C5DE-4FB2-91D7-8B43C649A75A}" dt="2024-05-15T09:55:22.028" v="395" actId="478"/>
          <ac:spMkLst>
            <pc:docMk/>
            <pc:sldMk cId="575973018" sldId="262"/>
            <ac:spMk id="4" creationId="{6B6FB5F7-53BC-E09D-38BA-C7AB796C4942}"/>
          </ac:spMkLst>
        </pc:spChg>
        <pc:spChg chg="add mod">
          <ac:chgData name="Oluwatosin Peter Ajana" userId="c00650be0b2a3c5b" providerId="LiveId" clId="{EA4E9E9C-C5DE-4FB2-91D7-8B43C649A75A}" dt="2024-05-15T13:43:28.433" v="3957" actId="255"/>
          <ac:spMkLst>
            <pc:docMk/>
            <pc:sldMk cId="575973018" sldId="262"/>
            <ac:spMk id="13" creationId="{D76A6E2E-1DF8-CEC6-4643-79BDAED7381A}"/>
          </ac:spMkLst>
        </pc:spChg>
        <pc:spChg chg="add mod">
          <ac:chgData name="Oluwatosin Peter Ajana" userId="c00650be0b2a3c5b" providerId="LiveId" clId="{EA4E9E9C-C5DE-4FB2-91D7-8B43C649A75A}" dt="2024-05-15T10:24:11.667" v="919" actId="26606"/>
          <ac:spMkLst>
            <pc:docMk/>
            <pc:sldMk cId="575973018" sldId="262"/>
            <ac:spMk id="15" creationId="{3F9F6892-D9BF-807F-5F4D-3A0B2001A786}"/>
          </ac:spMkLst>
        </pc:spChg>
        <pc:spChg chg="add mod">
          <ac:chgData name="Oluwatosin Peter Ajana" userId="c00650be0b2a3c5b" providerId="LiveId" clId="{EA4E9E9C-C5DE-4FB2-91D7-8B43C649A75A}" dt="2024-05-15T13:42:39.390" v="3951" actId="255"/>
          <ac:spMkLst>
            <pc:docMk/>
            <pc:sldMk cId="575973018" sldId="262"/>
            <ac:spMk id="16" creationId="{B9D3B0AA-747A-B7ED-2511-F1BA17F65549}"/>
          </ac:spMkLst>
        </pc:spChg>
        <pc:spChg chg="add mod">
          <ac:chgData name="Oluwatosin Peter Ajana" userId="c00650be0b2a3c5b" providerId="LiveId" clId="{EA4E9E9C-C5DE-4FB2-91D7-8B43C649A75A}" dt="2024-05-15T10:24:11.667" v="919" actId="26606"/>
          <ac:spMkLst>
            <pc:docMk/>
            <pc:sldMk cId="575973018" sldId="262"/>
            <ac:spMk id="17" creationId="{94292764-89AF-7440-5232-2812C47846D0}"/>
          </ac:spMkLst>
        </pc:spChg>
        <pc:spChg chg="add mod">
          <ac:chgData name="Oluwatosin Peter Ajana" userId="c00650be0b2a3c5b" providerId="LiveId" clId="{EA4E9E9C-C5DE-4FB2-91D7-8B43C649A75A}" dt="2024-05-15T10:24:11.667" v="919" actId="26606"/>
          <ac:spMkLst>
            <pc:docMk/>
            <pc:sldMk cId="575973018" sldId="262"/>
            <ac:spMk id="18" creationId="{0D76C548-DC0B-2DA7-9B7F-3F2D01E6FC39}"/>
          </ac:spMkLst>
        </pc:spChg>
        <pc:spChg chg="add mod">
          <ac:chgData name="Oluwatosin Peter Ajana" userId="c00650be0b2a3c5b" providerId="LiveId" clId="{EA4E9E9C-C5DE-4FB2-91D7-8B43C649A75A}" dt="2024-05-15T13:42:57.848" v="3953" actId="255"/>
          <ac:spMkLst>
            <pc:docMk/>
            <pc:sldMk cId="575973018" sldId="262"/>
            <ac:spMk id="20" creationId="{86F6534C-CF8C-E385-D0A9-216C5797A800}"/>
          </ac:spMkLst>
        </pc:spChg>
        <pc:spChg chg="add mod">
          <ac:chgData name="Oluwatosin Peter Ajana" userId="c00650be0b2a3c5b" providerId="LiveId" clId="{EA4E9E9C-C5DE-4FB2-91D7-8B43C649A75A}" dt="2024-05-15T13:42:48.656" v="3952" actId="255"/>
          <ac:spMkLst>
            <pc:docMk/>
            <pc:sldMk cId="575973018" sldId="262"/>
            <ac:spMk id="22" creationId="{66492337-C6A6-5D17-90A0-900BFADB8AA5}"/>
          </ac:spMkLst>
        </pc:spChg>
        <pc:spChg chg="add mod">
          <ac:chgData name="Oluwatosin Peter Ajana" userId="c00650be0b2a3c5b" providerId="LiveId" clId="{EA4E9E9C-C5DE-4FB2-91D7-8B43C649A75A}" dt="2024-05-15T13:43:11.861" v="3955" actId="255"/>
          <ac:spMkLst>
            <pc:docMk/>
            <pc:sldMk cId="575973018" sldId="262"/>
            <ac:spMk id="23" creationId="{E60CE12B-1170-C24F-50DB-3A99BCFA009A}"/>
          </ac:spMkLst>
        </pc:spChg>
        <pc:spChg chg="add mod ord">
          <ac:chgData name="Oluwatosin Peter Ajana" userId="c00650be0b2a3c5b" providerId="LiveId" clId="{EA4E9E9C-C5DE-4FB2-91D7-8B43C649A75A}" dt="2024-05-15T13:05:25.888" v="3839" actId="255"/>
          <ac:spMkLst>
            <pc:docMk/>
            <pc:sldMk cId="575973018" sldId="262"/>
            <ac:spMk id="24" creationId="{72E26CF7-59DF-9F7C-0ED3-8510B93F7168}"/>
          </ac:spMkLst>
        </pc:spChg>
        <pc:spChg chg="add del">
          <ac:chgData name="Oluwatosin Peter Ajana" userId="c00650be0b2a3c5b" providerId="LiveId" clId="{EA4E9E9C-C5DE-4FB2-91D7-8B43C649A75A}" dt="2024-05-15T10:23:14.993" v="903" actId="26606"/>
          <ac:spMkLst>
            <pc:docMk/>
            <pc:sldMk cId="575973018" sldId="262"/>
            <ac:spMk id="29" creationId="{BACC6370-2D7E-4714-9D71-7542949D7D5D}"/>
          </ac:spMkLst>
        </pc:spChg>
        <pc:spChg chg="add del">
          <ac:chgData name="Oluwatosin Peter Ajana" userId="c00650be0b2a3c5b" providerId="LiveId" clId="{EA4E9E9C-C5DE-4FB2-91D7-8B43C649A75A}" dt="2024-05-15T10:23:14.993" v="903" actId="26606"/>
          <ac:spMkLst>
            <pc:docMk/>
            <pc:sldMk cId="575973018" sldId="262"/>
            <ac:spMk id="31" creationId="{F68B3F68-107C-434F-AA38-110D5EA91B85}"/>
          </ac:spMkLst>
        </pc:spChg>
        <pc:spChg chg="add del">
          <ac:chgData name="Oluwatosin Peter Ajana" userId="c00650be0b2a3c5b" providerId="LiveId" clId="{EA4E9E9C-C5DE-4FB2-91D7-8B43C649A75A}" dt="2024-05-15T10:23:14.993" v="903" actId="26606"/>
          <ac:spMkLst>
            <pc:docMk/>
            <pc:sldMk cId="575973018" sldId="262"/>
            <ac:spMk id="33" creationId="{AAD0DBB9-1A4B-4391-81D4-CB19F9AB918A}"/>
          </ac:spMkLst>
        </pc:spChg>
        <pc:spChg chg="add del">
          <ac:chgData name="Oluwatosin Peter Ajana" userId="c00650be0b2a3c5b" providerId="LiveId" clId="{EA4E9E9C-C5DE-4FB2-91D7-8B43C649A75A}" dt="2024-05-15T10:23:14.993" v="903" actId="26606"/>
          <ac:spMkLst>
            <pc:docMk/>
            <pc:sldMk cId="575973018" sldId="262"/>
            <ac:spMk id="35" creationId="{063BBA22-50EA-4C4D-BE05-F1CE4E63AA56}"/>
          </ac:spMkLst>
        </pc:spChg>
        <pc:spChg chg="add del">
          <ac:chgData name="Oluwatosin Peter Ajana" userId="c00650be0b2a3c5b" providerId="LiveId" clId="{EA4E9E9C-C5DE-4FB2-91D7-8B43C649A75A}" dt="2024-05-15T10:23:17.748" v="905" actId="26606"/>
          <ac:spMkLst>
            <pc:docMk/>
            <pc:sldMk cId="575973018" sldId="262"/>
            <ac:spMk id="37" creationId="{7517A47C-B2E5-4B79-8061-D74B1311AF6E}"/>
          </ac:spMkLst>
        </pc:spChg>
        <pc:spChg chg="add del">
          <ac:chgData name="Oluwatosin Peter Ajana" userId="c00650be0b2a3c5b" providerId="LiveId" clId="{EA4E9E9C-C5DE-4FB2-91D7-8B43C649A75A}" dt="2024-05-15T10:23:17.748" v="905" actId="26606"/>
          <ac:spMkLst>
            <pc:docMk/>
            <pc:sldMk cId="575973018" sldId="262"/>
            <ac:spMk id="38" creationId="{C505E780-2083-4CB5-A42A-5E0E2908ECC3}"/>
          </ac:spMkLst>
        </pc:spChg>
        <pc:spChg chg="add del">
          <ac:chgData name="Oluwatosin Peter Ajana" userId="c00650be0b2a3c5b" providerId="LiveId" clId="{EA4E9E9C-C5DE-4FB2-91D7-8B43C649A75A}" dt="2024-05-15T10:23:17.748" v="905" actId="26606"/>
          <ac:spMkLst>
            <pc:docMk/>
            <pc:sldMk cId="575973018" sldId="262"/>
            <ac:spMk id="39" creationId="{D2C0AE1C-0118-41AE-8A10-7CDCBF10E96F}"/>
          </ac:spMkLst>
        </pc:spChg>
        <pc:spChg chg="add del">
          <ac:chgData name="Oluwatosin Peter Ajana" userId="c00650be0b2a3c5b" providerId="LiveId" clId="{EA4E9E9C-C5DE-4FB2-91D7-8B43C649A75A}" dt="2024-05-15T10:23:17.748" v="905" actId="26606"/>
          <ac:spMkLst>
            <pc:docMk/>
            <pc:sldMk cId="575973018" sldId="262"/>
            <ac:spMk id="40" creationId="{463EEC44-1BA3-44ED-81FC-A644B04B2A44}"/>
          </ac:spMkLst>
        </pc:spChg>
        <pc:spChg chg="add del">
          <ac:chgData name="Oluwatosin Peter Ajana" userId="c00650be0b2a3c5b" providerId="LiveId" clId="{EA4E9E9C-C5DE-4FB2-91D7-8B43C649A75A}" dt="2024-05-15T10:23:21.753" v="907" actId="26606"/>
          <ac:spMkLst>
            <pc:docMk/>
            <pc:sldMk cId="575973018" sldId="262"/>
            <ac:spMk id="42" creationId="{738F59A4-4431-460D-8E49-6E65C189A566}"/>
          </ac:spMkLst>
        </pc:spChg>
        <pc:spChg chg="add del">
          <ac:chgData name="Oluwatosin Peter Ajana" userId="c00650be0b2a3c5b" providerId="LiveId" clId="{EA4E9E9C-C5DE-4FB2-91D7-8B43C649A75A}" dt="2024-05-15T10:23:27.015" v="909" actId="26606"/>
          <ac:spMkLst>
            <pc:docMk/>
            <pc:sldMk cId="575973018" sldId="262"/>
            <ac:spMk id="46" creationId="{D9A7F3BF-8763-4074-AD77-92790AF314D1}"/>
          </ac:spMkLst>
        </pc:spChg>
        <pc:spChg chg="add del">
          <ac:chgData name="Oluwatosin Peter Ajana" userId="c00650be0b2a3c5b" providerId="LiveId" clId="{EA4E9E9C-C5DE-4FB2-91D7-8B43C649A75A}" dt="2024-05-15T10:23:37.564" v="911" actId="26606"/>
          <ac:spMkLst>
            <pc:docMk/>
            <pc:sldMk cId="575973018" sldId="262"/>
            <ac:spMk id="51" creationId="{5D11FD0E-2D27-4A5A-949D-222E61ECBCC3}"/>
          </ac:spMkLst>
        </pc:spChg>
        <pc:spChg chg="add del">
          <ac:chgData name="Oluwatosin Peter Ajana" userId="c00650be0b2a3c5b" providerId="LiveId" clId="{EA4E9E9C-C5DE-4FB2-91D7-8B43C649A75A}" dt="2024-05-15T10:23:37.564" v="911" actId="26606"/>
          <ac:spMkLst>
            <pc:docMk/>
            <pc:sldMk cId="575973018" sldId="262"/>
            <ac:spMk id="52" creationId="{1BC8109F-B452-45EE-8BB3-65433C039601}"/>
          </ac:spMkLst>
        </pc:spChg>
        <pc:spChg chg="add del">
          <ac:chgData name="Oluwatosin Peter Ajana" userId="c00650be0b2a3c5b" providerId="LiveId" clId="{EA4E9E9C-C5DE-4FB2-91D7-8B43C649A75A}" dt="2024-05-15T10:23:47.422" v="913" actId="26606"/>
          <ac:spMkLst>
            <pc:docMk/>
            <pc:sldMk cId="575973018" sldId="262"/>
            <ac:spMk id="54" creationId="{955A2079-FA98-4876-80F0-72364A7D2EA4}"/>
          </ac:spMkLst>
        </pc:spChg>
        <pc:spChg chg="add del">
          <ac:chgData name="Oluwatosin Peter Ajana" userId="c00650be0b2a3c5b" providerId="LiveId" clId="{EA4E9E9C-C5DE-4FB2-91D7-8B43C649A75A}" dt="2024-05-15T10:23:55.961" v="915" actId="26606"/>
          <ac:spMkLst>
            <pc:docMk/>
            <pc:sldMk cId="575973018" sldId="262"/>
            <ac:spMk id="56" creationId="{6C4028FD-8BAA-4A19-BFDE-594D991B7552}"/>
          </ac:spMkLst>
        </pc:spChg>
        <pc:spChg chg="add del">
          <ac:chgData name="Oluwatosin Peter Ajana" userId="c00650be0b2a3c5b" providerId="LiveId" clId="{EA4E9E9C-C5DE-4FB2-91D7-8B43C649A75A}" dt="2024-05-15T10:24:11.667" v="919" actId="26606"/>
          <ac:spMkLst>
            <pc:docMk/>
            <pc:sldMk cId="575973018" sldId="262"/>
            <ac:spMk id="61" creationId="{6C4028FD-8BAA-4A19-BFDE-594D991B7552}"/>
          </ac:spMkLst>
        </pc:spChg>
        <pc:grpChg chg="add del">
          <ac:chgData name="Oluwatosin Peter Ajana" userId="c00650be0b2a3c5b" providerId="LiveId" clId="{EA4E9E9C-C5DE-4FB2-91D7-8B43C649A75A}" dt="2024-05-15T10:23:21.753" v="907" actId="26606"/>
          <ac:grpSpMkLst>
            <pc:docMk/>
            <pc:sldMk cId="575973018" sldId="262"/>
            <ac:grpSpMk id="43" creationId="{8A919B9C-5C01-47E4-B2F2-45F589208ABF}"/>
          </ac:grpSpMkLst>
        </pc:grpChg>
        <pc:grpChg chg="add del">
          <ac:chgData name="Oluwatosin Peter Ajana" userId="c00650be0b2a3c5b" providerId="LiveId" clId="{EA4E9E9C-C5DE-4FB2-91D7-8B43C649A75A}" dt="2024-05-15T10:23:27.015" v="909" actId="26606"/>
          <ac:grpSpMkLst>
            <pc:docMk/>
            <pc:sldMk cId="575973018" sldId="262"/>
            <ac:grpSpMk id="47" creationId="{7A9648D6-B41B-42D0-A817-AE2607B0B5B8}"/>
          </ac:grpSpMkLst>
        </pc:grpChg>
        <pc:grpChg chg="add del">
          <ac:chgData name="Oluwatosin Peter Ajana" userId="c00650be0b2a3c5b" providerId="LiveId" clId="{EA4E9E9C-C5DE-4FB2-91D7-8B43C649A75A}" dt="2024-05-15T10:24:01.011" v="917" actId="26606"/>
          <ac:grpSpMkLst>
            <pc:docMk/>
            <pc:sldMk cId="575973018" sldId="262"/>
            <ac:grpSpMk id="58" creationId="{1E5539EC-8CB8-002F-68C6-678840282659}"/>
          </ac:grpSpMkLst>
        </pc:grpChg>
        <pc:picChg chg="add del mod">
          <ac:chgData name="Oluwatosin Peter Ajana" userId="c00650be0b2a3c5b" providerId="LiveId" clId="{EA4E9E9C-C5DE-4FB2-91D7-8B43C649A75A}" dt="2024-05-15T09:51:43.124" v="370" actId="478"/>
          <ac:picMkLst>
            <pc:docMk/>
            <pc:sldMk cId="575973018" sldId="262"/>
            <ac:picMk id="6" creationId="{F24D58A8-A725-97C2-1C39-8A1AC32B364E}"/>
          </ac:picMkLst>
        </pc:picChg>
        <pc:picChg chg="add mod">
          <ac:chgData name="Oluwatosin Peter Ajana" userId="c00650be0b2a3c5b" providerId="LiveId" clId="{EA4E9E9C-C5DE-4FB2-91D7-8B43C649A75A}" dt="2024-05-15T10:24:11.667" v="919" actId="26606"/>
          <ac:picMkLst>
            <pc:docMk/>
            <pc:sldMk cId="575973018" sldId="262"/>
            <ac:picMk id="8" creationId="{A7711DAA-1D86-FC40-68F4-86DEACEC5672}"/>
          </ac:picMkLst>
        </pc:picChg>
        <pc:picChg chg="add del mod">
          <ac:chgData name="Oluwatosin Peter Ajana" userId="c00650be0b2a3c5b" providerId="LiveId" clId="{EA4E9E9C-C5DE-4FB2-91D7-8B43C649A75A}" dt="2024-05-15T09:52:42.166" v="383" actId="478"/>
          <ac:picMkLst>
            <pc:docMk/>
            <pc:sldMk cId="575973018" sldId="262"/>
            <ac:picMk id="10" creationId="{73CD9D5E-896C-A2BB-3B71-B0F55F93E44F}"/>
          </ac:picMkLst>
        </pc:picChg>
        <pc:picChg chg="add mod">
          <ac:chgData name="Oluwatosin Peter Ajana" userId="c00650be0b2a3c5b" providerId="LiveId" clId="{EA4E9E9C-C5DE-4FB2-91D7-8B43C649A75A}" dt="2024-05-15T10:24:11.667" v="919" actId="26606"/>
          <ac:picMkLst>
            <pc:docMk/>
            <pc:sldMk cId="575973018" sldId="262"/>
            <ac:picMk id="12" creationId="{D85E99DF-3423-B706-D267-EBE2F568EAEC}"/>
          </ac:picMkLst>
        </pc:picChg>
        <pc:picChg chg="add mod">
          <ac:chgData name="Oluwatosin Peter Ajana" userId="c00650be0b2a3c5b" providerId="LiveId" clId="{EA4E9E9C-C5DE-4FB2-91D7-8B43C649A75A}" dt="2024-05-15T10:24:11.667" v="919" actId="26606"/>
          <ac:picMkLst>
            <pc:docMk/>
            <pc:sldMk cId="575973018" sldId="262"/>
            <ac:picMk id="14" creationId="{4C3FFB0C-4F66-858A-016E-D044260FF077}"/>
          </ac:picMkLst>
        </pc:picChg>
        <pc:picChg chg="add mod">
          <ac:chgData name="Oluwatosin Peter Ajana" userId="c00650be0b2a3c5b" providerId="LiveId" clId="{EA4E9E9C-C5DE-4FB2-91D7-8B43C649A75A}" dt="2024-05-15T10:24:11.667" v="919" actId="26606"/>
          <ac:picMkLst>
            <pc:docMk/>
            <pc:sldMk cId="575973018" sldId="262"/>
            <ac:picMk id="19" creationId="{767DD4E8-BDB4-55B3-4FF9-AD1A6A594A11}"/>
          </ac:picMkLst>
        </pc:picChg>
        <pc:picChg chg="add mod">
          <ac:chgData name="Oluwatosin Peter Ajana" userId="c00650be0b2a3c5b" providerId="LiveId" clId="{EA4E9E9C-C5DE-4FB2-91D7-8B43C649A75A}" dt="2024-05-15T10:27:15.827" v="922"/>
          <ac:picMkLst>
            <pc:docMk/>
            <pc:sldMk cId="575973018" sldId="262"/>
            <ac:picMk id="25" creationId="{6F709DBF-02B6-66E8-A174-4EC68AC84714}"/>
          </ac:picMkLst>
        </pc:picChg>
        <pc:cxnChg chg="add mod">
          <ac:chgData name="Oluwatosin Peter Ajana" userId="c00650be0b2a3c5b" providerId="LiveId" clId="{EA4E9E9C-C5DE-4FB2-91D7-8B43C649A75A}" dt="2024-05-15T10:24:11.667" v="919" actId="26606"/>
          <ac:cxnSpMkLst>
            <pc:docMk/>
            <pc:sldMk cId="575973018" sldId="262"/>
            <ac:cxnSpMk id="21" creationId="{EF035399-CD46-D689-88FF-A043479F8F4B}"/>
          </ac:cxnSpMkLst>
        </pc:cxnChg>
        <pc:cxnChg chg="add del">
          <ac:chgData name="Oluwatosin Peter Ajana" userId="c00650be0b2a3c5b" providerId="LiveId" clId="{EA4E9E9C-C5DE-4FB2-91D7-8B43C649A75A}" dt="2024-05-15T10:23:27.015" v="909" actId="26606"/>
          <ac:cxnSpMkLst>
            <pc:docMk/>
            <pc:sldMk cId="575973018" sldId="262"/>
            <ac:cxnSpMk id="36" creationId="{C49DA8F6-BCC1-4447-B54C-57856834B94B}"/>
          </ac:cxnSpMkLst>
        </pc:cxnChg>
      </pc:sldChg>
      <pc:sldChg chg="addSp delSp modSp new mod">
        <pc:chgData name="Oluwatosin Peter Ajana" userId="c00650be0b2a3c5b" providerId="LiveId" clId="{EA4E9E9C-C5DE-4FB2-91D7-8B43C649A75A}" dt="2024-05-15T12:02:38.448" v="2101" actId="14100"/>
        <pc:sldMkLst>
          <pc:docMk/>
          <pc:sldMk cId="3668693133" sldId="263"/>
        </pc:sldMkLst>
        <pc:spChg chg="del">
          <ac:chgData name="Oluwatosin Peter Ajana" userId="c00650be0b2a3c5b" providerId="LiveId" clId="{EA4E9E9C-C5DE-4FB2-91D7-8B43C649A75A}" dt="2024-05-15T11:20:51.562" v="923" actId="478"/>
          <ac:spMkLst>
            <pc:docMk/>
            <pc:sldMk cId="3668693133" sldId="263"/>
            <ac:spMk id="2" creationId="{2B4B6AC5-C6DC-6D61-DD46-717DC7AFFE6B}"/>
          </ac:spMkLst>
        </pc:spChg>
        <pc:spChg chg="del">
          <ac:chgData name="Oluwatosin Peter Ajana" userId="c00650be0b2a3c5b" providerId="LiveId" clId="{EA4E9E9C-C5DE-4FB2-91D7-8B43C649A75A}" dt="2024-05-15T11:20:54.706" v="924" actId="478"/>
          <ac:spMkLst>
            <pc:docMk/>
            <pc:sldMk cId="3668693133" sldId="263"/>
            <ac:spMk id="3" creationId="{60222E97-9D78-4E0D-9429-EC2C7F2BCFDF}"/>
          </ac:spMkLst>
        </pc:spChg>
        <pc:spChg chg="add mod">
          <ac:chgData name="Oluwatosin Peter Ajana" userId="c00650be0b2a3c5b" providerId="LiveId" clId="{EA4E9E9C-C5DE-4FB2-91D7-8B43C649A75A}" dt="2024-05-15T11:20:56.467" v="925"/>
          <ac:spMkLst>
            <pc:docMk/>
            <pc:sldMk cId="3668693133" sldId="263"/>
            <ac:spMk id="5" creationId="{DC10D060-0327-EFEB-E9A7-3DF34AAA90BF}"/>
          </ac:spMkLst>
        </pc:spChg>
        <pc:spChg chg="add del mod">
          <ac:chgData name="Oluwatosin Peter Ajana" userId="c00650be0b2a3c5b" providerId="LiveId" clId="{EA4E9E9C-C5DE-4FB2-91D7-8B43C649A75A}" dt="2024-05-15T11:38:05.734" v="1290" actId="478"/>
          <ac:spMkLst>
            <pc:docMk/>
            <pc:sldMk cId="3668693133" sldId="263"/>
            <ac:spMk id="6" creationId="{73C2976A-006A-C185-E0F3-3DF07141D949}"/>
          </ac:spMkLst>
        </pc:spChg>
        <pc:spChg chg="add mod">
          <ac:chgData name="Oluwatosin Peter Ajana" userId="c00650be0b2a3c5b" providerId="LiveId" clId="{EA4E9E9C-C5DE-4FB2-91D7-8B43C649A75A}" dt="2024-05-15T11:48:53.415" v="1705" actId="20577"/>
          <ac:spMkLst>
            <pc:docMk/>
            <pc:sldMk cId="3668693133" sldId="263"/>
            <ac:spMk id="8" creationId="{D462DF6A-B1B1-FFF9-E5BD-04AEC5091DDD}"/>
          </ac:spMkLst>
        </pc:spChg>
        <pc:spChg chg="add del mod">
          <ac:chgData name="Oluwatosin Peter Ajana" userId="c00650be0b2a3c5b" providerId="LiveId" clId="{EA4E9E9C-C5DE-4FB2-91D7-8B43C649A75A}" dt="2024-05-15T11:38:15.254" v="1291" actId="478"/>
          <ac:spMkLst>
            <pc:docMk/>
            <pc:sldMk cId="3668693133" sldId="263"/>
            <ac:spMk id="10" creationId="{6ADC4275-F922-D992-F04F-DF0EE9AB7C90}"/>
          </ac:spMkLst>
        </pc:spChg>
        <pc:spChg chg="add del mod">
          <ac:chgData name="Oluwatosin Peter Ajana" userId="c00650be0b2a3c5b" providerId="LiveId" clId="{EA4E9E9C-C5DE-4FB2-91D7-8B43C649A75A}" dt="2024-05-15T12:01:36.039" v="2099" actId="478"/>
          <ac:spMkLst>
            <pc:docMk/>
            <pc:sldMk cId="3668693133" sldId="263"/>
            <ac:spMk id="12" creationId="{791A9333-B1A5-6791-C506-ABCBB993F48F}"/>
          </ac:spMkLst>
        </pc:spChg>
        <pc:spChg chg="add mod">
          <ac:chgData name="Oluwatosin Peter Ajana" userId="c00650be0b2a3c5b" providerId="LiveId" clId="{EA4E9E9C-C5DE-4FB2-91D7-8B43C649A75A}" dt="2024-05-15T11:48:25.042" v="1699" actId="113"/>
          <ac:spMkLst>
            <pc:docMk/>
            <pc:sldMk cId="3668693133" sldId="263"/>
            <ac:spMk id="14" creationId="{DB789127-26D6-1241-99ED-6791B583FABA}"/>
          </ac:spMkLst>
        </pc:spChg>
        <pc:spChg chg="add mod">
          <ac:chgData name="Oluwatosin Peter Ajana" userId="c00650be0b2a3c5b" providerId="LiveId" clId="{EA4E9E9C-C5DE-4FB2-91D7-8B43C649A75A}" dt="2024-05-15T12:01:37.249" v="2100"/>
          <ac:spMkLst>
            <pc:docMk/>
            <pc:sldMk cId="3668693133" sldId="263"/>
            <ac:spMk id="16" creationId="{03AD0D09-C883-0D1C-40DF-25D54C80874A}"/>
          </ac:spMkLst>
        </pc:spChg>
        <pc:graphicFrameChg chg="add mod modGraphic">
          <ac:chgData name="Oluwatosin Peter Ajana" userId="c00650be0b2a3c5b" providerId="LiveId" clId="{EA4E9E9C-C5DE-4FB2-91D7-8B43C649A75A}" dt="2024-05-15T12:02:38.448" v="2101" actId="14100"/>
          <ac:graphicFrameMkLst>
            <pc:docMk/>
            <pc:sldMk cId="3668693133" sldId="263"/>
            <ac:graphicFrameMk id="4" creationId="{8A238419-F37B-46F5-161F-D4C7168DDA82}"/>
          </ac:graphicFrameMkLst>
        </pc:graphicFrameChg>
        <pc:picChg chg="add del mod">
          <ac:chgData name="Oluwatosin Peter Ajana" userId="c00650be0b2a3c5b" providerId="LiveId" clId="{EA4E9E9C-C5DE-4FB2-91D7-8B43C649A75A}" dt="2024-05-15T11:39:56.484" v="1306" actId="478"/>
          <ac:picMkLst>
            <pc:docMk/>
            <pc:sldMk cId="3668693133" sldId="263"/>
            <ac:picMk id="11" creationId="{9A6A51D5-3A77-B69E-A703-DADBE7B933FF}"/>
          </ac:picMkLst>
        </pc:picChg>
        <pc:picChg chg="add mod">
          <ac:chgData name="Oluwatosin Peter Ajana" userId="c00650be0b2a3c5b" providerId="LiveId" clId="{EA4E9E9C-C5DE-4FB2-91D7-8B43C649A75A}" dt="2024-05-15T11:52:17.158" v="1707"/>
          <ac:picMkLst>
            <pc:docMk/>
            <pc:sldMk cId="3668693133" sldId="263"/>
            <ac:picMk id="15" creationId="{EA39E6E3-9303-CD67-6BA4-30235E56297D}"/>
          </ac:picMkLst>
        </pc:picChg>
      </pc:sldChg>
      <pc:sldChg chg="addSp delSp modSp new mod ord setBg setClrOvrMap">
        <pc:chgData name="Oluwatosin Peter Ajana" userId="c00650be0b2a3c5b" providerId="LiveId" clId="{EA4E9E9C-C5DE-4FB2-91D7-8B43C649A75A}" dt="2024-05-15T12:12:55.519" v="2229" actId="14100"/>
        <pc:sldMkLst>
          <pc:docMk/>
          <pc:sldMk cId="1486843226" sldId="264"/>
        </pc:sldMkLst>
        <pc:spChg chg="del">
          <ac:chgData name="Oluwatosin Peter Ajana" userId="c00650be0b2a3c5b" providerId="LiveId" clId="{EA4E9E9C-C5DE-4FB2-91D7-8B43C649A75A}" dt="2024-05-15T12:02:51.698" v="2102" actId="478"/>
          <ac:spMkLst>
            <pc:docMk/>
            <pc:sldMk cId="1486843226" sldId="264"/>
            <ac:spMk id="2" creationId="{DCC695DA-DDCE-F7BA-0949-B09D6F2CC84E}"/>
          </ac:spMkLst>
        </pc:spChg>
        <pc:spChg chg="del">
          <ac:chgData name="Oluwatosin Peter Ajana" userId="c00650be0b2a3c5b" providerId="LiveId" clId="{EA4E9E9C-C5DE-4FB2-91D7-8B43C649A75A}" dt="2024-05-15T12:03:03.277" v="2103" actId="478"/>
          <ac:spMkLst>
            <pc:docMk/>
            <pc:sldMk cId="1486843226" sldId="264"/>
            <ac:spMk id="3" creationId="{8E16CEC9-758D-7CEA-90D3-B5B8BA1A0D52}"/>
          </ac:spMkLst>
        </pc:spChg>
        <pc:spChg chg="add mod ord">
          <ac:chgData name="Oluwatosin Peter Ajana" userId="c00650be0b2a3c5b" providerId="LiveId" clId="{EA4E9E9C-C5DE-4FB2-91D7-8B43C649A75A}" dt="2024-05-15T12:12:55.519" v="2229" actId="14100"/>
          <ac:spMkLst>
            <pc:docMk/>
            <pc:sldMk cId="1486843226" sldId="264"/>
            <ac:spMk id="11" creationId="{1C5A0305-F927-5C6D-1C32-799513928233}"/>
          </ac:spMkLst>
        </pc:spChg>
        <pc:spChg chg="add del">
          <ac:chgData name="Oluwatosin Peter Ajana" userId="c00650be0b2a3c5b" providerId="LiveId" clId="{EA4E9E9C-C5DE-4FB2-91D7-8B43C649A75A}" dt="2024-05-15T12:11:55.997" v="2210" actId="26606"/>
          <ac:spMkLst>
            <pc:docMk/>
            <pc:sldMk cId="1486843226" sldId="264"/>
            <ac:spMk id="17" creationId="{A5A17FC0-D416-4C8B-A9E6-5924D352B986}"/>
          </ac:spMkLst>
        </pc:spChg>
        <pc:spChg chg="add del">
          <ac:chgData name="Oluwatosin Peter Ajana" userId="c00650be0b2a3c5b" providerId="LiveId" clId="{EA4E9E9C-C5DE-4FB2-91D7-8B43C649A75A}" dt="2024-05-15T12:12:03.840" v="2212" actId="26606"/>
          <ac:spMkLst>
            <pc:docMk/>
            <pc:sldMk cId="1486843226" sldId="264"/>
            <ac:spMk id="29" creationId="{33E72FA3-BD00-444A-AD9B-E6C3D069CDE3}"/>
          </ac:spMkLst>
        </pc:spChg>
        <pc:spChg chg="add del">
          <ac:chgData name="Oluwatosin Peter Ajana" userId="c00650be0b2a3c5b" providerId="LiveId" clId="{EA4E9E9C-C5DE-4FB2-91D7-8B43C649A75A}" dt="2024-05-15T12:12:05.297" v="2214" actId="26606"/>
          <ac:spMkLst>
            <pc:docMk/>
            <pc:sldMk cId="1486843226" sldId="264"/>
            <ac:spMk id="31" creationId="{7A7E6B6D-2F84-4166-9F4D-FFA0E086077B}"/>
          </ac:spMkLst>
        </pc:spChg>
        <pc:spChg chg="add del">
          <ac:chgData name="Oluwatosin Peter Ajana" userId="c00650be0b2a3c5b" providerId="LiveId" clId="{EA4E9E9C-C5DE-4FB2-91D7-8B43C649A75A}" dt="2024-05-15T12:12:05.297" v="2214" actId="26606"/>
          <ac:spMkLst>
            <pc:docMk/>
            <pc:sldMk cId="1486843226" sldId="264"/>
            <ac:spMk id="32" creationId="{F540AD87-30B2-4359-A33A-86D9F59E3709}"/>
          </ac:spMkLst>
        </pc:spChg>
        <pc:spChg chg="add del">
          <ac:chgData name="Oluwatosin Peter Ajana" userId="c00650be0b2a3c5b" providerId="LiveId" clId="{EA4E9E9C-C5DE-4FB2-91D7-8B43C649A75A}" dt="2024-05-15T12:12:05.297" v="2214" actId="26606"/>
          <ac:spMkLst>
            <pc:docMk/>
            <pc:sldMk cId="1486843226" sldId="264"/>
            <ac:spMk id="33" creationId="{D411CC74-416E-4F21-A559-C8B7905D9E36}"/>
          </ac:spMkLst>
        </pc:spChg>
        <pc:spChg chg="add del">
          <ac:chgData name="Oluwatosin Peter Ajana" userId="c00650be0b2a3c5b" providerId="LiveId" clId="{EA4E9E9C-C5DE-4FB2-91D7-8B43C649A75A}" dt="2024-05-15T12:12:08.404" v="2216" actId="26606"/>
          <ac:spMkLst>
            <pc:docMk/>
            <pc:sldMk cId="1486843226" sldId="264"/>
            <ac:spMk id="35" creationId="{72018E1B-E0B9-4440-AFF3-4112E50A2763}"/>
          </ac:spMkLst>
        </pc:spChg>
        <pc:spChg chg="add del">
          <ac:chgData name="Oluwatosin Peter Ajana" userId="c00650be0b2a3c5b" providerId="LiveId" clId="{EA4E9E9C-C5DE-4FB2-91D7-8B43C649A75A}" dt="2024-05-15T12:12:14.660" v="2218" actId="26606"/>
          <ac:spMkLst>
            <pc:docMk/>
            <pc:sldMk cId="1486843226" sldId="264"/>
            <ac:spMk id="37" creationId="{33E72FA3-BD00-444A-AD9B-E6C3D069CDE3}"/>
          </ac:spMkLst>
        </pc:spChg>
        <pc:spChg chg="add del">
          <ac:chgData name="Oluwatosin Peter Ajana" userId="c00650be0b2a3c5b" providerId="LiveId" clId="{EA4E9E9C-C5DE-4FB2-91D7-8B43C649A75A}" dt="2024-05-15T12:12:25.370" v="2220" actId="26606"/>
          <ac:spMkLst>
            <pc:docMk/>
            <pc:sldMk cId="1486843226" sldId="264"/>
            <ac:spMk id="39" creationId="{F6E384F5-137A-40B1-97F0-694CC6ECD59C}"/>
          </ac:spMkLst>
        </pc:spChg>
        <pc:spChg chg="add del">
          <ac:chgData name="Oluwatosin Peter Ajana" userId="c00650be0b2a3c5b" providerId="LiveId" clId="{EA4E9E9C-C5DE-4FB2-91D7-8B43C649A75A}" dt="2024-05-15T12:12:25.370" v="2220" actId="26606"/>
          <ac:spMkLst>
            <pc:docMk/>
            <pc:sldMk cId="1486843226" sldId="264"/>
            <ac:spMk id="40" creationId="{9DBC4630-03DA-474F-BBCB-BA3AE6B317A4}"/>
          </ac:spMkLst>
        </pc:spChg>
        <pc:spChg chg="add del">
          <ac:chgData name="Oluwatosin Peter Ajana" userId="c00650be0b2a3c5b" providerId="LiveId" clId="{EA4E9E9C-C5DE-4FB2-91D7-8B43C649A75A}" dt="2024-05-15T12:12:25.370" v="2220" actId="26606"/>
          <ac:spMkLst>
            <pc:docMk/>
            <pc:sldMk cId="1486843226" sldId="264"/>
            <ac:spMk id="41" creationId="{78418A25-6EAC-4140-BFE6-284E1925B5EE}"/>
          </ac:spMkLst>
        </pc:spChg>
        <pc:spChg chg="add del">
          <ac:chgData name="Oluwatosin Peter Ajana" userId="c00650be0b2a3c5b" providerId="LiveId" clId="{EA4E9E9C-C5DE-4FB2-91D7-8B43C649A75A}" dt="2024-05-15T12:12:25.370" v="2220" actId="26606"/>
          <ac:spMkLst>
            <pc:docMk/>
            <pc:sldMk cId="1486843226" sldId="264"/>
            <ac:spMk id="42" creationId="{6B9D64DB-4D5C-4A91-B45F-F301E3174F9F}"/>
          </ac:spMkLst>
        </pc:spChg>
        <pc:spChg chg="add del">
          <ac:chgData name="Oluwatosin Peter Ajana" userId="c00650be0b2a3c5b" providerId="LiveId" clId="{EA4E9E9C-C5DE-4FB2-91D7-8B43C649A75A}" dt="2024-05-15T12:12:25.370" v="2220" actId="26606"/>
          <ac:spMkLst>
            <pc:docMk/>
            <pc:sldMk cId="1486843226" sldId="264"/>
            <ac:spMk id="43" creationId="{CB14CE1B-4BC5-4EF2-BE3D-05E4F580B3DB}"/>
          </ac:spMkLst>
        </pc:spChg>
        <pc:spChg chg="add del">
          <ac:chgData name="Oluwatosin Peter Ajana" userId="c00650be0b2a3c5b" providerId="LiveId" clId="{EA4E9E9C-C5DE-4FB2-91D7-8B43C649A75A}" dt="2024-05-15T12:12:27.899" v="2222" actId="26606"/>
          <ac:spMkLst>
            <pc:docMk/>
            <pc:sldMk cId="1486843226" sldId="264"/>
            <ac:spMk id="45" creationId="{FA28AA74-07C1-441C-AFDB-3FEA62C3B51F}"/>
          </ac:spMkLst>
        </pc:spChg>
        <pc:spChg chg="add del">
          <ac:chgData name="Oluwatosin Peter Ajana" userId="c00650be0b2a3c5b" providerId="LiveId" clId="{EA4E9E9C-C5DE-4FB2-91D7-8B43C649A75A}" dt="2024-05-15T12:12:33.474" v="2224" actId="26606"/>
          <ac:spMkLst>
            <pc:docMk/>
            <pc:sldMk cId="1486843226" sldId="264"/>
            <ac:spMk id="47" creationId="{928F64C6-FE22-4FC1-A763-DFCC514811BD}"/>
          </ac:spMkLst>
        </pc:spChg>
        <pc:spChg chg="add del">
          <ac:chgData name="Oluwatosin Peter Ajana" userId="c00650be0b2a3c5b" providerId="LiveId" clId="{EA4E9E9C-C5DE-4FB2-91D7-8B43C649A75A}" dt="2024-05-15T12:12:35.696" v="2226" actId="26606"/>
          <ac:spMkLst>
            <pc:docMk/>
            <pc:sldMk cId="1486843226" sldId="264"/>
            <ac:spMk id="50" creationId="{FA28AA74-07C1-441C-AFDB-3FEA62C3B51F}"/>
          </ac:spMkLst>
        </pc:spChg>
        <pc:spChg chg="add del">
          <ac:chgData name="Oluwatosin Peter Ajana" userId="c00650be0b2a3c5b" providerId="LiveId" clId="{EA4E9E9C-C5DE-4FB2-91D7-8B43C649A75A}" dt="2024-05-15T12:12:37.333" v="2228" actId="26606"/>
          <ac:spMkLst>
            <pc:docMk/>
            <pc:sldMk cId="1486843226" sldId="264"/>
            <ac:spMk id="52" creationId="{928F64C6-FE22-4FC1-A763-DFCC514811BD}"/>
          </ac:spMkLst>
        </pc:spChg>
        <pc:picChg chg="add mod ord">
          <ac:chgData name="Oluwatosin Peter Ajana" userId="c00650be0b2a3c5b" providerId="LiveId" clId="{EA4E9E9C-C5DE-4FB2-91D7-8B43C649A75A}" dt="2024-05-15T12:12:37.333" v="2228" actId="26606"/>
          <ac:picMkLst>
            <pc:docMk/>
            <pc:sldMk cId="1486843226" sldId="264"/>
            <ac:picMk id="4" creationId="{6801CD68-44CB-0B88-85C4-EF7A03732968}"/>
          </ac:picMkLst>
        </pc:picChg>
        <pc:picChg chg="add mod ord">
          <ac:chgData name="Oluwatosin Peter Ajana" userId="c00650be0b2a3c5b" providerId="LiveId" clId="{EA4E9E9C-C5DE-4FB2-91D7-8B43C649A75A}" dt="2024-05-15T12:12:37.333" v="2228" actId="26606"/>
          <ac:picMkLst>
            <pc:docMk/>
            <pc:sldMk cId="1486843226" sldId="264"/>
            <ac:picMk id="5" creationId="{68BD64CA-AF4A-1070-B69E-748F85D97A0B}"/>
          </ac:picMkLst>
        </pc:picChg>
        <pc:picChg chg="add mod ord">
          <ac:chgData name="Oluwatosin Peter Ajana" userId="c00650be0b2a3c5b" providerId="LiveId" clId="{EA4E9E9C-C5DE-4FB2-91D7-8B43C649A75A}" dt="2024-05-15T12:12:37.333" v="2228" actId="26606"/>
          <ac:picMkLst>
            <pc:docMk/>
            <pc:sldMk cId="1486843226" sldId="264"/>
            <ac:picMk id="6" creationId="{E63C1DB4-B514-1AEB-9C54-10F693DDD674}"/>
          </ac:picMkLst>
        </pc:picChg>
        <pc:picChg chg="add mod ord">
          <ac:chgData name="Oluwatosin Peter Ajana" userId="c00650be0b2a3c5b" providerId="LiveId" clId="{EA4E9E9C-C5DE-4FB2-91D7-8B43C649A75A}" dt="2024-05-15T12:12:37.333" v="2228" actId="26606"/>
          <ac:picMkLst>
            <pc:docMk/>
            <pc:sldMk cId="1486843226" sldId="264"/>
            <ac:picMk id="7" creationId="{F54850B6-40DF-C36A-F255-1378532067A5}"/>
          </ac:picMkLst>
        </pc:picChg>
        <pc:picChg chg="add mod ord">
          <ac:chgData name="Oluwatosin Peter Ajana" userId="c00650be0b2a3c5b" providerId="LiveId" clId="{EA4E9E9C-C5DE-4FB2-91D7-8B43C649A75A}" dt="2024-05-15T12:12:37.333" v="2228" actId="26606"/>
          <ac:picMkLst>
            <pc:docMk/>
            <pc:sldMk cId="1486843226" sldId="264"/>
            <ac:picMk id="8" creationId="{981D3087-11CC-7101-A65E-2D5959FAE77E}"/>
          </ac:picMkLst>
        </pc:picChg>
        <pc:picChg chg="add mod ord">
          <ac:chgData name="Oluwatosin Peter Ajana" userId="c00650be0b2a3c5b" providerId="LiveId" clId="{EA4E9E9C-C5DE-4FB2-91D7-8B43C649A75A}" dt="2024-05-15T12:12:37.333" v="2228" actId="26606"/>
          <ac:picMkLst>
            <pc:docMk/>
            <pc:sldMk cId="1486843226" sldId="264"/>
            <ac:picMk id="10" creationId="{E8E33C7C-59FE-CC53-0425-6F0495112DBF}"/>
          </ac:picMkLst>
        </pc:picChg>
        <pc:picChg chg="add mod">
          <ac:chgData name="Oluwatosin Peter Ajana" userId="c00650be0b2a3c5b" providerId="LiveId" clId="{EA4E9E9C-C5DE-4FB2-91D7-8B43C649A75A}" dt="2024-05-15T12:11:10.838" v="2208"/>
          <ac:picMkLst>
            <pc:docMk/>
            <pc:sldMk cId="1486843226" sldId="264"/>
            <ac:picMk id="12" creationId="{1DE4537A-8432-1A42-5C87-95751F1FC592}"/>
          </ac:picMkLst>
        </pc:picChg>
        <pc:cxnChg chg="add del">
          <ac:chgData name="Oluwatosin Peter Ajana" userId="c00650be0b2a3c5b" providerId="LiveId" clId="{EA4E9E9C-C5DE-4FB2-91D7-8B43C649A75A}" dt="2024-05-15T12:11:55.997" v="2210" actId="26606"/>
          <ac:cxnSpMkLst>
            <pc:docMk/>
            <pc:sldMk cId="1486843226" sldId="264"/>
            <ac:cxnSpMk id="19" creationId="{982DC870-E8E5-4050-B10C-CC24FC67E50A}"/>
          </ac:cxnSpMkLst>
        </pc:cxnChg>
        <pc:cxnChg chg="add del">
          <ac:chgData name="Oluwatosin Peter Ajana" userId="c00650be0b2a3c5b" providerId="LiveId" clId="{EA4E9E9C-C5DE-4FB2-91D7-8B43C649A75A}" dt="2024-05-15T12:11:55.997" v="2210" actId="26606"/>
          <ac:cxnSpMkLst>
            <pc:docMk/>
            <pc:sldMk cId="1486843226" sldId="264"/>
            <ac:cxnSpMk id="21" creationId="{FF76A74F-C283-4DED-BD4D-086753B7CB00}"/>
          </ac:cxnSpMkLst>
        </pc:cxnChg>
        <pc:cxnChg chg="add del">
          <ac:chgData name="Oluwatosin Peter Ajana" userId="c00650be0b2a3c5b" providerId="LiveId" clId="{EA4E9E9C-C5DE-4FB2-91D7-8B43C649A75A}" dt="2024-05-15T12:11:55.997" v="2210" actId="26606"/>
          <ac:cxnSpMkLst>
            <pc:docMk/>
            <pc:sldMk cId="1486843226" sldId="264"/>
            <ac:cxnSpMk id="23" creationId="{3B2791FB-B2F7-4BBE-B8D8-74C37FF9E85C}"/>
          </ac:cxnSpMkLst>
        </pc:cxnChg>
        <pc:cxnChg chg="add del">
          <ac:chgData name="Oluwatosin Peter Ajana" userId="c00650be0b2a3c5b" providerId="LiveId" clId="{EA4E9E9C-C5DE-4FB2-91D7-8B43C649A75A}" dt="2024-05-15T12:11:55.997" v="2210" actId="26606"/>
          <ac:cxnSpMkLst>
            <pc:docMk/>
            <pc:sldMk cId="1486843226" sldId="264"/>
            <ac:cxnSpMk id="25" creationId="{9891B5DE-6811-4844-BB18-472A3F360EE5}"/>
          </ac:cxnSpMkLst>
        </pc:cxnChg>
        <pc:cxnChg chg="add del">
          <ac:chgData name="Oluwatosin Peter Ajana" userId="c00650be0b2a3c5b" providerId="LiveId" clId="{EA4E9E9C-C5DE-4FB2-91D7-8B43C649A75A}" dt="2024-05-15T12:11:55.997" v="2210" actId="26606"/>
          <ac:cxnSpMkLst>
            <pc:docMk/>
            <pc:sldMk cId="1486843226" sldId="264"/>
            <ac:cxnSpMk id="27" creationId="{77A9CA3A-7216-41E0-B3CD-058077FD396D}"/>
          </ac:cxnSpMkLst>
        </pc:cxnChg>
        <pc:cxnChg chg="add del">
          <ac:chgData name="Oluwatosin Peter Ajana" userId="c00650be0b2a3c5b" providerId="LiveId" clId="{EA4E9E9C-C5DE-4FB2-91D7-8B43C649A75A}" dt="2024-05-15T12:12:33.474" v="2224" actId="26606"/>
          <ac:cxnSpMkLst>
            <pc:docMk/>
            <pc:sldMk cId="1486843226" sldId="264"/>
            <ac:cxnSpMk id="48" creationId="{5C34627B-48E6-4F4D-B843-97717A86B490}"/>
          </ac:cxnSpMkLst>
        </pc:cxnChg>
        <pc:cxnChg chg="add del">
          <ac:chgData name="Oluwatosin Peter Ajana" userId="c00650be0b2a3c5b" providerId="LiveId" clId="{EA4E9E9C-C5DE-4FB2-91D7-8B43C649A75A}" dt="2024-05-15T12:12:37.333" v="2228" actId="26606"/>
          <ac:cxnSpMkLst>
            <pc:docMk/>
            <pc:sldMk cId="1486843226" sldId="264"/>
            <ac:cxnSpMk id="53" creationId="{5C34627B-48E6-4F4D-B843-97717A86B490}"/>
          </ac:cxnSpMkLst>
        </pc:cxnChg>
      </pc:sldChg>
      <pc:sldChg chg="addSp delSp modSp add mod">
        <pc:chgData name="Oluwatosin Peter Ajana" userId="c00650be0b2a3c5b" providerId="LiveId" clId="{EA4E9E9C-C5DE-4FB2-91D7-8B43C649A75A}" dt="2024-05-15T12:01:25.777" v="2098" actId="20577"/>
        <pc:sldMkLst>
          <pc:docMk/>
          <pc:sldMk cId="1941057052" sldId="265"/>
        </pc:sldMkLst>
        <pc:spChg chg="add mod">
          <ac:chgData name="Oluwatosin Peter Ajana" userId="c00650be0b2a3c5b" providerId="LiveId" clId="{EA4E9E9C-C5DE-4FB2-91D7-8B43C649A75A}" dt="2024-05-15T11:53:42.709" v="1761" actId="14100"/>
          <ac:spMkLst>
            <pc:docMk/>
            <pc:sldMk cId="1941057052" sldId="265"/>
            <ac:spMk id="3" creationId="{A094FE59-26FF-D985-781C-295406ED06AB}"/>
          </ac:spMkLst>
        </pc:spChg>
        <pc:spChg chg="mod">
          <ac:chgData name="Oluwatosin Peter Ajana" userId="c00650be0b2a3c5b" providerId="LiveId" clId="{EA4E9E9C-C5DE-4FB2-91D7-8B43C649A75A}" dt="2024-05-15T11:59:32.352" v="2058" actId="20577"/>
          <ac:spMkLst>
            <pc:docMk/>
            <pc:sldMk cId="1941057052" sldId="265"/>
            <ac:spMk id="8" creationId="{D462DF6A-B1B1-FFF9-E5BD-04AEC5091DDD}"/>
          </ac:spMkLst>
        </pc:spChg>
        <pc:spChg chg="mod">
          <ac:chgData name="Oluwatosin Peter Ajana" userId="c00650be0b2a3c5b" providerId="LiveId" clId="{EA4E9E9C-C5DE-4FB2-91D7-8B43C649A75A}" dt="2024-05-15T12:01:25.777" v="2098" actId="20577"/>
          <ac:spMkLst>
            <pc:docMk/>
            <pc:sldMk cId="1941057052" sldId="265"/>
            <ac:spMk id="12" creationId="{791A9333-B1A5-6791-C506-ABCBB993F48F}"/>
          </ac:spMkLst>
        </pc:spChg>
        <pc:spChg chg="mod">
          <ac:chgData name="Oluwatosin Peter Ajana" userId="c00650be0b2a3c5b" providerId="LiveId" clId="{EA4E9E9C-C5DE-4FB2-91D7-8B43C649A75A}" dt="2024-05-15T11:52:56.051" v="1757" actId="20577"/>
          <ac:spMkLst>
            <pc:docMk/>
            <pc:sldMk cId="1941057052" sldId="265"/>
            <ac:spMk id="14" creationId="{DB789127-26D6-1241-99ED-6791B583FABA}"/>
          </ac:spMkLst>
        </pc:spChg>
        <pc:graphicFrameChg chg="add del mod modGraphic">
          <ac:chgData name="Oluwatosin Peter Ajana" userId="c00650be0b2a3c5b" providerId="LiveId" clId="{EA4E9E9C-C5DE-4FB2-91D7-8B43C649A75A}" dt="2024-05-15T11:54:16.723" v="1765" actId="478"/>
          <ac:graphicFrameMkLst>
            <pc:docMk/>
            <pc:sldMk cId="1941057052" sldId="265"/>
            <ac:graphicFrameMk id="2" creationId="{09EE6E6C-2B97-DEC5-B9BF-3CB3EB72D5FE}"/>
          </ac:graphicFrameMkLst>
        </pc:graphicFrameChg>
        <pc:graphicFrameChg chg="del modGraphic">
          <ac:chgData name="Oluwatosin Peter Ajana" userId="c00650be0b2a3c5b" providerId="LiveId" clId="{EA4E9E9C-C5DE-4FB2-91D7-8B43C649A75A}" dt="2024-05-15T11:53:34.626" v="1759" actId="478"/>
          <ac:graphicFrameMkLst>
            <pc:docMk/>
            <pc:sldMk cId="1941057052" sldId="265"/>
            <ac:graphicFrameMk id="4" creationId="{8A238419-F37B-46F5-161F-D4C7168DDA82}"/>
          </ac:graphicFrameMkLst>
        </pc:graphicFrameChg>
        <pc:graphicFrameChg chg="add mod modGraphic">
          <ac:chgData name="Oluwatosin Peter Ajana" userId="c00650be0b2a3c5b" providerId="LiveId" clId="{EA4E9E9C-C5DE-4FB2-91D7-8B43C649A75A}" dt="2024-05-15T11:55:03.300" v="1772" actId="1076"/>
          <ac:graphicFrameMkLst>
            <pc:docMk/>
            <pc:sldMk cId="1941057052" sldId="265"/>
            <ac:graphicFrameMk id="6" creationId="{9DC017E7-8C72-B5BE-1024-23B51F3154E6}"/>
          </ac:graphicFrameMkLst>
        </pc:graphicFrameChg>
      </pc:sldChg>
      <pc:sldChg chg="addSp delSp modSp new mod ord">
        <pc:chgData name="Oluwatosin Peter Ajana" userId="c00650be0b2a3c5b" providerId="LiveId" clId="{EA4E9E9C-C5DE-4FB2-91D7-8B43C649A75A}" dt="2024-05-15T13:37:57.367" v="3926"/>
        <pc:sldMkLst>
          <pc:docMk/>
          <pc:sldMk cId="3608992461" sldId="266"/>
        </pc:sldMkLst>
        <pc:spChg chg="del">
          <ac:chgData name="Oluwatosin Peter Ajana" userId="c00650be0b2a3c5b" providerId="LiveId" clId="{EA4E9E9C-C5DE-4FB2-91D7-8B43C649A75A}" dt="2024-05-15T13:03:51.357" v="3834" actId="478"/>
          <ac:spMkLst>
            <pc:docMk/>
            <pc:sldMk cId="3608992461" sldId="266"/>
            <ac:spMk id="2" creationId="{CA29D6CC-9BAC-DEA7-F994-D68588C548C8}"/>
          </ac:spMkLst>
        </pc:spChg>
        <pc:spChg chg="del">
          <ac:chgData name="Oluwatosin Peter Ajana" userId="c00650be0b2a3c5b" providerId="LiveId" clId="{EA4E9E9C-C5DE-4FB2-91D7-8B43C649A75A}" dt="2024-05-15T13:03:54.326" v="3835" actId="478"/>
          <ac:spMkLst>
            <pc:docMk/>
            <pc:sldMk cId="3608992461" sldId="266"/>
            <ac:spMk id="3" creationId="{DCDF4C9A-E9F1-A1AE-D9A8-74D117D3C5A9}"/>
          </ac:spMkLst>
        </pc:spChg>
        <pc:spChg chg="add mod">
          <ac:chgData name="Oluwatosin Peter Ajana" userId="c00650be0b2a3c5b" providerId="LiveId" clId="{EA4E9E9C-C5DE-4FB2-91D7-8B43C649A75A}" dt="2024-05-15T13:12:32.274" v="3876" actId="20577"/>
          <ac:spMkLst>
            <pc:docMk/>
            <pc:sldMk cId="3608992461" sldId="266"/>
            <ac:spMk id="4" creationId="{32126E11-639B-8BC5-2500-DA82E6CA3EB8}"/>
          </ac:spMkLst>
        </pc:spChg>
        <pc:spChg chg="add mod">
          <ac:chgData name="Oluwatosin Peter Ajana" userId="c00650be0b2a3c5b" providerId="LiveId" clId="{EA4E9E9C-C5DE-4FB2-91D7-8B43C649A75A}" dt="2024-05-15T13:37:30.548" v="3925" actId="20577"/>
          <ac:spMkLst>
            <pc:docMk/>
            <pc:sldMk cId="3608992461" sldId="266"/>
            <ac:spMk id="6" creationId="{0AA0B690-3E56-D984-E721-97194B1E906F}"/>
          </ac:spMkLst>
        </pc:spChg>
        <pc:picChg chg="add mod">
          <ac:chgData name="Oluwatosin Peter Ajana" userId="c00650be0b2a3c5b" providerId="LiveId" clId="{EA4E9E9C-C5DE-4FB2-91D7-8B43C649A75A}" dt="2024-05-15T13:37:57.367" v="3926"/>
          <ac:picMkLst>
            <pc:docMk/>
            <pc:sldMk cId="3608992461" sldId="266"/>
            <ac:picMk id="7" creationId="{B70B70DA-F312-42E3-1471-26307459E43D}"/>
          </ac:picMkLst>
        </pc:picChg>
      </pc:sldChg>
      <pc:sldChg chg="addSp delSp modSp add mod">
        <pc:chgData name="Oluwatosin Peter Ajana" userId="c00650be0b2a3c5b" providerId="LiveId" clId="{EA4E9E9C-C5DE-4FB2-91D7-8B43C649A75A}" dt="2024-05-15T13:49:47.037" v="3983" actId="1076"/>
        <pc:sldMkLst>
          <pc:docMk/>
          <pc:sldMk cId="2107637413" sldId="270"/>
        </pc:sldMkLst>
        <pc:spChg chg="add del mod">
          <ac:chgData name="Oluwatosin Peter Ajana" userId="c00650be0b2a3c5b" providerId="LiveId" clId="{EA4E9E9C-C5DE-4FB2-91D7-8B43C649A75A}" dt="2024-05-15T13:49:47.037" v="3983" actId="1076"/>
          <ac:spMkLst>
            <pc:docMk/>
            <pc:sldMk cId="2107637413" sldId="270"/>
            <ac:spMk id="8" creationId="{523AC00E-06A1-8F6A-0A9E-F9EE0C582B2E}"/>
          </ac:spMkLst>
        </pc:spChg>
        <pc:picChg chg="del">
          <ac:chgData name="Oluwatosin Peter Ajana" userId="c00650be0b2a3c5b" providerId="LiveId" clId="{EA4E9E9C-C5DE-4FB2-91D7-8B43C649A75A}" dt="2024-05-15T13:03:38.887" v="3830" actId="478"/>
          <ac:picMkLst>
            <pc:docMk/>
            <pc:sldMk cId="2107637413" sldId="270"/>
            <ac:picMk id="3" creationId="{573CA13B-84C6-F432-CB75-F11545DA017E}"/>
          </ac:picMkLst>
        </pc:picChg>
        <pc:picChg chg="add mod">
          <ac:chgData name="Oluwatosin Peter Ajana" userId="c00650be0b2a3c5b" providerId="LiveId" clId="{EA4E9E9C-C5DE-4FB2-91D7-8B43C649A75A}" dt="2024-05-15T13:03:40.723" v="3831"/>
          <ac:picMkLst>
            <pc:docMk/>
            <pc:sldMk cId="2107637413" sldId="270"/>
            <ac:picMk id="4" creationId="{2098DAF1-3CC0-B801-AD78-B9611451D5B4}"/>
          </ac:picMkLst>
        </pc:picChg>
      </pc:sldChg>
      <pc:sldChg chg="addSp delSp modSp new mod setBg">
        <pc:chgData name="Oluwatosin Peter Ajana" userId="c00650be0b2a3c5b" providerId="LiveId" clId="{EA4E9E9C-C5DE-4FB2-91D7-8B43C649A75A}" dt="2024-05-15T13:48:48.094" v="3979" actId="26606"/>
        <pc:sldMkLst>
          <pc:docMk/>
          <pc:sldMk cId="2600750656" sldId="271"/>
        </pc:sldMkLst>
        <pc:spChg chg="del">
          <ac:chgData name="Oluwatosin Peter Ajana" userId="c00650be0b2a3c5b" providerId="LiveId" clId="{EA4E9E9C-C5DE-4FB2-91D7-8B43C649A75A}" dt="2024-05-15T13:47:45.437" v="3969" actId="478"/>
          <ac:spMkLst>
            <pc:docMk/>
            <pc:sldMk cId="2600750656" sldId="271"/>
            <ac:spMk id="2" creationId="{F7FE2182-C173-ACEE-5577-F422A9129038}"/>
          </ac:spMkLst>
        </pc:spChg>
        <pc:spChg chg="del">
          <ac:chgData name="Oluwatosin Peter Ajana" userId="c00650be0b2a3c5b" providerId="LiveId" clId="{EA4E9E9C-C5DE-4FB2-91D7-8B43C649A75A}" dt="2024-05-15T13:47:57.887" v="3970" actId="478"/>
          <ac:spMkLst>
            <pc:docMk/>
            <pc:sldMk cId="2600750656" sldId="271"/>
            <ac:spMk id="3" creationId="{BE7AA2A2-E3F8-95D5-AA49-B00C4871DD88}"/>
          </ac:spMkLst>
        </pc:spChg>
        <pc:picChg chg="add mod">
          <ac:chgData name="Oluwatosin Peter Ajana" userId="c00650be0b2a3c5b" providerId="LiveId" clId="{EA4E9E9C-C5DE-4FB2-91D7-8B43C649A75A}" dt="2024-05-15T13:48:48.094" v="3979" actId="26606"/>
          <ac:picMkLst>
            <pc:docMk/>
            <pc:sldMk cId="2600750656" sldId="271"/>
            <ac:picMk id="5" creationId="{21F2E66D-2D01-C222-95E5-9D82379692F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58C5-53D1-D7E9-FD67-EBC3EA9A2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826886-61B7-A9E9-6953-019111287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4E8474-E13A-C351-AC0F-22EDA53A95C4}"/>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5" name="Footer Placeholder 4">
            <a:extLst>
              <a:ext uri="{FF2B5EF4-FFF2-40B4-BE49-F238E27FC236}">
                <a16:creationId xmlns:a16="http://schemas.microsoft.com/office/drawing/2014/main" id="{082F9E01-9C3A-A223-0A57-6EC15A1CF6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231899-34BF-E265-A033-077D5EEBBC2C}"/>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331199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DE73-8D19-EB8D-0462-E695C4CED0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093A12-A08B-EBAD-37AD-FF379B0A6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16A09A-B3EA-AC68-92DA-A4DBDE45AA6C}"/>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5" name="Footer Placeholder 4">
            <a:extLst>
              <a:ext uri="{FF2B5EF4-FFF2-40B4-BE49-F238E27FC236}">
                <a16:creationId xmlns:a16="http://schemas.microsoft.com/office/drawing/2014/main" id="{F5988AFA-ECDE-3AE4-F558-B63440836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AE197C-F2AC-6DE9-566A-F211A7E9B90B}"/>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238928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B4FAE-E989-D032-5E10-E35B647B72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5714C7-FA39-6A4E-F023-67E8A1BC7C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FB377B-CA49-1C88-9E29-2912B2EB8AA4}"/>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5" name="Footer Placeholder 4">
            <a:extLst>
              <a:ext uri="{FF2B5EF4-FFF2-40B4-BE49-F238E27FC236}">
                <a16:creationId xmlns:a16="http://schemas.microsoft.com/office/drawing/2014/main" id="{A118913E-0180-EDE3-E10D-7D2D4F48D7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FCD9A6-5D65-5228-7F6C-E64CB4EC8DEF}"/>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3811774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938087" cy="6858000"/>
          </a:xfrm>
          <a:custGeom>
            <a:avLst/>
            <a:gdLst/>
            <a:ahLst/>
            <a:cxnLst/>
            <a:rect l="l" t="t" r="r" b="b"/>
            <a:pathLst>
              <a:path w="16407130" h="10287000">
                <a:moveTo>
                  <a:pt x="0" y="10286999"/>
                </a:moveTo>
                <a:lnTo>
                  <a:pt x="16406935" y="10286999"/>
                </a:lnTo>
                <a:lnTo>
                  <a:pt x="16406935" y="0"/>
                </a:lnTo>
                <a:lnTo>
                  <a:pt x="0" y="0"/>
                </a:lnTo>
                <a:lnTo>
                  <a:pt x="0" y="10286999"/>
                </a:lnTo>
                <a:close/>
              </a:path>
            </a:pathLst>
          </a:custGeom>
          <a:solidFill>
            <a:srgbClr val="041C40"/>
          </a:solidFill>
        </p:spPr>
        <p:txBody>
          <a:bodyPr wrap="square" lIns="0" tIns="0" rIns="0" bIns="0" rtlCol="0"/>
          <a:lstStyle/>
          <a:p>
            <a:endParaRPr sz="1200"/>
          </a:p>
        </p:txBody>
      </p:sp>
      <p:sp>
        <p:nvSpPr>
          <p:cNvPr id="17" name="bg object 17"/>
          <p:cNvSpPr/>
          <p:nvPr/>
        </p:nvSpPr>
        <p:spPr>
          <a:xfrm>
            <a:off x="10937956" y="0"/>
            <a:ext cx="1254337" cy="6858000"/>
          </a:xfrm>
          <a:custGeom>
            <a:avLst/>
            <a:gdLst/>
            <a:ahLst/>
            <a:cxnLst/>
            <a:rect l="l" t="t" r="r" b="b"/>
            <a:pathLst>
              <a:path w="1881505" h="10287000">
                <a:moveTo>
                  <a:pt x="1881063" y="0"/>
                </a:moveTo>
                <a:lnTo>
                  <a:pt x="1881063" y="10286999"/>
                </a:lnTo>
                <a:lnTo>
                  <a:pt x="0" y="10286999"/>
                </a:lnTo>
                <a:lnTo>
                  <a:pt x="0" y="0"/>
                </a:lnTo>
                <a:lnTo>
                  <a:pt x="1881063" y="0"/>
                </a:lnTo>
                <a:close/>
              </a:path>
            </a:pathLst>
          </a:custGeom>
          <a:solidFill>
            <a:srgbClr val="135CA0"/>
          </a:solidFill>
        </p:spPr>
        <p:txBody>
          <a:bodyPr wrap="square" lIns="0" tIns="0" rIns="0" bIns="0" rtlCol="0"/>
          <a:lstStyle/>
          <a:p>
            <a:endParaRPr sz="1200"/>
          </a:p>
        </p:txBody>
      </p:sp>
      <p:sp>
        <p:nvSpPr>
          <p:cNvPr id="18" name="bg object 18"/>
          <p:cNvSpPr/>
          <p:nvPr/>
        </p:nvSpPr>
        <p:spPr>
          <a:xfrm>
            <a:off x="7472630" y="110281"/>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19" name="bg object 19"/>
          <p:cNvSpPr/>
          <p:nvPr/>
        </p:nvSpPr>
        <p:spPr>
          <a:xfrm>
            <a:off x="7472625" y="894767"/>
            <a:ext cx="196427" cy="196427"/>
          </a:xfrm>
          <a:custGeom>
            <a:avLst/>
            <a:gdLst/>
            <a:ahLst/>
            <a:cxnLst/>
            <a:rect l="l" t="t" r="r" b="b"/>
            <a:pathLst>
              <a:path w="294640" h="294639">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0" name="bg object 20"/>
          <p:cNvSpPr/>
          <p:nvPr/>
        </p:nvSpPr>
        <p:spPr>
          <a:xfrm>
            <a:off x="7864867" y="502382"/>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1" name="bg object 21"/>
          <p:cNvSpPr/>
          <p:nvPr/>
        </p:nvSpPr>
        <p:spPr>
          <a:xfrm>
            <a:off x="8257066" y="110339"/>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2" name="bg object 22"/>
          <p:cNvSpPr/>
          <p:nvPr/>
        </p:nvSpPr>
        <p:spPr>
          <a:xfrm>
            <a:off x="8257061" y="894825"/>
            <a:ext cx="196427" cy="196427"/>
          </a:xfrm>
          <a:custGeom>
            <a:avLst/>
            <a:gdLst/>
            <a:ahLst/>
            <a:cxnLst/>
            <a:rect l="l" t="t" r="r" b="b"/>
            <a:pathLst>
              <a:path w="294640" h="294639">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3" name="bg object 23"/>
          <p:cNvSpPr/>
          <p:nvPr/>
        </p:nvSpPr>
        <p:spPr>
          <a:xfrm>
            <a:off x="8649328" y="502414"/>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4" name="bg object 24"/>
          <p:cNvSpPr/>
          <p:nvPr/>
        </p:nvSpPr>
        <p:spPr>
          <a:xfrm>
            <a:off x="9041605" y="110303"/>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5" name="bg object 25"/>
          <p:cNvSpPr/>
          <p:nvPr/>
        </p:nvSpPr>
        <p:spPr>
          <a:xfrm>
            <a:off x="9041597" y="894789"/>
            <a:ext cx="196427" cy="196427"/>
          </a:xfrm>
          <a:custGeom>
            <a:avLst/>
            <a:gdLst/>
            <a:ahLst/>
            <a:cxnLst/>
            <a:rect l="l" t="t" r="r" b="b"/>
            <a:pathLst>
              <a:path w="294640" h="294639">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pic>
        <p:nvPicPr>
          <p:cNvPr id="26" name="bg object 26"/>
          <p:cNvPicPr/>
          <p:nvPr/>
        </p:nvPicPr>
        <p:blipFill>
          <a:blip r:embed="rId2" cstate="print"/>
          <a:stretch>
            <a:fillRect/>
          </a:stretch>
        </p:blipFill>
        <p:spPr>
          <a:xfrm>
            <a:off x="7195078" y="667739"/>
            <a:ext cx="4592147" cy="5490674"/>
          </a:xfrm>
          <a:prstGeom prst="rect">
            <a:avLst/>
          </a:prstGeom>
        </p:spPr>
      </p:pic>
      <p:sp>
        <p:nvSpPr>
          <p:cNvPr id="27" name="bg object 27"/>
          <p:cNvSpPr/>
          <p:nvPr/>
        </p:nvSpPr>
        <p:spPr>
          <a:xfrm>
            <a:off x="195443" y="6145749"/>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8" name="bg object 28"/>
          <p:cNvSpPr/>
          <p:nvPr/>
        </p:nvSpPr>
        <p:spPr>
          <a:xfrm>
            <a:off x="587644" y="5753705"/>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9" name="bg object 29"/>
          <p:cNvSpPr/>
          <p:nvPr/>
        </p:nvSpPr>
        <p:spPr>
          <a:xfrm>
            <a:off x="587644" y="6538109"/>
            <a:ext cx="196427" cy="196427"/>
          </a:xfrm>
          <a:custGeom>
            <a:avLst/>
            <a:gdLst/>
            <a:ahLst/>
            <a:cxnLst/>
            <a:rect l="l" t="t" r="r" b="b"/>
            <a:pathLst>
              <a:path w="294640"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30" name="bg object 30"/>
          <p:cNvSpPr/>
          <p:nvPr/>
        </p:nvSpPr>
        <p:spPr>
          <a:xfrm>
            <a:off x="979931" y="6145808"/>
            <a:ext cx="196427" cy="196427"/>
          </a:xfrm>
          <a:custGeom>
            <a:avLst/>
            <a:gdLst/>
            <a:ahLst/>
            <a:cxnLst/>
            <a:rect l="l" t="t" r="r" b="b"/>
            <a:pathLst>
              <a:path w="294639"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31" name="bg object 31"/>
          <p:cNvSpPr/>
          <p:nvPr/>
        </p:nvSpPr>
        <p:spPr>
          <a:xfrm>
            <a:off x="1372171" y="5753715"/>
            <a:ext cx="196427" cy="196427"/>
          </a:xfrm>
          <a:custGeom>
            <a:avLst/>
            <a:gdLst/>
            <a:ahLst/>
            <a:cxnLst/>
            <a:rect l="l" t="t" r="r" b="b"/>
            <a:pathLst>
              <a:path w="294639"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32" name="bg object 32"/>
          <p:cNvSpPr/>
          <p:nvPr/>
        </p:nvSpPr>
        <p:spPr>
          <a:xfrm>
            <a:off x="1372184" y="6538072"/>
            <a:ext cx="196427" cy="196427"/>
          </a:xfrm>
          <a:custGeom>
            <a:avLst/>
            <a:gdLst/>
            <a:ahLst/>
            <a:cxnLst/>
            <a:rect l="l" t="t" r="r" b="b"/>
            <a:pathLst>
              <a:path w="294639" h="294640">
                <a:moveTo>
                  <a:pt x="294222" y="147108"/>
                </a:moveTo>
                <a:lnTo>
                  <a:pt x="147113" y="294222"/>
                </a:lnTo>
                <a:lnTo>
                  <a:pt x="0" y="147113"/>
                </a:lnTo>
                <a:lnTo>
                  <a:pt x="147108" y="0"/>
                </a:lnTo>
                <a:lnTo>
                  <a:pt x="294222" y="147108"/>
                </a:lnTo>
                <a:close/>
              </a:path>
            </a:pathLst>
          </a:custGeom>
          <a:solidFill>
            <a:srgbClr val="135CA0"/>
          </a:solidFill>
        </p:spPr>
        <p:txBody>
          <a:bodyPr wrap="square" lIns="0" tIns="0" rIns="0" bIns="0" rtlCol="0"/>
          <a:lstStyle/>
          <a:p>
            <a:endParaRPr sz="1200"/>
          </a:p>
        </p:txBody>
      </p:sp>
      <p:sp>
        <p:nvSpPr>
          <p:cNvPr id="2" name="Holder 2"/>
          <p:cNvSpPr>
            <a:spLocks noGrp="1"/>
          </p:cNvSpPr>
          <p:nvPr>
            <p:ph type="ctrTitle"/>
          </p:nvPr>
        </p:nvSpPr>
        <p:spPr>
          <a:xfrm>
            <a:off x="1040699" y="2536818"/>
            <a:ext cx="10110603" cy="61330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90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003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52B7-B008-40F1-3383-7B2CE4D4D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9B41F8-74F3-B9D9-C1EB-E294D9FEF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E573F4-6148-54FC-335C-3790F088EFFC}"/>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5" name="Footer Placeholder 4">
            <a:extLst>
              <a:ext uri="{FF2B5EF4-FFF2-40B4-BE49-F238E27FC236}">
                <a16:creationId xmlns:a16="http://schemas.microsoft.com/office/drawing/2014/main" id="{5706DE05-354A-CED5-4498-B31F508E8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A4A036-B767-A115-EA6C-68C98E184A98}"/>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48090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C4E0-29E3-F465-3768-498324F97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7A28BE-2E5F-9E40-AE73-4611F7131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91DB2B-7771-3591-E084-BEC8A48692D8}"/>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5" name="Footer Placeholder 4">
            <a:extLst>
              <a:ext uri="{FF2B5EF4-FFF2-40B4-BE49-F238E27FC236}">
                <a16:creationId xmlns:a16="http://schemas.microsoft.com/office/drawing/2014/main" id="{4AF6EF90-4F63-674E-00AD-6EFE1BE216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33EB86-4B58-D1E5-4A7B-7C8B9571B74D}"/>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374946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790F-EA11-2E19-B240-DC6A6AF325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182A66-8589-7634-F0DC-06D94C58C0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3FBF22E-158F-2609-0818-C0F034E8E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5F51AC5-298C-4632-FEDF-40F2A2F616AF}"/>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6" name="Footer Placeholder 5">
            <a:extLst>
              <a:ext uri="{FF2B5EF4-FFF2-40B4-BE49-F238E27FC236}">
                <a16:creationId xmlns:a16="http://schemas.microsoft.com/office/drawing/2014/main" id="{52BC8F98-F4DD-3CC7-A608-BEC20928F9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B38A22-64DF-399F-FBFF-5A666853C9AA}"/>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194761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B0FD-0584-D72A-65C6-8F85C4321E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22BFAA-9BCA-71B8-D22B-DC30DCA38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26A33B-431B-5787-D7C8-991C0A544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9EE516-605B-5B21-2328-E374CCA43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96957-EA39-AAEB-34CC-39A82333F1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38F928-9716-26EA-0973-BE769201B7EA}"/>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8" name="Footer Placeholder 7">
            <a:extLst>
              <a:ext uri="{FF2B5EF4-FFF2-40B4-BE49-F238E27FC236}">
                <a16:creationId xmlns:a16="http://schemas.microsoft.com/office/drawing/2014/main" id="{6C0AE821-B53B-D114-538D-FA7B948CD2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8E4E56-DE41-BCB3-6BE9-92C0A3640690}"/>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124221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858C-9586-178D-213D-067C80E0BF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9BC1DE-9F5A-63C0-D0FB-8E0DCDB78D82}"/>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4" name="Footer Placeholder 3">
            <a:extLst>
              <a:ext uri="{FF2B5EF4-FFF2-40B4-BE49-F238E27FC236}">
                <a16:creationId xmlns:a16="http://schemas.microsoft.com/office/drawing/2014/main" id="{87BCAAF5-D85A-5F01-03E6-ACA92EDB99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751351-53FF-907A-6EDF-9DE69398CA81}"/>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288405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55DA8-DB12-B08F-D84F-5218E2506BB2}"/>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3" name="Footer Placeholder 2">
            <a:extLst>
              <a:ext uri="{FF2B5EF4-FFF2-40B4-BE49-F238E27FC236}">
                <a16:creationId xmlns:a16="http://schemas.microsoft.com/office/drawing/2014/main" id="{32A39F3E-54B8-F703-072B-0E26A4DF82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D8D293-9195-56E6-03A1-D05E4549E72B}"/>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157728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B4D3-D3EA-3343-FE1D-F6D719CDE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8380A0-17F9-4DF0-08D5-F9E79EF40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84C934-1180-B0B3-94E5-4028E6FB3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1D02F-A68E-BA23-3673-13E26C54BBDE}"/>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6" name="Footer Placeholder 5">
            <a:extLst>
              <a:ext uri="{FF2B5EF4-FFF2-40B4-BE49-F238E27FC236}">
                <a16:creationId xmlns:a16="http://schemas.microsoft.com/office/drawing/2014/main" id="{83A83D07-549D-255F-0CA7-41D0292268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2E5CEE-8EAA-C4B0-06BA-FC5F55CD4CA6}"/>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295249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5CC9-2FE0-A8A1-607B-6D346112F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11FB71-6E1E-8F04-8E38-7FE1DBAA5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F59D776-85CB-1218-C059-C396BAD37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753FB-CEF0-4E4B-62F4-DEA13FF764BE}"/>
              </a:ext>
            </a:extLst>
          </p:cNvPr>
          <p:cNvSpPr>
            <a:spLocks noGrp="1"/>
          </p:cNvSpPr>
          <p:nvPr>
            <p:ph type="dt" sz="half" idx="10"/>
          </p:nvPr>
        </p:nvSpPr>
        <p:spPr/>
        <p:txBody>
          <a:bodyPr/>
          <a:lstStyle/>
          <a:p>
            <a:fld id="{DD8C63EB-61E2-4B98-A24C-9E95505B316A}" type="datetimeFigureOut">
              <a:rPr lang="en-GB" smtClean="0"/>
              <a:t>02/09/2024</a:t>
            </a:fld>
            <a:endParaRPr lang="en-GB"/>
          </a:p>
        </p:txBody>
      </p:sp>
      <p:sp>
        <p:nvSpPr>
          <p:cNvPr id="6" name="Footer Placeholder 5">
            <a:extLst>
              <a:ext uri="{FF2B5EF4-FFF2-40B4-BE49-F238E27FC236}">
                <a16:creationId xmlns:a16="http://schemas.microsoft.com/office/drawing/2014/main" id="{F1D963D5-06D5-8EFA-4315-F5666129F3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8352D9-FB28-7370-EB3D-4E972B83BC34}"/>
              </a:ext>
            </a:extLst>
          </p:cNvPr>
          <p:cNvSpPr>
            <a:spLocks noGrp="1"/>
          </p:cNvSpPr>
          <p:nvPr>
            <p:ph type="sldNum" sz="quarter" idx="12"/>
          </p:nvPr>
        </p:nvSpPr>
        <p:spPr/>
        <p:txBody>
          <a:bodyPr/>
          <a:lstStyle/>
          <a:p>
            <a:fld id="{18D0C29C-B223-47DF-BB98-51548F518646}" type="slidenum">
              <a:rPr lang="en-GB" smtClean="0"/>
              <a:t>‹#›</a:t>
            </a:fld>
            <a:endParaRPr lang="en-GB"/>
          </a:p>
        </p:txBody>
      </p:sp>
    </p:spTree>
    <p:extLst>
      <p:ext uri="{BB962C8B-B14F-4D97-AF65-F5344CB8AC3E}">
        <p14:creationId xmlns:p14="http://schemas.microsoft.com/office/powerpoint/2010/main" val="210043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E9892-ECC0-14D7-0C53-EAD1D868A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5BFABD-5742-4953-999B-2BA1D57DC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5254A-D12F-BAC7-E666-DF74DA54C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8C63EB-61E2-4B98-A24C-9E95505B316A}" type="datetimeFigureOut">
              <a:rPr lang="en-GB" smtClean="0"/>
              <a:t>02/09/2024</a:t>
            </a:fld>
            <a:endParaRPr lang="en-GB"/>
          </a:p>
        </p:txBody>
      </p:sp>
      <p:sp>
        <p:nvSpPr>
          <p:cNvPr id="5" name="Footer Placeholder 4">
            <a:extLst>
              <a:ext uri="{FF2B5EF4-FFF2-40B4-BE49-F238E27FC236}">
                <a16:creationId xmlns:a16="http://schemas.microsoft.com/office/drawing/2014/main" id="{43E6A3C6-DB0B-A14B-6FF1-9ED3F8676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A51F0E4-CCDC-D460-DF92-8C7AD9A5B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D0C29C-B223-47DF-BB98-51548F518646}" type="slidenum">
              <a:rPr lang="en-GB" smtClean="0"/>
              <a:t>‹#›</a:t>
            </a:fld>
            <a:endParaRPr lang="en-GB"/>
          </a:p>
        </p:txBody>
      </p:sp>
    </p:spTree>
    <p:extLst>
      <p:ext uri="{BB962C8B-B14F-4D97-AF65-F5344CB8AC3E}">
        <p14:creationId xmlns:p14="http://schemas.microsoft.com/office/powerpoint/2010/main" val="123249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1736922" y="5152996"/>
            <a:ext cx="4748376" cy="294269"/>
          </a:xfrm>
          <a:prstGeom prst="rect">
            <a:avLst/>
          </a:prstGeom>
        </p:spPr>
        <p:txBody>
          <a:bodyPr vert="horz" wrap="square" lIns="0" tIns="11007" rIns="0" bIns="0" rtlCol="0">
            <a:spAutoFit/>
          </a:bodyPr>
          <a:lstStyle/>
          <a:p>
            <a:pPr marL="7790" defTabSz="841248">
              <a:spcBef>
                <a:spcPts val="80"/>
              </a:spcBef>
            </a:pPr>
            <a:r>
              <a:rPr lang="en-GB" sz="1840" i="1" kern="1200" spc="40" dirty="0">
                <a:solidFill>
                  <a:srgbClr val="56AEFF"/>
                </a:solidFill>
                <a:latin typeface="Arial"/>
                <a:ea typeface="+mn-ea"/>
                <a:cs typeface="Arial"/>
              </a:rPr>
              <a:t>Presented</a:t>
            </a:r>
            <a:r>
              <a:rPr lang="en-GB" sz="1840" i="1" kern="1200" spc="12" dirty="0">
                <a:solidFill>
                  <a:srgbClr val="56AEFF"/>
                </a:solidFill>
                <a:latin typeface="Arial"/>
                <a:ea typeface="+mn-ea"/>
                <a:cs typeface="Arial"/>
              </a:rPr>
              <a:t> </a:t>
            </a:r>
            <a:r>
              <a:rPr lang="en-GB" sz="1840" i="1" kern="1200" spc="28" dirty="0">
                <a:solidFill>
                  <a:srgbClr val="56AEFF"/>
                </a:solidFill>
                <a:latin typeface="Arial"/>
                <a:ea typeface="+mn-ea"/>
                <a:cs typeface="Arial"/>
              </a:rPr>
              <a:t>by:</a:t>
            </a:r>
            <a:r>
              <a:rPr lang="en-GB" sz="1840" i="1" kern="1200" spc="16" dirty="0">
                <a:solidFill>
                  <a:srgbClr val="56AEFF"/>
                </a:solidFill>
                <a:latin typeface="Arial"/>
                <a:ea typeface="+mn-ea"/>
                <a:cs typeface="Arial"/>
              </a:rPr>
              <a:t> </a:t>
            </a:r>
            <a:r>
              <a:rPr lang="en-GB" sz="1840" i="1" kern="1200" spc="25" dirty="0">
                <a:solidFill>
                  <a:srgbClr val="56AEFF"/>
                </a:solidFill>
                <a:latin typeface="Arial"/>
                <a:ea typeface="+mn-ea"/>
                <a:cs typeface="Arial"/>
              </a:rPr>
              <a:t>Oluwatosin </a:t>
            </a:r>
            <a:r>
              <a:rPr lang="en-GB" sz="1840" i="1" kern="1200" spc="25">
                <a:solidFill>
                  <a:srgbClr val="56AEFF"/>
                </a:solidFill>
                <a:latin typeface="Arial"/>
                <a:ea typeface="+mn-ea"/>
                <a:cs typeface="Arial"/>
              </a:rPr>
              <a:t>Peter Ajana</a:t>
            </a:r>
            <a:endParaRPr lang="en-GB" sz="1840" i="1" kern="1200" spc="25" dirty="0">
              <a:solidFill>
                <a:srgbClr val="56AEFF"/>
              </a:solidFill>
              <a:latin typeface="Arial"/>
              <a:ea typeface="+mn-ea"/>
              <a:cs typeface="Arial"/>
            </a:endParaRPr>
          </a:p>
        </p:txBody>
      </p:sp>
      <p:sp>
        <p:nvSpPr>
          <p:cNvPr id="3" name="object 3"/>
          <p:cNvSpPr txBox="1"/>
          <p:nvPr/>
        </p:nvSpPr>
        <p:spPr>
          <a:xfrm>
            <a:off x="643467" y="1587437"/>
            <a:ext cx="5765543" cy="2289579"/>
          </a:xfrm>
          <a:prstGeom prst="rect">
            <a:avLst/>
          </a:prstGeom>
        </p:spPr>
        <p:txBody>
          <a:bodyPr vert="horz" wrap="square" lIns="0" tIns="7620" rIns="0" bIns="0" rtlCol="0">
            <a:spAutoFit/>
          </a:bodyPr>
          <a:lstStyle/>
          <a:p>
            <a:pPr marL="7790" marR="3116" algn="ctr" defTabSz="841248">
              <a:lnSpc>
                <a:spcPct val="100099"/>
              </a:lnSpc>
              <a:spcBef>
                <a:spcPts val="55"/>
              </a:spcBef>
            </a:pPr>
            <a:r>
              <a:rPr lang="en-US" sz="2944" b="1" kern="1200" spc="110" dirty="0">
                <a:solidFill>
                  <a:srgbClr val="56AEFF"/>
                </a:solidFill>
                <a:latin typeface="Times New Roman" panose="02020603050405020304" pitchFamily="18" charset="0"/>
                <a:ea typeface="+mn-ea"/>
                <a:cs typeface="Times New Roman" panose="02020603050405020304" pitchFamily="18" charset="0"/>
              </a:rPr>
              <a:t>A</a:t>
            </a:r>
            <a:r>
              <a:rPr lang="en-GB" sz="2944" b="1" kern="1200" spc="110" dirty="0">
                <a:solidFill>
                  <a:srgbClr val="56AEFF"/>
                </a:solidFill>
                <a:latin typeface="Times New Roman" panose="02020603050405020304" pitchFamily="18" charset="0"/>
                <a:ea typeface="+mn-ea"/>
                <a:cs typeface="Times New Roman" panose="02020603050405020304" pitchFamily="18" charset="0"/>
              </a:rPr>
              <a:t> Predictive Analysis of Loan Approval with the Integration of Mental Health Data using Machine Learning and Deep Learning Algorithms</a:t>
            </a:r>
            <a:endParaRPr lang="en-GB" sz="3200" b="1" spc="973" dirty="0">
              <a:solidFill>
                <a:srgbClr val="56AE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98C16F-051F-61DE-347E-95380521DBC5}"/>
              </a:ext>
            </a:extLst>
          </p:cNvPr>
          <p:cNvPicPr>
            <a:picLocks noChangeAspect="1"/>
          </p:cNvPicPr>
          <p:nvPr/>
        </p:nvPicPr>
        <p:blipFill>
          <a:blip r:embed="rId2"/>
          <a:stretch>
            <a:fillRect/>
          </a:stretch>
        </p:blipFill>
        <p:spPr>
          <a:xfrm>
            <a:off x="11012387" y="92630"/>
            <a:ext cx="1112218" cy="4973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367B9-932E-23A3-2322-F662FF4A849B}"/>
              </a:ext>
            </a:extLst>
          </p:cNvPr>
          <p:cNvSpPr txBox="1"/>
          <p:nvPr/>
        </p:nvSpPr>
        <p:spPr>
          <a:xfrm>
            <a:off x="520461" y="496017"/>
            <a:ext cx="10705381"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2" name="Rectangle 1">
            <a:extLst>
              <a:ext uri="{FF2B5EF4-FFF2-40B4-BE49-F238E27FC236}">
                <a16:creationId xmlns:a16="http://schemas.microsoft.com/office/drawing/2014/main" id="{65DB7322-2F0B-003C-22F0-72D91BD1E8A8}"/>
              </a:ext>
            </a:extLst>
          </p:cNvPr>
          <p:cNvSpPr/>
          <p:nvPr/>
        </p:nvSpPr>
        <p:spPr>
          <a:xfrm>
            <a:off x="121216" y="105793"/>
            <a:ext cx="11950541" cy="6655733"/>
          </a:xfrm>
          <a:prstGeom prst="rect">
            <a:avLst/>
          </a:prstGeom>
          <a:noFill/>
          <a:ln w="12700">
            <a:solidFill>
              <a:srgbClr val="EA58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23AC00E-06A1-8F6A-0A9E-F9EE0C582B2E}"/>
              </a:ext>
            </a:extLst>
          </p:cNvPr>
          <p:cNvSpPr txBox="1"/>
          <p:nvPr/>
        </p:nvSpPr>
        <p:spPr>
          <a:xfrm>
            <a:off x="520461" y="1262359"/>
            <a:ext cx="10860657" cy="4832092"/>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models that can’t handle class imbalance, the use of class weights was able to eradicate any form of bias and solve the class imbalance problem.</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Machine learning models relatively performs better that deep learning models  except for multilayer class model which perform better than KNN model in the loan approval prediction.</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analysis of feature importance for the top three best performing models for the loan approval dataset shows that loan amount, loan annum and loan term are the most important factors  that influence  that model's decision making.</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analysis of feature importance for the top three best performing models for mental survey dataset shows that loan amount, loan annum and loan term are the most important factors  that influence  that model's decision making.</a:t>
            </a:r>
          </a:p>
          <a:p>
            <a:pPr algn="just"/>
            <a:endParaRPr lang="en-US"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Limitations</a:t>
            </a:r>
          </a:p>
          <a:p>
            <a:pPr algn="just"/>
            <a:r>
              <a:rPr lang="en-US" sz="1600" dirty="0">
                <a:latin typeface="Times New Roman" panose="02020603050405020304" pitchFamily="18" charset="0"/>
                <a:cs typeface="Times New Roman" panose="02020603050405020304" pitchFamily="18" charset="0"/>
              </a:rPr>
              <a:t>This research fails to carry out parameter tuning of the deep learning model like radial basic function to improve its efficiency also, other deep learning algorithms was not utilized in this research.</a:t>
            </a:r>
          </a:p>
          <a:p>
            <a:pPr algn="just"/>
            <a:endParaRPr lang="en-US"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Future Work</a:t>
            </a:r>
          </a:p>
          <a:p>
            <a:pPr algn="just"/>
            <a:r>
              <a:rPr lang="en-GB" sz="1600" kern="0" dirty="0">
                <a:effectLst/>
                <a:latin typeface="Times New Roman" panose="02020603050405020304" pitchFamily="18" charset="0"/>
                <a:ea typeface="Times New Roman" panose="02020603050405020304" pitchFamily="18" charset="0"/>
              </a:rPr>
              <a:t>Future research should consider several other deep learning algorithms and focus on parameter tuning to give a more accurate algorithm.</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098DAF1-3CC0-B801-AD78-B9611451D5B4}"/>
              </a:ext>
            </a:extLst>
          </p:cNvPr>
          <p:cNvPicPr>
            <a:picLocks noChangeAspect="1"/>
          </p:cNvPicPr>
          <p:nvPr/>
        </p:nvPicPr>
        <p:blipFill>
          <a:blip r:embed="rId2"/>
          <a:stretch>
            <a:fillRect/>
          </a:stretch>
        </p:blipFill>
        <p:spPr>
          <a:xfrm>
            <a:off x="11071312" y="134965"/>
            <a:ext cx="1029377" cy="460319"/>
          </a:xfrm>
          <a:prstGeom prst="rect">
            <a:avLst/>
          </a:prstGeom>
        </p:spPr>
      </p:pic>
    </p:spTree>
    <p:extLst>
      <p:ext uri="{BB962C8B-B14F-4D97-AF65-F5344CB8AC3E}">
        <p14:creationId xmlns:p14="http://schemas.microsoft.com/office/powerpoint/2010/main" val="210763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126E11-639B-8BC5-2500-DA82E6CA3EB8}"/>
              </a:ext>
            </a:extLst>
          </p:cNvPr>
          <p:cNvSpPr txBox="1"/>
          <p:nvPr/>
        </p:nvSpPr>
        <p:spPr>
          <a:xfrm>
            <a:off x="520461" y="496017"/>
            <a:ext cx="10705381"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0AA0B690-3E56-D984-E721-97194B1E906F}"/>
              </a:ext>
            </a:extLst>
          </p:cNvPr>
          <p:cNvSpPr txBox="1"/>
          <p:nvPr/>
        </p:nvSpPr>
        <p:spPr>
          <a:xfrm>
            <a:off x="138684" y="1516712"/>
            <a:ext cx="11914632" cy="4560929"/>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Alagic, A.,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Zivic</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N.,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Kadusic</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E.,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Hamzic</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D.,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Hadzajlic</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N.,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Dizdarevic</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M. and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Selmanovic</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E., 2024. Machine Learning for an Enhanced Credit Risk Analysis: A Comparative Study of Loan Approval Prediction Models Integrating Mental Health Data. </a:t>
            </a:r>
            <a:r>
              <a:rPr lang="en-GB" sz="1600" i="1" kern="150" dirty="0">
                <a:effectLst/>
                <a:latin typeface="Times New Roman" panose="02020603050405020304" pitchFamily="18" charset="0"/>
                <a:ea typeface="Calibri" panose="020F0502020204030204" pitchFamily="34" charset="0"/>
                <a:cs typeface="Times New Roman" panose="02020603050405020304" pitchFamily="18" charset="0"/>
              </a:rPr>
              <a:t>Machine Learning and Knowledge Extraction</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i="1" kern="150" dirty="0">
                <a:effectLst/>
                <a:latin typeface="Times New Roman" panose="02020603050405020304" pitchFamily="18" charset="0"/>
                <a:ea typeface="Calibri" panose="020F0502020204030204" pitchFamily="34" charset="0"/>
                <a:cs typeface="Times New Roman" panose="02020603050405020304" pitchFamily="18" charset="0"/>
              </a:rPr>
              <a:t>6</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(1), pp.53-77</a:t>
            </a:r>
          </a:p>
          <a:p>
            <a:pPr marL="285750" marR="0" lvl="0" indent="-285750">
              <a:lnSpc>
                <a:spcPct val="150000"/>
              </a:lnSpc>
              <a:spcBef>
                <a:spcPts val="0"/>
              </a:spcBef>
              <a:spcAft>
                <a:spcPts val="800"/>
              </a:spcAft>
              <a:buFont typeface="Arial" panose="020B0604020202020204" pitchFamily="34" charset="0"/>
              <a:buChar char="•"/>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Kumar, C.N., Keerthana, D., Kavitha, M. and Kalyani, M., 2022, June. Customer Loan Eligibility Prediction using Machine Learning Algorithms in Banking Sector. In </a:t>
            </a:r>
            <a:r>
              <a:rPr lang="en-GB" sz="1600" i="1" kern="0" dirty="0">
                <a:effectLst/>
                <a:latin typeface="Times New Roman" panose="02020603050405020304" pitchFamily="18" charset="0"/>
                <a:ea typeface="Times New Roman" panose="02020603050405020304" pitchFamily="18" charset="0"/>
                <a:cs typeface="Times New Roman" panose="02020603050405020304" pitchFamily="18" charset="0"/>
              </a:rPr>
              <a:t>2022 7th International Conference on Communication and Electronics Systems (ICCES)</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(pp. 1007-1012). IEEE</a:t>
            </a:r>
          </a:p>
          <a:p>
            <a:pPr marL="285750" indent="-285750">
              <a:lnSpc>
                <a:spcPct val="150000"/>
              </a:lnSpc>
              <a:spcAft>
                <a:spcPts val="800"/>
              </a:spcAft>
              <a:buFont typeface="Arial" panose="020B0604020202020204" pitchFamily="34" charset="0"/>
              <a:buChar char="•"/>
            </a:pP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Kumari, Sonali &amp; Swapnesh, Debasish &amp; Nayak, Debasish &amp;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Swarnkar</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Tripti. (2023). LOAN ELIGIBILITY PREDICTION USING MACHINE LEARNING: A COMPARATIVE APPROACH. 3. 48-54.</a:t>
            </a:r>
          </a:p>
          <a:p>
            <a:pPr marL="285750" indent="-285750">
              <a:lnSpc>
                <a:spcPct val="150000"/>
              </a:lnSpc>
              <a:spcAft>
                <a:spcPts val="800"/>
              </a:spcAft>
              <a:buFont typeface="Arial" panose="020B0604020202020204" pitchFamily="34" charset="0"/>
              <a:buChar char="•"/>
            </a:pP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Uddin, N., Ahamed, M.K.U., Uddin, M.A., Islam, M.M.,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Talukder</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M.A. and </a:t>
            </a:r>
            <a:r>
              <a:rPr lang="en-GB" sz="1600" kern="150" dirty="0" err="1">
                <a:effectLst/>
                <a:latin typeface="Times New Roman" panose="02020603050405020304" pitchFamily="18" charset="0"/>
                <a:ea typeface="Calibri" panose="020F0502020204030204" pitchFamily="34" charset="0"/>
                <a:cs typeface="Times New Roman" panose="02020603050405020304" pitchFamily="18" charset="0"/>
              </a:rPr>
              <a:t>Aryal</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S., 2023. An ensemble machine learning based bank loan approval predictions system with a smart application. </a:t>
            </a:r>
            <a:r>
              <a:rPr lang="en-GB" sz="1600" i="1" kern="15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Cognitive Computing in Engineering</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i="1" kern="150" dirty="0">
                <a:effectLst/>
                <a:latin typeface="Times New Roman" panose="02020603050405020304" pitchFamily="18" charset="0"/>
                <a:ea typeface="Calibri" panose="020F0502020204030204" pitchFamily="34" charset="0"/>
                <a:cs typeface="Times New Roman" panose="02020603050405020304" pitchFamily="18" charset="0"/>
              </a:rPr>
              <a:t>4</a:t>
            </a:r>
            <a:r>
              <a:rPr lang="en-GB" sz="1600" kern="150" dirty="0">
                <a:effectLst/>
                <a:latin typeface="Times New Roman" panose="02020603050405020304" pitchFamily="18" charset="0"/>
                <a:ea typeface="Calibri" panose="020F0502020204030204" pitchFamily="34" charset="0"/>
                <a:cs typeface="Times New Roman" panose="02020603050405020304" pitchFamily="18" charset="0"/>
              </a:rPr>
              <a:t>, pp.327-339.</a:t>
            </a:r>
            <a:endParaRPr lang="en-US" sz="1800" dirty="0">
              <a:latin typeface="Times New Roman" panose="02020603050405020304" pitchFamily="18" charset="0"/>
              <a:cs typeface="Times New Roman" panose="02020603050405020304" pitchFamily="18" charset="0"/>
            </a:endParaRPr>
          </a:p>
          <a:p>
            <a:pPr marL="285750" marR="0" lvl="0" indent="-285750">
              <a:lnSpc>
                <a:spcPct val="150000"/>
              </a:lnSpc>
              <a:spcBef>
                <a:spcPts val="0"/>
              </a:spcBef>
              <a:spcAft>
                <a:spcPts val="800"/>
              </a:spcAft>
              <a:buFont typeface="Arial" panose="020B0604020202020204" pitchFamily="34" charset="0"/>
              <a:buChar char="•"/>
            </a:pPr>
            <a:r>
              <a:rPr lang="en-GB" sz="1800" kern="150" dirty="0">
                <a:effectLst/>
                <a:latin typeface="Times New Roman" panose="02020603050405020304" pitchFamily="18" charset="0"/>
                <a:ea typeface="Calibri" panose="020F0502020204030204" pitchFamily="34" charset="0"/>
                <a:cs typeface="Times New Roman" panose="02020603050405020304" pitchFamily="18" charset="0"/>
              </a:rPr>
              <a:t>Vos, J., Roberts, R. and Davies, J., 2019. </a:t>
            </a:r>
            <a:r>
              <a:rPr lang="en-GB" sz="1800" i="1" kern="150" dirty="0">
                <a:effectLst/>
                <a:latin typeface="Times New Roman" panose="02020603050405020304" pitchFamily="18" charset="0"/>
                <a:ea typeface="Calibri" panose="020F0502020204030204" pitchFamily="34" charset="0"/>
                <a:cs typeface="Times New Roman" panose="02020603050405020304" pitchFamily="18" charset="0"/>
              </a:rPr>
              <a:t>Mental health in crisis</a:t>
            </a:r>
            <a:r>
              <a:rPr lang="en-GB" sz="1800" kern="150" dirty="0">
                <a:effectLst/>
                <a:latin typeface="Times New Roman" panose="02020603050405020304" pitchFamily="18" charset="0"/>
                <a:ea typeface="Calibri" panose="020F0502020204030204" pitchFamily="34" charset="0"/>
                <a:cs typeface="Times New Roman" panose="02020603050405020304" pitchFamily="18" charset="0"/>
              </a:rPr>
              <a:t>. Sage.</a:t>
            </a:r>
            <a:endParaRPr lang="en-GB" sz="1800" kern="150" dirty="0">
              <a:effectLst/>
              <a:latin typeface="Symbol" panose="05050102010706020507" pitchFamily="18" charset="2"/>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70B70DA-F312-42E3-1471-26307459E43D}"/>
              </a:ext>
            </a:extLst>
          </p:cNvPr>
          <p:cNvPicPr>
            <a:picLocks noChangeAspect="1"/>
          </p:cNvPicPr>
          <p:nvPr/>
        </p:nvPicPr>
        <p:blipFill>
          <a:blip r:embed="rId2"/>
          <a:stretch>
            <a:fillRect/>
          </a:stretch>
        </p:blipFill>
        <p:spPr>
          <a:xfrm>
            <a:off x="11071312" y="134965"/>
            <a:ext cx="1029377" cy="460319"/>
          </a:xfrm>
          <a:prstGeom prst="rect">
            <a:avLst/>
          </a:prstGeom>
        </p:spPr>
      </p:pic>
    </p:spTree>
    <p:extLst>
      <p:ext uri="{BB962C8B-B14F-4D97-AF65-F5344CB8AC3E}">
        <p14:creationId xmlns:p14="http://schemas.microsoft.com/office/powerpoint/2010/main" val="360899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ack text on a white background&#10;&#10;Description automatically generated">
            <a:extLst>
              <a:ext uri="{FF2B5EF4-FFF2-40B4-BE49-F238E27FC236}">
                <a16:creationId xmlns:a16="http://schemas.microsoft.com/office/drawing/2014/main" id="{21F2E66D-2D01-C222-95E5-9D8237969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11673"/>
            <a:ext cx="10905066" cy="4634653"/>
          </a:xfrm>
          <a:prstGeom prst="rect">
            <a:avLst/>
          </a:prstGeom>
        </p:spPr>
      </p:pic>
    </p:spTree>
    <p:extLst>
      <p:ext uri="{BB962C8B-B14F-4D97-AF65-F5344CB8AC3E}">
        <p14:creationId xmlns:p14="http://schemas.microsoft.com/office/powerpoint/2010/main" val="260075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73F1-6CBD-8BEF-E0BE-8B7404F36BD0}"/>
              </a:ext>
            </a:extLst>
          </p:cNvPr>
          <p:cNvSpPr txBox="1"/>
          <p:nvPr/>
        </p:nvSpPr>
        <p:spPr>
          <a:xfrm>
            <a:off x="119046" y="1621068"/>
            <a:ext cx="5069952" cy="4001095"/>
          </a:xfrm>
          <a:prstGeom prst="rect">
            <a:avLst/>
          </a:prstGeom>
          <a:noFill/>
        </p:spPr>
        <p:txBody>
          <a:bodyPr wrap="square">
            <a:spAutoFit/>
          </a:bodyPr>
          <a:lstStyle/>
          <a:p>
            <a:pPr defTabSz="832104">
              <a:spcAft>
                <a:spcPts val="600"/>
              </a:spcAft>
            </a:pPr>
            <a:r>
              <a:rPr lang="en-US" sz="1400" kern="1200" dirty="0">
                <a:solidFill>
                  <a:schemeClr val="tx1"/>
                </a:solidFill>
                <a:latin typeface="Times New Roman" panose="02020603050405020304" pitchFamily="18" charset="0"/>
                <a:ea typeface="+mn-ea"/>
                <a:cs typeface="Times New Roman" panose="02020603050405020304" pitchFamily="18" charset="0"/>
              </a:rPr>
              <a:t>A loan is a vital component of an economy's expansion. Financial institutions such as banks mostly rely on interest on loans as their primary source of income </a:t>
            </a:r>
            <a:r>
              <a:rPr lang="en-US" sz="1400" kern="0" dirty="0">
                <a:effectLst/>
                <a:latin typeface="Times New Roman" panose="02020603050405020304" pitchFamily="18" charset="0"/>
                <a:ea typeface="Times New Roman" panose="02020603050405020304" pitchFamily="18" charset="0"/>
              </a:rPr>
              <a:t>(Kumari et al 2023).</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defTabSz="832104">
              <a:spcAft>
                <a:spcPts val="600"/>
              </a:spcAft>
            </a:pP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defTabSz="832104">
              <a:spcAft>
                <a:spcPts val="600"/>
              </a:spcAft>
            </a:pPr>
            <a:r>
              <a:rPr lang="en-US" sz="1400" kern="1200" dirty="0">
                <a:solidFill>
                  <a:schemeClr val="tx1"/>
                </a:solidFill>
                <a:latin typeface="Times New Roman" panose="02020603050405020304" pitchFamily="18" charset="0"/>
                <a:ea typeface="+mn-ea"/>
                <a:cs typeface="Times New Roman" panose="02020603050405020304" pitchFamily="18" charset="0"/>
              </a:rPr>
              <a:t>Banks and other financial institutions evaluating a few crucial characteristics of applicants before granting loan. These includes; loan amount, credit history, applicant(s) income (</a:t>
            </a:r>
            <a:r>
              <a:rPr lang="en-US" sz="1400" kern="0" dirty="0">
                <a:effectLst/>
                <a:latin typeface="Times New Roman" panose="02020603050405020304" pitchFamily="18" charset="0"/>
                <a:ea typeface="Times New Roman" panose="02020603050405020304" pitchFamily="18" charset="0"/>
              </a:rPr>
              <a:t>Uddin et al. 2023)</a:t>
            </a:r>
            <a:r>
              <a:rPr lang="en-US" sz="1400" kern="1200" dirty="0">
                <a:solidFill>
                  <a:schemeClr val="tx1"/>
                </a:solidFill>
                <a:latin typeface="Times New Roman" panose="02020603050405020304" pitchFamily="18" charset="0"/>
                <a:ea typeface="+mn-ea"/>
                <a:cs typeface="Times New Roman" panose="02020603050405020304" pitchFamily="18" charset="0"/>
              </a:rPr>
              <a:t>.</a:t>
            </a:r>
          </a:p>
          <a:p>
            <a:pPr defTabSz="832104">
              <a:spcAft>
                <a:spcPts val="600"/>
              </a:spcAft>
            </a:pP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defTabSz="832104">
              <a:spcAft>
                <a:spcPts val="600"/>
              </a:spcAft>
            </a:pPr>
            <a:r>
              <a:rPr lang="en-US" sz="1400" kern="1200" dirty="0">
                <a:solidFill>
                  <a:schemeClr val="tx1"/>
                </a:solidFill>
                <a:latin typeface="Times New Roman" panose="02020603050405020304" pitchFamily="18" charset="0"/>
                <a:ea typeface="+mn-ea"/>
                <a:cs typeface="+mn-cs"/>
              </a:rPr>
              <a:t>Previous studies have demonstrated a strong relationship between mental health and financial stability as well as the relative influence of mental health conditions on financial decisions.</a:t>
            </a:r>
          </a:p>
          <a:p>
            <a:pPr defTabSz="832104">
              <a:spcAft>
                <a:spcPts val="600"/>
              </a:spcAft>
            </a:pP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defTabSz="832104">
              <a:spcAft>
                <a:spcPts val="600"/>
              </a:spcAft>
            </a:pPr>
            <a:r>
              <a:rPr lang="en-US" sz="1400" kern="1200" dirty="0">
                <a:solidFill>
                  <a:schemeClr val="tx1"/>
                </a:solidFill>
                <a:latin typeface="Times New Roman" panose="02020603050405020304" pitchFamily="18" charset="0"/>
                <a:ea typeface="+mn-ea"/>
                <a:cs typeface="+mn-cs"/>
              </a:rPr>
              <a:t>Statistics shows that only 28% of people without mental health conditions struggle with money management, whereas roughly 56% of people with mental health issues have trouble managing their credit (</a:t>
            </a:r>
            <a:r>
              <a:rPr lang="en-US" sz="1400" kern="0" dirty="0">
                <a:effectLst/>
                <a:latin typeface="Times New Roman" panose="02020603050405020304" pitchFamily="18" charset="0"/>
                <a:ea typeface="Times New Roman" panose="02020603050405020304" pitchFamily="18" charset="0"/>
              </a:rPr>
              <a:t>Vos et al. 2020)</a:t>
            </a:r>
            <a:r>
              <a:rPr lang="en-US" sz="1400" kern="1200" dirty="0">
                <a:solidFill>
                  <a:schemeClr val="tx1"/>
                </a:solidFill>
                <a:latin typeface="Times New Roman" panose="02020603050405020304" pitchFamily="18" charset="0"/>
                <a:ea typeface="+mn-ea"/>
                <a:cs typeface="+mn-cs"/>
              </a:rPr>
              <a:t>. </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4DD965-8101-D81F-6CDF-83C9409F23EC}"/>
              </a:ext>
            </a:extLst>
          </p:cNvPr>
          <p:cNvSpPr txBox="1"/>
          <p:nvPr/>
        </p:nvSpPr>
        <p:spPr>
          <a:xfrm>
            <a:off x="5624094" y="1621068"/>
            <a:ext cx="5581947" cy="1737527"/>
          </a:xfrm>
          <a:prstGeom prst="rect">
            <a:avLst/>
          </a:prstGeom>
          <a:noFill/>
        </p:spPr>
        <p:txBody>
          <a:bodyPr wrap="square">
            <a:spAutoFit/>
          </a:bodyPr>
          <a:lstStyle/>
          <a:p>
            <a:pPr defTabSz="832104">
              <a:spcAft>
                <a:spcPts val="600"/>
              </a:spcAft>
            </a:pPr>
            <a:r>
              <a:rPr lang="en" sz="1456" b="1" kern="1200" dirty="0">
                <a:solidFill>
                  <a:schemeClr val="dk1"/>
                </a:solidFill>
                <a:latin typeface="Times New Roman" panose="02020603050405020304" pitchFamily="18" charset="0"/>
                <a:ea typeface="+mn-ea"/>
                <a:cs typeface="Times New Roman" panose="02020603050405020304" pitchFamily="18" charset="0"/>
                <a:sym typeface="Poppins SemiBold"/>
              </a:rPr>
              <a:t>Problem Statement</a:t>
            </a:r>
          </a:p>
          <a:p>
            <a:pPr defTabSz="832104">
              <a:spcAft>
                <a:spcPts val="600"/>
              </a:spcAft>
            </a:pPr>
            <a:r>
              <a:rPr lang="en-GB" sz="1400" kern="0" dirty="0">
                <a:solidFill>
                  <a:schemeClr val="tx1"/>
                </a:solidFill>
                <a:latin typeface="Times New Roman" panose="02020603050405020304" pitchFamily="18" charset="0"/>
                <a:ea typeface="+mn-ea"/>
                <a:cs typeface="Times New Roman" panose="02020603050405020304" pitchFamily="18" charset="0"/>
              </a:rPr>
              <a:t>The combination of deep learning and machine learning techniques has significant promise for enhancing decision-making within the predictive analysis of loan approval. Previous studies have investigated using machine learning algorithms to predict loan approval, but they failed to address the biases that are inevitably present in the unbalanced dataset and did not consider the interpretability of the models. </a:t>
            </a:r>
            <a:endParaRPr lang="en-GB"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AA5CC93-6F0D-D428-1E3A-9F02FF7E9940}"/>
              </a:ext>
            </a:extLst>
          </p:cNvPr>
          <p:cNvSpPr txBox="1"/>
          <p:nvPr/>
        </p:nvSpPr>
        <p:spPr>
          <a:xfrm>
            <a:off x="5624094" y="4823103"/>
            <a:ext cx="5581947" cy="1065420"/>
          </a:xfrm>
          <a:prstGeom prst="rect">
            <a:avLst/>
          </a:prstGeom>
          <a:noFill/>
        </p:spPr>
        <p:txBody>
          <a:bodyPr wrap="square">
            <a:spAutoFit/>
          </a:bodyPr>
          <a:lstStyle/>
          <a:p>
            <a:pPr defTabSz="832104">
              <a:spcAft>
                <a:spcPts val="600"/>
              </a:spcAft>
            </a:pPr>
            <a:r>
              <a:rPr lang="en" sz="1456" b="1" kern="1200" dirty="0">
                <a:solidFill>
                  <a:schemeClr val="dk1"/>
                </a:solidFill>
                <a:latin typeface="Times New Roman" panose="02020603050405020304" pitchFamily="18" charset="0"/>
                <a:ea typeface="+mn-ea"/>
                <a:cs typeface="Times New Roman" panose="02020603050405020304" pitchFamily="18" charset="0"/>
                <a:sym typeface="Poppins SemiBold"/>
              </a:rPr>
              <a:t>Research Aim</a:t>
            </a:r>
          </a:p>
          <a:p>
            <a:pPr defTabSz="832104">
              <a:spcAft>
                <a:spcPts val="600"/>
              </a:spcAft>
            </a:pPr>
            <a:r>
              <a:rPr lang="en-GB" sz="1400" kern="150" dirty="0">
                <a:solidFill>
                  <a:schemeClr val="tx1"/>
                </a:solidFill>
                <a:latin typeface="Times New Roman" panose="02020603050405020304" pitchFamily="18" charset="0"/>
                <a:ea typeface="+mn-ea"/>
                <a:cs typeface="Times New Roman" panose="02020603050405020304" pitchFamily="18" charset="0"/>
              </a:rPr>
              <a:t>To carry out a predictive analysis on loan approval process with the integration of mental health survey data using machine and deep learning algorithms.</a:t>
            </a:r>
            <a:endParaRPr lang="en-GB" sz="1400" kern="15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076B55C-F9CB-9BE6-96FF-C22C5A108F73}"/>
              </a:ext>
            </a:extLst>
          </p:cNvPr>
          <p:cNvCxnSpPr>
            <a:cxnSpLocks/>
          </p:cNvCxnSpPr>
          <p:nvPr/>
        </p:nvCxnSpPr>
        <p:spPr>
          <a:xfrm>
            <a:off x="5367079" y="1508124"/>
            <a:ext cx="0" cy="4706409"/>
          </a:xfrm>
          <a:prstGeom prst="line">
            <a:avLst/>
          </a:prstGeom>
          <a:ln w="6350">
            <a:solidFill>
              <a:schemeClr val="tx1">
                <a:lumMod val="50000"/>
                <a:lumOff val="50000"/>
              </a:schemeClr>
            </a:solidFill>
          </a:ln>
        </p:spPr>
        <p:style>
          <a:lnRef idx="2">
            <a:schemeClr val="accent2"/>
          </a:lnRef>
          <a:fillRef idx="0">
            <a:schemeClr val="accent2"/>
          </a:fillRef>
          <a:effectRef idx="1">
            <a:schemeClr val="accent2"/>
          </a:effectRef>
          <a:fontRef idx="minor">
            <a:schemeClr val="tx1"/>
          </a:fontRef>
        </p:style>
      </p:cxnSp>
      <p:pic>
        <p:nvPicPr>
          <p:cNvPr id="12" name="Picture 11">
            <a:extLst>
              <a:ext uri="{FF2B5EF4-FFF2-40B4-BE49-F238E27FC236}">
                <a16:creationId xmlns:a16="http://schemas.microsoft.com/office/drawing/2014/main" id="{BFE0C6B6-A6D1-4F11-1810-555D24CFD7C3}"/>
              </a:ext>
            </a:extLst>
          </p:cNvPr>
          <p:cNvPicPr>
            <a:picLocks noChangeAspect="1"/>
          </p:cNvPicPr>
          <p:nvPr/>
        </p:nvPicPr>
        <p:blipFill>
          <a:blip r:embed="rId2"/>
          <a:stretch>
            <a:fillRect/>
          </a:stretch>
        </p:blipFill>
        <p:spPr>
          <a:xfrm>
            <a:off x="10974042" y="64008"/>
            <a:ext cx="1098915" cy="491416"/>
          </a:xfrm>
          <a:prstGeom prst="rect">
            <a:avLst/>
          </a:prstGeom>
        </p:spPr>
      </p:pic>
      <p:sp>
        <p:nvSpPr>
          <p:cNvPr id="14" name="TextBox 13">
            <a:extLst>
              <a:ext uri="{FF2B5EF4-FFF2-40B4-BE49-F238E27FC236}">
                <a16:creationId xmlns:a16="http://schemas.microsoft.com/office/drawing/2014/main" id="{C2DD62FE-C0FB-AE98-0658-E63AA96A717C}"/>
              </a:ext>
            </a:extLst>
          </p:cNvPr>
          <p:cNvSpPr txBox="1"/>
          <p:nvPr/>
        </p:nvSpPr>
        <p:spPr>
          <a:xfrm>
            <a:off x="5624094" y="3461695"/>
            <a:ext cx="5581947" cy="1289456"/>
          </a:xfrm>
          <a:prstGeom prst="rect">
            <a:avLst/>
          </a:prstGeom>
          <a:noFill/>
        </p:spPr>
        <p:txBody>
          <a:bodyPr wrap="square">
            <a:spAutoFit/>
          </a:bodyPr>
          <a:lstStyle/>
          <a:p>
            <a:pPr defTabSz="832104">
              <a:spcAft>
                <a:spcPts val="600"/>
              </a:spcAft>
            </a:pPr>
            <a:r>
              <a:rPr lang="en" sz="1456" b="1" kern="1200" dirty="0">
                <a:solidFill>
                  <a:schemeClr val="dk1"/>
                </a:solidFill>
                <a:latin typeface="Times New Roman" panose="02020603050405020304" pitchFamily="18" charset="0"/>
                <a:ea typeface="+mn-ea"/>
                <a:cs typeface="Times New Roman" panose="02020603050405020304" pitchFamily="18" charset="0"/>
                <a:sym typeface="Poppins SemiBold"/>
              </a:rPr>
              <a:t>Research Gap</a:t>
            </a:r>
            <a:endParaRPr lang="en-GB" sz="1456" kern="1200" dirty="0">
              <a:solidFill>
                <a:schemeClr val="tx1"/>
              </a:solidFill>
              <a:latin typeface="Times New Roman" panose="02020603050405020304" pitchFamily="18" charset="0"/>
              <a:ea typeface="+mn-ea"/>
              <a:cs typeface="Times New Roman" panose="02020603050405020304" pitchFamily="18" charset="0"/>
            </a:endParaRPr>
          </a:p>
          <a:p>
            <a:pPr defTabSz="832104">
              <a:spcAft>
                <a:spcPts val="600"/>
              </a:spcAft>
            </a:pPr>
            <a:r>
              <a:rPr lang="en-GB" sz="1400" kern="0" dirty="0">
                <a:solidFill>
                  <a:schemeClr val="tx1"/>
                </a:solidFill>
                <a:latin typeface="Times New Roman" panose="02020603050405020304" pitchFamily="18" charset="0"/>
                <a:ea typeface="+mn-ea"/>
                <a:cs typeface="Times New Roman" panose="02020603050405020304" pitchFamily="18" charset="0"/>
              </a:rPr>
              <a:t>Therefore, the two main areas of unmet research need are how to handle unbalanced data sets to improve the efficiency of the models and how to make the model's outputs interpretable. This gap poses critical challenges in understanding the factors driving loan approval decisions</a:t>
            </a:r>
            <a:endParaRPr lang="en-GB" sz="1400" dirty="0"/>
          </a:p>
        </p:txBody>
      </p:sp>
      <p:sp>
        <p:nvSpPr>
          <p:cNvPr id="3" name="TextBox 2">
            <a:extLst>
              <a:ext uri="{FF2B5EF4-FFF2-40B4-BE49-F238E27FC236}">
                <a16:creationId xmlns:a16="http://schemas.microsoft.com/office/drawing/2014/main" id="{8DC6256A-1250-D692-163B-47791156D766}"/>
              </a:ext>
            </a:extLst>
          </p:cNvPr>
          <p:cNvSpPr txBox="1"/>
          <p:nvPr/>
        </p:nvSpPr>
        <p:spPr>
          <a:xfrm>
            <a:off x="550864" y="365125"/>
            <a:ext cx="1109027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Introduction</a:t>
            </a:r>
          </a:p>
        </p:txBody>
      </p:sp>
    </p:spTree>
    <p:extLst>
      <p:ext uri="{BB962C8B-B14F-4D97-AF65-F5344CB8AC3E}">
        <p14:creationId xmlns:p14="http://schemas.microsoft.com/office/powerpoint/2010/main" val="3338632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CF7253-D74F-99DC-911A-798D33BA2782}"/>
              </a:ext>
            </a:extLst>
          </p:cNvPr>
          <p:cNvSpPr txBox="1"/>
          <p:nvPr/>
        </p:nvSpPr>
        <p:spPr>
          <a:xfrm>
            <a:off x="1009514" y="2454012"/>
            <a:ext cx="1727847" cy="301621"/>
          </a:xfrm>
          <a:prstGeom prst="rect">
            <a:avLst/>
          </a:prstGeom>
          <a:noFill/>
        </p:spPr>
        <p:txBody>
          <a:bodyPr wrap="square">
            <a:spAutoFit/>
          </a:bodyPr>
          <a:lstStyle/>
          <a:p>
            <a:pPr algn="ctr" defTabSz="777240">
              <a:spcAft>
                <a:spcPts val="600"/>
              </a:spcAft>
            </a:pPr>
            <a:r>
              <a:rPr lang="en-GB" sz="1360" b="1" kern="1200" dirty="0">
                <a:solidFill>
                  <a:schemeClr val="tx1"/>
                </a:solidFill>
                <a:latin typeface="Times New Roman" panose="02020603050405020304" pitchFamily="18" charset="0"/>
                <a:ea typeface="+mn-ea"/>
                <a:cs typeface="Times New Roman" panose="02020603050405020304" pitchFamily="18" charset="0"/>
              </a:rPr>
              <a:t>Research Question 1</a:t>
            </a:r>
            <a:endParaRPr lang="en-GB" sz="1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7D94BD-AB76-A0F3-C611-98C41F66C86E}"/>
              </a:ext>
            </a:extLst>
          </p:cNvPr>
          <p:cNvSpPr txBox="1"/>
          <p:nvPr/>
        </p:nvSpPr>
        <p:spPr>
          <a:xfrm>
            <a:off x="3813477" y="2472224"/>
            <a:ext cx="1727847" cy="301621"/>
          </a:xfrm>
          <a:prstGeom prst="rect">
            <a:avLst/>
          </a:prstGeom>
          <a:noFill/>
        </p:spPr>
        <p:txBody>
          <a:bodyPr wrap="square">
            <a:spAutoFit/>
          </a:bodyPr>
          <a:lstStyle/>
          <a:p>
            <a:pPr algn="ctr" defTabSz="777240">
              <a:spcAft>
                <a:spcPts val="600"/>
              </a:spcAft>
            </a:pPr>
            <a:r>
              <a:rPr lang="en-GB" sz="1360" b="1" kern="1200">
                <a:solidFill>
                  <a:schemeClr val="tx1"/>
                </a:solidFill>
                <a:latin typeface="Times New Roman" panose="02020603050405020304" pitchFamily="18" charset="0"/>
                <a:ea typeface="+mn-ea"/>
                <a:cs typeface="Times New Roman" panose="02020603050405020304" pitchFamily="18" charset="0"/>
              </a:rPr>
              <a:t>Research Question 2</a:t>
            </a:r>
            <a:endParaRPr lang="en-GB" sz="1600" b="1">
              <a:latin typeface="Times New Roman" panose="02020603050405020304" pitchFamily="18" charset="0"/>
              <a:cs typeface="Times New Roman" panose="02020603050405020304" pitchFamily="18" charset="0"/>
            </a:endParaRPr>
          </a:p>
        </p:txBody>
      </p:sp>
      <p:pic>
        <p:nvPicPr>
          <p:cNvPr id="12" name="Picture 11" descr="A cartoon character sitting on a question mark">
            <a:extLst>
              <a:ext uri="{FF2B5EF4-FFF2-40B4-BE49-F238E27FC236}">
                <a16:creationId xmlns:a16="http://schemas.microsoft.com/office/drawing/2014/main" id="{B97525DA-AFC2-E6E4-2CC0-0388EDB26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642" y="3006302"/>
            <a:ext cx="1546804" cy="940457"/>
          </a:xfrm>
          <a:prstGeom prst="rect">
            <a:avLst/>
          </a:prstGeom>
        </p:spPr>
      </p:pic>
      <p:pic>
        <p:nvPicPr>
          <p:cNvPr id="14" name="Picture 13" descr="A cartoon character with a question mark&#10;&#10;Description automatically generated">
            <a:extLst>
              <a:ext uri="{FF2B5EF4-FFF2-40B4-BE49-F238E27FC236}">
                <a16:creationId xmlns:a16="http://schemas.microsoft.com/office/drawing/2014/main" id="{DD9F9BEF-CE1B-D6CC-D63D-F6EF5FA0E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019" y="2822651"/>
            <a:ext cx="1379131" cy="1379131"/>
          </a:xfrm>
          <a:prstGeom prst="rect">
            <a:avLst/>
          </a:prstGeom>
        </p:spPr>
      </p:pic>
      <p:sp>
        <p:nvSpPr>
          <p:cNvPr id="18" name="TextBox 17">
            <a:extLst>
              <a:ext uri="{FF2B5EF4-FFF2-40B4-BE49-F238E27FC236}">
                <a16:creationId xmlns:a16="http://schemas.microsoft.com/office/drawing/2014/main" id="{84AC866B-7902-4E49-27CF-CC78206DB534}"/>
              </a:ext>
            </a:extLst>
          </p:cNvPr>
          <p:cNvSpPr txBox="1"/>
          <p:nvPr/>
        </p:nvSpPr>
        <p:spPr>
          <a:xfrm>
            <a:off x="754714" y="4282036"/>
            <a:ext cx="2627345" cy="1345625"/>
          </a:xfrm>
          <a:prstGeom prst="rect">
            <a:avLst/>
          </a:prstGeom>
          <a:noFill/>
        </p:spPr>
        <p:txBody>
          <a:bodyPr wrap="square">
            <a:spAutoFit/>
          </a:bodyPr>
          <a:lstStyle/>
          <a:p>
            <a:pPr defTabSz="777240">
              <a:lnSpc>
                <a:spcPct val="150000"/>
              </a:lnSpc>
              <a:spcAft>
                <a:spcPts val="680"/>
              </a:spcAft>
            </a:pPr>
            <a:r>
              <a:rPr lang="en-US" sz="1400" kern="150" dirty="0">
                <a:solidFill>
                  <a:schemeClr val="tx1"/>
                </a:solidFill>
                <a:latin typeface="Times New Roman" panose="02020603050405020304" pitchFamily="18" charset="0"/>
                <a:ea typeface="+mn-ea"/>
                <a:cs typeface="Times New Roman" panose="02020603050405020304" pitchFamily="18" charset="0"/>
              </a:rPr>
              <a:t>How can loan approval accuracy be increased while still benefiting customers and financial institutions? </a:t>
            </a:r>
            <a:endParaRPr lang="en-GB" sz="1400" kern="15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546BA387-AA54-A60F-4911-279FAA673DD9}"/>
              </a:ext>
            </a:extLst>
          </p:cNvPr>
          <p:cNvSpPr txBox="1"/>
          <p:nvPr/>
        </p:nvSpPr>
        <p:spPr>
          <a:xfrm>
            <a:off x="3652545" y="4282036"/>
            <a:ext cx="2305596" cy="1668790"/>
          </a:xfrm>
          <a:prstGeom prst="rect">
            <a:avLst/>
          </a:prstGeom>
          <a:noFill/>
        </p:spPr>
        <p:txBody>
          <a:bodyPr wrap="square">
            <a:spAutoFit/>
          </a:bodyPr>
          <a:lstStyle/>
          <a:p>
            <a:pPr defTabSz="777240">
              <a:lnSpc>
                <a:spcPct val="150000"/>
              </a:lnSpc>
              <a:spcAft>
                <a:spcPts val="680"/>
              </a:spcAft>
            </a:pPr>
            <a:r>
              <a:rPr lang="en-GB" sz="1400" kern="150" dirty="0">
                <a:solidFill>
                  <a:schemeClr val="tx1"/>
                </a:solidFill>
                <a:latin typeface="Times New Roman" panose="02020603050405020304" pitchFamily="18" charset="0"/>
                <a:ea typeface="+mn-ea"/>
                <a:cs typeface="Times New Roman" panose="02020603050405020304" pitchFamily="18" charset="0"/>
              </a:rPr>
              <a:t>How can interpretability of models help researchers in the future understand how financial organisations like banks make decisions?</a:t>
            </a:r>
            <a:endParaRPr lang="en-GB" sz="1400" kern="150" dirty="0">
              <a:effectLst/>
              <a:latin typeface="Symbol" panose="05050102010706020507" pitchFamily="18" charset="2"/>
              <a:ea typeface="Calibri" panose="020F050202020403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746A5EF7-6738-700F-7C27-917E3B1574FC}"/>
              </a:ext>
            </a:extLst>
          </p:cNvPr>
          <p:cNvCxnSpPr>
            <a:cxnSpLocks/>
          </p:cNvCxnSpPr>
          <p:nvPr/>
        </p:nvCxnSpPr>
        <p:spPr>
          <a:xfrm>
            <a:off x="6034292" y="1103785"/>
            <a:ext cx="0" cy="5085588"/>
          </a:xfrm>
          <a:prstGeom prst="line">
            <a:avLst/>
          </a:prstGeom>
          <a:ln w="6350">
            <a:solidFill>
              <a:schemeClr val="tx1">
                <a:lumMod val="50000"/>
                <a:lumOff val="50000"/>
              </a:schemeClr>
            </a:solidFill>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1E5A7F95-034D-C9EF-B190-C4AF9213A2E7}"/>
              </a:ext>
            </a:extLst>
          </p:cNvPr>
          <p:cNvSpPr txBox="1"/>
          <p:nvPr/>
        </p:nvSpPr>
        <p:spPr>
          <a:xfrm>
            <a:off x="1009514" y="1210444"/>
            <a:ext cx="3716977" cy="400110"/>
          </a:xfrm>
          <a:prstGeom prst="rect">
            <a:avLst/>
          </a:prstGeom>
          <a:noFill/>
        </p:spPr>
        <p:txBody>
          <a:bodyPr wrap="square">
            <a:spAutoFit/>
          </a:bodyPr>
          <a:lstStyle/>
          <a:p>
            <a:pPr defTabSz="777240">
              <a:spcAft>
                <a:spcPts val="600"/>
              </a:spcAft>
            </a:pPr>
            <a:r>
              <a:rPr lang="en-GB" sz="2000" b="1" kern="1200" dirty="0">
                <a:solidFill>
                  <a:schemeClr val="tx1"/>
                </a:solidFill>
                <a:latin typeface="Times New Roman" panose="02020603050405020304" pitchFamily="18" charset="0"/>
                <a:ea typeface="+mn-ea"/>
                <a:cs typeface="Times New Roman" panose="02020603050405020304" pitchFamily="18" charset="0"/>
              </a:rPr>
              <a:t>Research Questions</a:t>
            </a:r>
            <a:endParaRPr lang="en-GB" sz="200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A3EEA0C-E3EE-4518-B088-5520CF574D0A}"/>
              </a:ext>
            </a:extLst>
          </p:cNvPr>
          <p:cNvSpPr txBox="1"/>
          <p:nvPr/>
        </p:nvSpPr>
        <p:spPr>
          <a:xfrm>
            <a:off x="886970" y="1868894"/>
            <a:ext cx="4876836" cy="523220"/>
          </a:xfrm>
          <a:prstGeom prst="rect">
            <a:avLst/>
          </a:prstGeom>
          <a:noFill/>
        </p:spPr>
        <p:txBody>
          <a:bodyPr wrap="square">
            <a:spAutoFit/>
          </a:bodyPr>
          <a:lstStyle/>
          <a:p>
            <a:pPr algn="just" defTabSz="777240">
              <a:spcAft>
                <a:spcPts val="600"/>
              </a:spcAft>
            </a:pPr>
            <a:r>
              <a:rPr lang="en-US" sz="1400" kern="1200" dirty="0">
                <a:solidFill>
                  <a:schemeClr val="tx1"/>
                </a:solidFill>
                <a:latin typeface="Times New Roman" panose="02020603050405020304" pitchFamily="18" charset="0"/>
                <a:ea typeface="+mn-ea"/>
                <a:cs typeface="Times New Roman" panose="02020603050405020304" pitchFamily="18" charset="0"/>
              </a:rPr>
              <a:t>In this study, we would examine the following research questions</a:t>
            </a:r>
            <a:r>
              <a:rPr lang="en-US" sz="1360" kern="1200" dirty="0">
                <a:solidFill>
                  <a:schemeClr val="tx1"/>
                </a:solidFill>
                <a:latin typeface="Times New Roman" panose="02020603050405020304" pitchFamily="18" charset="0"/>
                <a:ea typeface="+mn-ea"/>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B7E3DD0F-0EEE-F4C3-A318-273315E52A3B}"/>
              </a:ext>
            </a:extLst>
          </p:cNvPr>
          <p:cNvCxnSpPr>
            <a:cxnSpLocks/>
          </p:cNvCxnSpPr>
          <p:nvPr/>
        </p:nvCxnSpPr>
        <p:spPr>
          <a:xfrm>
            <a:off x="3535036" y="2516694"/>
            <a:ext cx="0" cy="3697839"/>
          </a:xfrm>
          <a:prstGeom prst="line">
            <a:avLst/>
          </a:prstGeom>
          <a:ln w="6350">
            <a:solidFill>
              <a:schemeClr val="tx1">
                <a:lumMod val="50000"/>
                <a:lumOff val="50000"/>
              </a:schemeClr>
            </a:solidFill>
          </a:ln>
        </p:spPr>
        <p:style>
          <a:lnRef idx="2">
            <a:schemeClr val="accent2"/>
          </a:lnRef>
          <a:fillRef idx="0">
            <a:schemeClr val="accent2"/>
          </a:fillRef>
          <a:effectRef idx="1">
            <a:schemeClr val="accent2"/>
          </a:effectRef>
          <a:fontRef idx="minor">
            <a:schemeClr val="tx1"/>
          </a:fontRef>
        </p:style>
      </p:cxnSp>
      <p:sp>
        <p:nvSpPr>
          <p:cNvPr id="29" name="TextBox 28">
            <a:extLst>
              <a:ext uri="{FF2B5EF4-FFF2-40B4-BE49-F238E27FC236}">
                <a16:creationId xmlns:a16="http://schemas.microsoft.com/office/drawing/2014/main" id="{FAABA8E6-2D9F-D588-06E5-C55FBF66ACFA}"/>
              </a:ext>
            </a:extLst>
          </p:cNvPr>
          <p:cNvSpPr txBox="1"/>
          <p:nvPr/>
        </p:nvSpPr>
        <p:spPr>
          <a:xfrm>
            <a:off x="6304779" y="1210444"/>
            <a:ext cx="3716977" cy="400110"/>
          </a:xfrm>
          <a:prstGeom prst="rect">
            <a:avLst/>
          </a:prstGeom>
          <a:noFill/>
        </p:spPr>
        <p:txBody>
          <a:bodyPr wrap="square">
            <a:spAutoFit/>
          </a:bodyPr>
          <a:lstStyle/>
          <a:p>
            <a:pPr defTabSz="777240">
              <a:spcAft>
                <a:spcPts val="600"/>
              </a:spcAft>
            </a:pPr>
            <a:r>
              <a:rPr lang="en-GB" sz="2000" b="1" kern="1200" dirty="0">
                <a:solidFill>
                  <a:schemeClr val="tx1"/>
                </a:solidFill>
                <a:latin typeface="Times New Roman" panose="02020603050405020304" pitchFamily="18" charset="0"/>
                <a:ea typeface="+mn-ea"/>
                <a:cs typeface="Times New Roman" panose="02020603050405020304" pitchFamily="18" charset="0"/>
              </a:rPr>
              <a:t>Research Objectives</a:t>
            </a:r>
            <a:endParaRPr lang="en-GB" sz="2000"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0161FCB3-ABFC-9C85-1D81-675536DC2987}"/>
              </a:ext>
            </a:extLst>
          </p:cNvPr>
          <p:cNvSpPr txBox="1"/>
          <p:nvPr/>
        </p:nvSpPr>
        <p:spPr>
          <a:xfrm>
            <a:off x="6256773" y="1887757"/>
            <a:ext cx="4849760" cy="4688784"/>
          </a:xfrm>
          <a:prstGeom prst="rect">
            <a:avLst/>
          </a:prstGeom>
          <a:noFill/>
        </p:spPr>
        <p:txBody>
          <a:bodyPr wrap="square">
            <a:spAutoFit/>
          </a:bodyPr>
          <a:lstStyle/>
          <a:p>
            <a:pPr marL="242888" indent="-242888" defTabSz="777240">
              <a:lnSpc>
                <a:spcPct val="150000"/>
              </a:lnSpc>
              <a:spcAft>
                <a:spcPts val="600"/>
              </a:spcAft>
              <a:buFont typeface="Arial" panose="020B0604020202020204" pitchFamily="34" charset="0"/>
              <a:buChar char="•"/>
            </a:pPr>
            <a:r>
              <a:rPr lang="en-GB" sz="1400" kern="150" dirty="0">
                <a:solidFill>
                  <a:schemeClr val="tx1"/>
                </a:solidFill>
                <a:latin typeface="Times New Roman" panose="02020603050405020304" pitchFamily="18" charset="0"/>
                <a:ea typeface="+mn-ea"/>
                <a:cs typeface="Times New Roman" panose="02020603050405020304" pitchFamily="18" charset="0"/>
              </a:rPr>
              <a:t>To evaluate various machine learning techniques and neural network in determining the best model performance of prediction.</a:t>
            </a:r>
          </a:p>
          <a:p>
            <a:pPr defTabSz="777240">
              <a:lnSpc>
                <a:spcPct val="150000"/>
              </a:lnSpc>
              <a:spcAft>
                <a:spcPts val="600"/>
              </a:spcAft>
            </a:pPr>
            <a:endParaRPr lang="en-GB" sz="1360" kern="150" dirty="0">
              <a:solidFill>
                <a:schemeClr val="tx1"/>
              </a:solidFill>
              <a:latin typeface="Times New Roman" panose="02020603050405020304" pitchFamily="18" charset="0"/>
              <a:ea typeface="+mn-ea"/>
              <a:cs typeface="Times New Roman" panose="02020603050405020304" pitchFamily="18" charset="0"/>
            </a:endParaRPr>
          </a:p>
          <a:p>
            <a:pPr marL="242888" indent="-242888" defTabSz="777240">
              <a:lnSpc>
                <a:spcPct val="150000"/>
              </a:lnSpc>
              <a:spcAft>
                <a:spcPts val="600"/>
              </a:spcAft>
              <a:buFont typeface="Arial" panose="020B0604020202020204" pitchFamily="34" charset="0"/>
              <a:buChar char="•"/>
            </a:pPr>
            <a:r>
              <a:rPr lang="en-GB" sz="1400" kern="150" dirty="0">
                <a:solidFill>
                  <a:schemeClr val="tx1"/>
                </a:solidFill>
                <a:latin typeface="Times New Roman" panose="02020603050405020304" pitchFamily="18" charset="0"/>
                <a:ea typeface="+mn-ea"/>
                <a:cs typeface="Times New Roman" panose="02020603050405020304" pitchFamily="18" charset="0"/>
              </a:rPr>
              <a:t>To address any imbalances in the dataset to enhance both the interpretability and performance of the models.</a:t>
            </a:r>
          </a:p>
          <a:p>
            <a:pPr marL="242888" indent="-242888" defTabSz="777240">
              <a:lnSpc>
                <a:spcPct val="150000"/>
              </a:lnSpc>
              <a:spcAft>
                <a:spcPts val="600"/>
              </a:spcAft>
              <a:buFont typeface="Arial" panose="020B0604020202020204" pitchFamily="34" charset="0"/>
              <a:buChar char="•"/>
            </a:pPr>
            <a:endParaRPr lang="en-GB" sz="1360" kern="150" dirty="0">
              <a:solidFill>
                <a:schemeClr val="tx1"/>
              </a:solidFill>
              <a:latin typeface="Times New Roman" panose="02020603050405020304" pitchFamily="18" charset="0"/>
              <a:ea typeface="+mn-ea"/>
              <a:cs typeface="Times New Roman" panose="02020603050405020304" pitchFamily="18" charset="0"/>
            </a:endParaRPr>
          </a:p>
          <a:p>
            <a:pPr marL="242888" indent="-242888" defTabSz="777240">
              <a:lnSpc>
                <a:spcPct val="150000"/>
              </a:lnSpc>
              <a:spcAft>
                <a:spcPts val="600"/>
              </a:spcAft>
              <a:buFont typeface="Arial" panose="020B0604020202020204" pitchFamily="34" charset="0"/>
              <a:buChar char="•"/>
            </a:pPr>
            <a:r>
              <a:rPr lang="en-GB" sz="1400" kern="150" dirty="0">
                <a:solidFill>
                  <a:schemeClr val="tx1"/>
                </a:solidFill>
                <a:latin typeface="Times New Roman" panose="02020603050405020304" pitchFamily="18" charset="0"/>
                <a:ea typeface="+mn-ea"/>
                <a:cs typeface="Times New Roman" panose="02020603050405020304" pitchFamily="18" charset="0"/>
              </a:rPr>
              <a:t>To evaluate the ethical consideration associated with the utilization of mental health data. </a:t>
            </a:r>
          </a:p>
          <a:p>
            <a:pPr marL="242888" indent="-242888" defTabSz="777240">
              <a:lnSpc>
                <a:spcPct val="150000"/>
              </a:lnSpc>
              <a:spcAft>
                <a:spcPts val="600"/>
              </a:spcAft>
              <a:buFont typeface="Arial" panose="020B0604020202020204" pitchFamily="34" charset="0"/>
              <a:buChar char="•"/>
            </a:pPr>
            <a:endParaRPr lang="en-GB" sz="1360" kern="150" dirty="0">
              <a:solidFill>
                <a:schemeClr val="tx1"/>
              </a:solidFill>
              <a:latin typeface="Times New Roman" panose="02020603050405020304" pitchFamily="18" charset="0"/>
              <a:ea typeface="+mn-ea"/>
              <a:cs typeface="Times New Roman" panose="02020603050405020304" pitchFamily="18" charset="0"/>
            </a:endParaRPr>
          </a:p>
          <a:p>
            <a:pPr marL="242888" indent="-242888" defTabSz="777240">
              <a:lnSpc>
                <a:spcPct val="150000"/>
              </a:lnSpc>
              <a:spcAft>
                <a:spcPts val="600"/>
              </a:spcAft>
              <a:buFont typeface="Arial" panose="020B0604020202020204" pitchFamily="34" charset="0"/>
              <a:buChar char="•"/>
            </a:pPr>
            <a:r>
              <a:rPr lang="en-GB" sz="1400" kern="150" dirty="0">
                <a:solidFill>
                  <a:schemeClr val="tx1"/>
                </a:solidFill>
                <a:latin typeface="Times New Roman" panose="02020603050405020304" pitchFamily="18" charset="0"/>
                <a:ea typeface="+mn-ea"/>
                <a:cs typeface="Times New Roman" panose="02020603050405020304" pitchFamily="18" charset="0"/>
              </a:rPr>
              <a:t>To establish a framework for future research in the improvement of models to develop a more accurate prediction.</a:t>
            </a:r>
            <a:endParaRPr lang="en-GB" sz="1400" kern="15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2" name="Picture 31">
            <a:extLst>
              <a:ext uri="{FF2B5EF4-FFF2-40B4-BE49-F238E27FC236}">
                <a16:creationId xmlns:a16="http://schemas.microsoft.com/office/drawing/2014/main" id="{498AF6EF-71B7-73FF-888E-77E62CD5F3AA}"/>
              </a:ext>
            </a:extLst>
          </p:cNvPr>
          <p:cNvPicPr>
            <a:picLocks noChangeAspect="1"/>
          </p:cNvPicPr>
          <p:nvPr/>
        </p:nvPicPr>
        <p:blipFill>
          <a:blip r:embed="rId4"/>
          <a:stretch>
            <a:fillRect/>
          </a:stretch>
        </p:blipFill>
        <p:spPr>
          <a:xfrm>
            <a:off x="11042525" y="104253"/>
            <a:ext cx="1029377" cy="460319"/>
          </a:xfrm>
          <a:prstGeom prst="rect">
            <a:avLst/>
          </a:prstGeom>
        </p:spPr>
      </p:pic>
    </p:spTree>
    <p:extLst>
      <p:ext uri="{BB962C8B-B14F-4D97-AF65-F5344CB8AC3E}">
        <p14:creationId xmlns:p14="http://schemas.microsoft.com/office/powerpoint/2010/main" val="221455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8" name="TextBox 17">
            <a:extLst>
              <a:ext uri="{FF2B5EF4-FFF2-40B4-BE49-F238E27FC236}">
                <a16:creationId xmlns:a16="http://schemas.microsoft.com/office/drawing/2014/main" id="{ED079721-942D-E34E-A9A7-9B9A12A5DE45}"/>
              </a:ext>
            </a:extLst>
          </p:cNvPr>
          <p:cNvSpPr txBox="1"/>
          <p:nvPr/>
        </p:nvSpPr>
        <p:spPr>
          <a:xfrm>
            <a:off x="550864" y="365125"/>
            <a:ext cx="1109027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Literature Review</a:t>
            </a:r>
          </a:p>
        </p:txBody>
      </p:sp>
      <p:pic>
        <p:nvPicPr>
          <p:cNvPr id="26" name="Picture 25" descr="A magnifying glass on top of a stack of books&#10;&#10;Description automatically generated">
            <a:extLst>
              <a:ext uri="{FF2B5EF4-FFF2-40B4-BE49-F238E27FC236}">
                <a16:creationId xmlns:a16="http://schemas.microsoft.com/office/drawing/2014/main" id="{D6CE3726-CEBD-8C58-AFB2-C497903F5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783" y="2220558"/>
            <a:ext cx="2126092" cy="1427817"/>
          </a:xfrm>
          <a:prstGeom prst="rect">
            <a:avLst/>
          </a:prstGeom>
        </p:spPr>
      </p:pic>
      <p:pic>
        <p:nvPicPr>
          <p:cNvPr id="33" name="Picture 32" descr="A couple of people sitting on a stack of books&#10;&#10;Description automatically generated">
            <a:extLst>
              <a:ext uri="{FF2B5EF4-FFF2-40B4-BE49-F238E27FC236}">
                <a16:creationId xmlns:a16="http://schemas.microsoft.com/office/drawing/2014/main" id="{B8C84F32-A86F-9C41-FA23-648D87304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41" y="2201309"/>
            <a:ext cx="2817969" cy="1447065"/>
          </a:xfrm>
          <a:prstGeom prst="rect">
            <a:avLst/>
          </a:prstGeom>
        </p:spPr>
      </p:pic>
      <p:pic>
        <p:nvPicPr>
          <p:cNvPr id="35" name="Picture 34" descr="A person holding a book&#10;&#10;Description automatically generated">
            <a:extLst>
              <a:ext uri="{FF2B5EF4-FFF2-40B4-BE49-F238E27FC236}">
                <a16:creationId xmlns:a16="http://schemas.microsoft.com/office/drawing/2014/main" id="{6336030B-8797-73CB-AEF4-5649B25D1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2331" y="2133600"/>
            <a:ext cx="2124798" cy="1514775"/>
          </a:xfrm>
          <a:prstGeom prst="rect">
            <a:avLst/>
          </a:prstGeom>
        </p:spPr>
      </p:pic>
      <p:sp>
        <p:nvSpPr>
          <p:cNvPr id="38" name="TextBox 37">
            <a:extLst>
              <a:ext uri="{FF2B5EF4-FFF2-40B4-BE49-F238E27FC236}">
                <a16:creationId xmlns:a16="http://schemas.microsoft.com/office/drawing/2014/main" id="{A05EC885-9E72-2C0A-3588-2A1D39EDB8C0}"/>
              </a:ext>
            </a:extLst>
          </p:cNvPr>
          <p:cNvSpPr txBox="1"/>
          <p:nvPr/>
        </p:nvSpPr>
        <p:spPr>
          <a:xfrm>
            <a:off x="4894550" y="4277189"/>
            <a:ext cx="2501791" cy="2246769"/>
          </a:xfrm>
          <a:prstGeom prst="rect">
            <a:avLst/>
          </a:prstGeom>
          <a:noFill/>
        </p:spPr>
        <p:txBody>
          <a:bodyPr wrap="square">
            <a:spAutoFit/>
          </a:bodyPr>
          <a:lstStyle/>
          <a:p>
            <a:pPr defTabSz="868680">
              <a:spcAft>
                <a:spcPts val="600"/>
              </a:spcAft>
            </a:pPr>
            <a:r>
              <a:rPr lang="en-GB" sz="1400" kern="0" dirty="0">
                <a:solidFill>
                  <a:schemeClr val="tx1"/>
                </a:solidFill>
                <a:latin typeface="Times New Roman" panose="02020603050405020304" pitchFamily="18" charset="0"/>
                <a:ea typeface="+mn-ea"/>
                <a:cs typeface="+mn-cs"/>
              </a:rPr>
              <a:t>Uddin et al. (2023) used Nine machine learning models, including deep learning models like neural networks, recurrent neural networks, and long short-term memory models to predict loan approval, extra tree outperformed its competitors, obtaining an accuracy of 86.64%. </a:t>
            </a:r>
            <a:endParaRPr lang="en-GB" sz="1400" dirty="0"/>
          </a:p>
        </p:txBody>
      </p:sp>
      <p:sp>
        <p:nvSpPr>
          <p:cNvPr id="40" name="TextBox 39">
            <a:extLst>
              <a:ext uri="{FF2B5EF4-FFF2-40B4-BE49-F238E27FC236}">
                <a16:creationId xmlns:a16="http://schemas.microsoft.com/office/drawing/2014/main" id="{1DE792FF-8C16-5936-3B3F-196A5C1C7865}"/>
              </a:ext>
            </a:extLst>
          </p:cNvPr>
          <p:cNvSpPr txBox="1"/>
          <p:nvPr/>
        </p:nvSpPr>
        <p:spPr>
          <a:xfrm>
            <a:off x="944443" y="4292207"/>
            <a:ext cx="2764291" cy="2246769"/>
          </a:xfrm>
          <a:prstGeom prst="rect">
            <a:avLst/>
          </a:prstGeom>
          <a:noFill/>
        </p:spPr>
        <p:txBody>
          <a:bodyPr wrap="square">
            <a:spAutoFit/>
          </a:bodyPr>
          <a:lstStyle/>
          <a:p>
            <a:pPr defTabSz="868680">
              <a:spcAft>
                <a:spcPts val="600"/>
              </a:spcAft>
            </a:pPr>
            <a:r>
              <a:rPr lang="en-GB" sz="1400" kern="0" dirty="0">
                <a:solidFill>
                  <a:schemeClr val="tx1"/>
                </a:solidFill>
                <a:latin typeface="Times New Roman" panose="02020603050405020304" pitchFamily="18" charset="0"/>
                <a:ea typeface="+mn-ea"/>
                <a:cs typeface="+mn-cs"/>
              </a:rPr>
              <a:t>Kumar et al.(2022) used decision trees, KNN, random forests, support vector machines, and an ensemble model that included decision trees and </a:t>
            </a:r>
            <a:r>
              <a:rPr lang="en-GB" sz="1400" kern="0" dirty="0" err="1">
                <a:solidFill>
                  <a:schemeClr val="tx1"/>
                </a:solidFill>
                <a:latin typeface="Times New Roman" panose="02020603050405020304" pitchFamily="18" charset="0"/>
                <a:ea typeface="+mn-ea"/>
                <a:cs typeface="+mn-cs"/>
              </a:rPr>
              <a:t>adaboost</a:t>
            </a:r>
            <a:r>
              <a:rPr lang="en-GB" sz="1400" kern="0" dirty="0">
                <a:solidFill>
                  <a:schemeClr val="tx1"/>
                </a:solidFill>
                <a:latin typeface="Times New Roman" panose="02020603050405020304" pitchFamily="18" charset="0"/>
                <a:ea typeface="+mn-ea"/>
                <a:cs typeface="+mn-cs"/>
              </a:rPr>
              <a:t> classifiers to perform a credit risk analysis. With an accuracy of 84%, the ensemble model of decision tree with </a:t>
            </a:r>
            <a:r>
              <a:rPr lang="en-GB" sz="1400" kern="0" dirty="0" err="1">
                <a:solidFill>
                  <a:schemeClr val="tx1"/>
                </a:solidFill>
                <a:latin typeface="Times New Roman" panose="02020603050405020304" pitchFamily="18" charset="0"/>
                <a:ea typeface="+mn-ea"/>
                <a:cs typeface="+mn-cs"/>
              </a:rPr>
              <a:t>adaboost</a:t>
            </a:r>
            <a:r>
              <a:rPr lang="en-GB" sz="1400" kern="0" dirty="0">
                <a:solidFill>
                  <a:schemeClr val="tx1"/>
                </a:solidFill>
                <a:latin typeface="Times New Roman" panose="02020603050405020304" pitchFamily="18" charset="0"/>
                <a:ea typeface="+mn-ea"/>
                <a:cs typeface="+mn-cs"/>
              </a:rPr>
              <a:t> technique outperformed the other algorithms.</a:t>
            </a:r>
            <a:endParaRPr lang="en-GB" sz="1400" dirty="0"/>
          </a:p>
        </p:txBody>
      </p:sp>
      <p:sp>
        <p:nvSpPr>
          <p:cNvPr id="42" name="TextBox 41">
            <a:extLst>
              <a:ext uri="{FF2B5EF4-FFF2-40B4-BE49-F238E27FC236}">
                <a16:creationId xmlns:a16="http://schemas.microsoft.com/office/drawing/2014/main" id="{6D2F5302-6EE7-E118-87D0-6494B8300F09}"/>
              </a:ext>
            </a:extLst>
          </p:cNvPr>
          <p:cNvSpPr txBox="1"/>
          <p:nvPr/>
        </p:nvSpPr>
        <p:spPr>
          <a:xfrm>
            <a:off x="8791474" y="4292207"/>
            <a:ext cx="2666510" cy="2031325"/>
          </a:xfrm>
          <a:prstGeom prst="rect">
            <a:avLst/>
          </a:prstGeom>
          <a:noFill/>
        </p:spPr>
        <p:txBody>
          <a:bodyPr wrap="square">
            <a:spAutoFit/>
          </a:bodyPr>
          <a:lstStyle/>
          <a:p>
            <a:pPr defTabSz="868680">
              <a:spcAft>
                <a:spcPts val="600"/>
              </a:spcAft>
            </a:pPr>
            <a:r>
              <a:rPr lang="en-GB" sz="1400" kern="0" dirty="0">
                <a:solidFill>
                  <a:schemeClr val="tx1"/>
                </a:solidFill>
                <a:latin typeface="Times New Roman" panose="02020603050405020304" pitchFamily="18" charset="0"/>
                <a:ea typeface="+mn-ea"/>
                <a:cs typeface="+mn-cs"/>
              </a:rPr>
              <a:t>Alagic et al. (2024)  carried out a loan approval dataset integrating a mental health survey data using seven machine algorithms. </a:t>
            </a:r>
            <a:r>
              <a:rPr lang="en-GB" sz="1400" kern="0" dirty="0" err="1">
                <a:solidFill>
                  <a:schemeClr val="tx1"/>
                </a:solidFill>
                <a:latin typeface="Times New Roman" panose="02020603050405020304" pitchFamily="18" charset="0"/>
                <a:ea typeface="+mn-ea"/>
                <a:cs typeface="+mn-cs"/>
              </a:rPr>
              <a:t>Xgboost</a:t>
            </a:r>
            <a:r>
              <a:rPr lang="en-GB" sz="1400" kern="0" dirty="0">
                <a:solidFill>
                  <a:schemeClr val="tx1"/>
                </a:solidFill>
                <a:latin typeface="Times New Roman" panose="02020603050405020304" pitchFamily="18" charset="0"/>
                <a:ea typeface="+mn-ea"/>
                <a:cs typeface="+mn-cs"/>
              </a:rPr>
              <a:t> performed best with 83% accuracy for the mental health survey data while random forest performed best with 85% for the loan approval dataset.</a:t>
            </a:r>
            <a:endParaRPr lang="en-GB" sz="1400" dirty="0"/>
          </a:p>
        </p:txBody>
      </p:sp>
      <p:pic>
        <p:nvPicPr>
          <p:cNvPr id="43" name="Picture 42">
            <a:extLst>
              <a:ext uri="{FF2B5EF4-FFF2-40B4-BE49-F238E27FC236}">
                <a16:creationId xmlns:a16="http://schemas.microsoft.com/office/drawing/2014/main" id="{8CFCB9A6-17A9-4B58-08CF-FED0C19C7C1C}"/>
              </a:ext>
            </a:extLst>
          </p:cNvPr>
          <p:cNvPicPr>
            <a:picLocks noChangeAspect="1"/>
          </p:cNvPicPr>
          <p:nvPr/>
        </p:nvPicPr>
        <p:blipFill>
          <a:blip r:embed="rId5"/>
          <a:stretch>
            <a:fillRect/>
          </a:stretch>
        </p:blipFill>
        <p:spPr>
          <a:xfrm>
            <a:off x="11060744" y="134965"/>
            <a:ext cx="1029377" cy="460319"/>
          </a:xfrm>
          <a:prstGeom prst="rect">
            <a:avLst/>
          </a:prstGeom>
        </p:spPr>
      </p:pic>
    </p:spTree>
    <p:extLst>
      <p:ext uri="{BB962C8B-B14F-4D97-AF65-F5344CB8AC3E}">
        <p14:creationId xmlns:p14="http://schemas.microsoft.com/office/powerpoint/2010/main" val="334628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TextBox 7">
            <a:extLst>
              <a:ext uri="{FF2B5EF4-FFF2-40B4-BE49-F238E27FC236}">
                <a16:creationId xmlns:a16="http://schemas.microsoft.com/office/drawing/2014/main" id="{9D501BA7-AAD1-2390-67C7-07EB79F823FB}"/>
              </a:ext>
            </a:extLst>
          </p:cNvPr>
          <p:cNvSpPr txBox="1"/>
          <p:nvPr/>
        </p:nvSpPr>
        <p:spPr>
          <a:xfrm>
            <a:off x="550864" y="365125"/>
            <a:ext cx="1109027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Methodology</a:t>
            </a:r>
          </a:p>
        </p:txBody>
      </p:sp>
      <p:pic>
        <p:nvPicPr>
          <p:cNvPr id="5" name="Picture 4">
            <a:extLst>
              <a:ext uri="{FF2B5EF4-FFF2-40B4-BE49-F238E27FC236}">
                <a16:creationId xmlns:a16="http://schemas.microsoft.com/office/drawing/2014/main" id="{1A39CC01-92CA-84A7-6366-E244483D0E49}"/>
              </a:ext>
            </a:extLst>
          </p:cNvPr>
          <p:cNvPicPr/>
          <p:nvPr/>
        </p:nvPicPr>
        <p:blipFill>
          <a:blip r:embed="rId2"/>
          <a:srcRect t="-898" r="2652" b="2537"/>
          <a:stretch>
            <a:fillRect/>
          </a:stretch>
        </p:blipFill>
        <p:spPr>
          <a:xfrm>
            <a:off x="855430" y="2133600"/>
            <a:ext cx="3086431" cy="2935000"/>
          </a:xfrm>
          <a:prstGeom prst="rect">
            <a:avLst/>
          </a:prstGeom>
          <a:noFill/>
          <a:ln>
            <a:noFill/>
            <a:prstDash/>
          </a:ln>
        </p:spPr>
      </p:pic>
      <p:pic>
        <p:nvPicPr>
          <p:cNvPr id="6" name="Picture 5" descr="A graph of blue and orange bars&#10;&#10;Description automatically generated">
            <a:extLst>
              <a:ext uri="{FF2B5EF4-FFF2-40B4-BE49-F238E27FC236}">
                <a16:creationId xmlns:a16="http://schemas.microsoft.com/office/drawing/2014/main" id="{FC052A70-EE87-1E22-5C31-D2D9CCDC50A0}"/>
              </a:ext>
            </a:extLst>
          </p:cNvPr>
          <p:cNvPicPr/>
          <p:nvPr/>
        </p:nvPicPr>
        <p:blipFill>
          <a:blip r:embed="rId3"/>
          <a:srcRect l="9813" t="588" r="1702" b="2940"/>
          <a:stretch>
            <a:fillRect/>
          </a:stretch>
        </p:blipFill>
        <p:spPr>
          <a:xfrm>
            <a:off x="4138156" y="2253386"/>
            <a:ext cx="3311846" cy="2695426"/>
          </a:xfrm>
          <a:prstGeom prst="rect">
            <a:avLst/>
          </a:prstGeom>
          <a:noFill/>
          <a:ln>
            <a:noFill/>
            <a:prstDash/>
          </a:ln>
        </p:spPr>
      </p:pic>
      <p:pic>
        <p:nvPicPr>
          <p:cNvPr id="7" name="Picture 6" descr="A graph of a family history and treatment&#10;&#10;Description automatically generated">
            <a:extLst>
              <a:ext uri="{FF2B5EF4-FFF2-40B4-BE49-F238E27FC236}">
                <a16:creationId xmlns:a16="http://schemas.microsoft.com/office/drawing/2014/main" id="{3DF509CC-8B90-B85D-5DFB-EE5B89A4479B}"/>
              </a:ext>
            </a:extLst>
          </p:cNvPr>
          <p:cNvPicPr/>
          <p:nvPr/>
        </p:nvPicPr>
        <p:blipFill>
          <a:blip r:embed="rId4"/>
          <a:srcRect l="1393" t="1407" r="3871" b="702"/>
          <a:stretch>
            <a:fillRect/>
          </a:stretch>
        </p:blipFill>
        <p:spPr>
          <a:xfrm>
            <a:off x="7646297" y="2133600"/>
            <a:ext cx="3687098" cy="2815212"/>
          </a:xfrm>
          <a:prstGeom prst="rect">
            <a:avLst/>
          </a:prstGeom>
          <a:noFill/>
          <a:ln>
            <a:noFill/>
            <a:prstDash/>
          </a:ln>
        </p:spPr>
      </p:pic>
      <p:sp>
        <p:nvSpPr>
          <p:cNvPr id="10" name="Right Brace 9">
            <a:extLst>
              <a:ext uri="{FF2B5EF4-FFF2-40B4-BE49-F238E27FC236}">
                <a16:creationId xmlns:a16="http://schemas.microsoft.com/office/drawing/2014/main" id="{408CDADF-862D-2F99-5772-900142A40AD9}"/>
              </a:ext>
            </a:extLst>
          </p:cNvPr>
          <p:cNvSpPr/>
          <p:nvPr/>
        </p:nvSpPr>
        <p:spPr>
          <a:xfrm rot="5400000">
            <a:off x="2077417" y="4215369"/>
            <a:ext cx="642455" cy="258849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11" name="TextBox 10">
            <a:extLst>
              <a:ext uri="{FF2B5EF4-FFF2-40B4-BE49-F238E27FC236}">
                <a16:creationId xmlns:a16="http://schemas.microsoft.com/office/drawing/2014/main" id="{FD1426E1-BEF0-E0D2-B054-0DD9E790B0F3}"/>
              </a:ext>
            </a:extLst>
          </p:cNvPr>
          <p:cNvSpPr txBox="1"/>
          <p:nvPr/>
        </p:nvSpPr>
        <p:spPr>
          <a:xfrm>
            <a:off x="1268779" y="6028051"/>
            <a:ext cx="2017624" cy="316369"/>
          </a:xfrm>
          <a:prstGeom prst="rect">
            <a:avLst/>
          </a:prstGeom>
          <a:noFill/>
        </p:spPr>
        <p:txBody>
          <a:bodyPr wrap="square" rtlCol="0">
            <a:spAutoFit/>
          </a:bodyPr>
          <a:lstStyle/>
          <a:p>
            <a:pPr algn="ctr" defTabSz="832104">
              <a:spcAft>
                <a:spcPts val="600"/>
              </a:spcAft>
            </a:pPr>
            <a:r>
              <a:rPr lang="en-US" sz="1456" kern="1200" dirty="0">
                <a:solidFill>
                  <a:schemeClr val="tx1"/>
                </a:solidFill>
                <a:latin typeface="Times New Roman" panose="02020603050405020304" pitchFamily="18" charset="0"/>
                <a:ea typeface="+mn-ea"/>
                <a:cs typeface="Times New Roman" panose="02020603050405020304" pitchFamily="18" charset="0"/>
              </a:rPr>
              <a:t>Gender vs Treatment</a:t>
            </a:r>
            <a:endParaRPr lang="en-GB"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354D8DF-F0BD-ECEF-C4B1-3E0127011120}"/>
              </a:ext>
            </a:extLst>
          </p:cNvPr>
          <p:cNvSpPr txBox="1"/>
          <p:nvPr/>
        </p:nvSpPr>
        <p:spPr>
          <a:xfrm>
            <a:off x="4583084" y="5983109"/>
            <a:ext cx="2421988" cy="316369"/>
          </a:xfrm>
          <a:prstGeom prst="rect">
            <a:avLst/>
          </a:prstGeom>
          <a:noFill/>
        </p:spPr>
        <p:txBody>
          <a:bodyPr wrap="square" rtlCol="0">
            <a:spAutoFit/>
          </a:bodyPr>
          <a:lstStyle/>
          <a:p>
            <a:pPr algn="ctr" defTabSz="832104">
              <a:spcAft>
                <a:spcPts val="600"/>
              </a:spcAft>
            </a:pPr>
            <a:r>
              <a:rPr lang="en-US" sz="1456" kern="1200">
                <a:solidFill>
                  <a:schemeClr val="tx1"/>
                </a:solidFill>
                <a:latin typeface="Times New Roman" panose="02020603050405020304" pitchFamily="18" charset="0"/>
                <a:ea typeface="+mn-ea"/>
                <a:cs typeface="Times New Roman" panose="02020603050405020304" pitchFamily="18" charset="0"/>
              </a:rPr>
              <a:t>Work Interfere vs Treatment</a:t>
            </a:r>
            <a:endParaRPr lang="en-GB" sz="1600">
              <a:latin typeface="Times New Roman" panose="02020603050405020304" pitchFamily="18" charset="0"/>
              <a:cs typeface="Times New Roman" panose="02020603050405020304" pitchFamily="18" charset="0"/>
            </a:endParaRPr>
          </a:p>
        </p:txBody>
      </p:sp>
      <p:sp>
        <p:nvSpPr>
          <p:cNvPr id="13" name="Right Brace 12">
            <a:extLst>
              <a:ext uri="{FF2B5EF4-FFF2-40B4-BE49-F238E27FC236}">
                <a16:creationId xmlns:a16="http://schemas.microsoft.com/office/drawing/2014/main" id="{B9DF1178-1CDA-9146-D89B-C2BAC448DF81}"/>
              </a:ext>
            </a:extLst>
          </p:cNvPr>
          <p:cNvSpPr/>
          <p:nvPr/>
        </p:nvSpPr>
        <p:spPr>
          <a:xfrm rot="5400000">
            <a:off x="5596667" y="4096439"/>
            <a:ext cx="642457" cy="282635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14" name="Right Brace 13">
            <a:extLst>
              <a:ext uri="{FF2B5EF4-FFF2-40B4-BE49-F238E27FC236}">
                <a16:creationId xmlns:a16="http://schemas.microsoft.com/office/drawing/2014/main" id="{C6DA1203-07B4-B018-3220-4C49464F6F4C}"/>
              </a:ext>
            </a:extLst>
          </p:cNvPr>
          <p:cNvSpPr/>
          <p:nvPr/>
        </p:nvSpPr>
        <p:spPr>
          <a:xfrm rot="5400000">
            <a:off x="9338312" y="4032039"/>
            <a:ext cx="674894" cy="274801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15" name="TextBox 14">
            <a:extLst>
              <a:ext uri="{FF2B5EF4-FFF2-40B4-BE49-F238E27FC236}">
                <a16:creationId xmlns:a16="http://schemas.microsoft.com/office/drawing/2014/main" id="{1E3110B5-C7DA-C1F3-BEF3-A8B272EE655B}"/>
              </a:ext>
            </a:extLst>
          </p:cNvPr>
          <p:cNvSpPr txBox="1"/>
          <p:nvPr/>
        </p:nvSpPr>
        <p:spPr>
          <a:xfrm>
            <a:off x="8301753" y="5983062"/>
            <a:ext cx="2522876" cy="316369"/>
          </a:xfrm>
          <a:prstGeom prst="rect">
            <a:avLst/>
          </a:prstGeom>
          <a:noFill/>
        </p:spPr>
        <p:txBody>
          <a:bodyPr wrap="square" rtlCol="0">
            <a:spAutoFit/>
          </a:bodyPr>
          <a:lstStyle/>
          <a:p>
            <a:pPr algn="ctr" defTabSz="832104">
              <a:spcAft>
                <a:spcPts val="600"/>
              </a:spcAft>
            </a:pPr>
            <a:r>
              <a:rPr lang="en-US" sz="1456" kern="1200">
                <a:solidFill>
                  <a:schemeClr val="tx1"/>
                </a:solidFill>
                <a:latin typeface="Times New Roman" panose="02020603050405020304" pitchFamily="18" charset="0"/>
                <a:ea typeface="+mn-ea"/>
                <a:cs typeface="Times New Roman" panose="02020603050405020304" pitchFamily="18" charset="0"/>
              </a:rPr>
              <a:t>Family History vs Treatment</a:t>
            </a:r>
            <a:endParaRPr lang="en-GB" sz="160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847B0D68-F709-185D-A6CB-7B334D49A9CB}"/>
              </a:ext>
            </a:extLst>
          </p:cNvPr>
          <p:cNvPicPr>
            <a:picLocks noChangeAspect="1"/>
          </p:cNvPicPr>
          <p:nvPr/>
        </p:nvPicPr>
        <p:blipFill>
          <a:blip r:embed="rId5"/>
          <a:stretch>
            <a:fillRect/>
          </a:stretch>
        </p:blipFill>
        <p:spPr>
          <a:xfrm>
            <a:off x="11071312" y="134965"/>
            <a:ext cx="1029377" cy="460319"/>
          </a:xfrm>
          <a:prstGeom prst="rect">
            <a:avLst/>
          </a:prstGeom>
        </p:spPr>
      </p:pic>
    </p:spTree>
    <p:extLst>
      <p:ext uri="{BB962C8B-B14F-4D97-AF65-F5344CB8AC3E}">
        <p14:creationId xmlns:p14="http://schemas.microsoft.com/office/powerpoint/2010/main" val="353203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artoon of a child wearing a yellow outfit&#10;&#10;Description automatically generated">
            <a:extLst>
              <a:ext uri="{FF2B5EF4-FFF2-40B4-BE49-F238E27FC236}">
                <a16:creationId xmlns:a16="http://schemas.microsoft.com/office/drawing/2014/main" id="{A7711DAA-1D86-FC40-68F4-86DEACEC5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847" y="2153017"/>
            <a:ext cx="1026181" cy="1026181"/>
          </a:xfrm>
          <a:prstGeom prst="rect">
            <a:avLst/>
          </a:prstGeom>
        </p:spPr>
      </p:pic>
      <p:pic>
        <p:nvPicPr>
          <p:cNvPr id="12" name="Picture 11" descr="A cartoon of a child with his arms out&#10;&#10;Description automatically generated">
            <a:extLst>
              <a:ext uri="{FF2B5EF4-FFF2-40B4-BE49-F238E27FC236}">
                <a16:creationId xmlns:a16="http://schemas.microsoft.com/office/drawing/2014/main" id="{D85E99DF-3423-B706-D267-EBE2F568E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7632" y="2153016"/>
            <a:ext cx="1026181" cy="1026181"/>
          </a:xfrm>
          <a:prstGeom prst="rect">
            <a:avLst/>
          </a:prstGeom>
        </p:spPr>
      </p:pic>
      <p:sp>
        <p:nvSpPr>
          <p:cNvPr id="13" name="TextBox 12">
            <a:extLst>
              <a:ext uri="{FF2B5EF4-FFF2-40B4-BE49-F238E27FC236}">
                <a16:creationId xmlns:a16="http://schemas.microsoft.com/office/drawing/2014/main" id="{D76A6E2E-1DF8-CEC6-4643-79BDAED7381A}"/>
              </a:ext>
            </a:extLst>
          </p:cNvPr>
          <p:cNvSpPr txBox="1"/>
          <p:nvPr/>
        </p:nvSpPr>
        <p:spPr>
          <a:xfrm>
            <a:off x="141014" y="1633119"/>
            <a:ext cx="1727847" cy="301621"/>
          </a:xfrm>
          <a:prstGeom prst="rect">
            <a:avLst/>
          </a:prstGeom>
          <a:noFill/>
        </p:spPr>
        <p:txBody>
          <a:bodyPr wrap="square">
            <a:spAutoFit/>
          </a:bodyPr>
          <a:lstStyle/>
          <a:p>
            <a:pPr algn="ctr" defTabSz="777240">
              <a:spcAft>
                <a:spcPts val="600"/>
              </a:spcAft>
            </a:pPr>
            <a:r>
              <a:rPr lang="en-GB" sz="1360" b="1" kern="1200" dirty="0">
                <a:solidFill>
                  <a:schemeClr val="tx1"/>
                </a:solidFill>
                <a:latin typeface="Times New Roman" panose="02020603050405020304" pitchFamily="18" charset="0"/>
                <a:ea typeface="+mn-ea"/>
                <a:cs typeface="Times New Roman" panose="02020603050405020304" pitchFamily="18" charset="0"/>
              </a:rPr>
              <a:t>Research Question 1</a:t>
            </a:r>
            <a:endParaRPr lang="en-GB" sz="1600" b="1" dirty="0">
              <a:latin typeface="Times New Roman" panose="02020603050405020304" pitchFamily="18" charset="0"/>
              <a:cs typeface="Times New Roman" panose="02020603050405020304" pitchFamily="18" charset="0"/>
            </a:endParaRPr>
          </a:p>
        </p:txBody>
      </p:sp>
      <p:pic>
        <p:nvPicPr>
          <p:cNvPr id="14" name="Picture 13" descr="A cartoon character with a question mark&#10;&#10;Description automatically generated">
            <a:extLst>
              <a:ext uri="{FF2B5EF4-FFF2-40B4-BE49-F238E27FC236}">
                <a16:creationId xmlns:a16="http://schemas.microsoft.com/office/drawing/2014/main" id="{4C3FFB0C-4F66-858A-016E-D044260FF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46" y="2153017"/>
            <a:ext cx="1026181" cy="1026181"/>
          </a:xfrm>
          <a:prstGeom prst="rect">
            <a:avLst/>
          </a:prstGeom>
        </p:spPr>
      </p:pic>
      <p:sp>
        <p:nvSpPr>
          <p:cNvPr id="15" name="TextBox 14">
            <a:extLst>
              <a:ext uri="{FF2B5EF4-FFF2-40B4-BE49-F238E27FC236}">
                <a16:creationId xmlns:a16="http://schemas.microsoft.com/office/drawing/2014/main" id="{3F9F6892-D9BF-807F-5F4D-3A0B2001A786}"/>
              </a:ext>
            </a:extLst>
          </p:cNvPr>
          <p:cNvSpPr txBox="1"/>
          <p:nvPr/>
        </p:nvSpPr>
        <p:spPr>
          <a:xfrm>
            <a:off x="3066048" y="1633119"/>
            <a:ext cx="1727847" cy="301621"/>
          </a:xfrm>
          <a:prstGeom prst="rect">
            <a:avLst/>
          </a:prstGeom>
          <a:noFill/>
        </p:spPr>
        <p:txBody>
          <a:bodyPr wrap="square">
            <a:spAutoFit/>
          </a:bodyPr>
          <a:lstStyle/>
          <a:p>
            <a:pPr algn="ctr" defTabSz="777240">
              <a:spcAft>
                <a:spcPts val="600"/>
              </a:spcAft>
            </a:pPr>
            <a:r>
              <a:rPr lang="en-GB" sz="1360" b="1" kern="1200">
                <a:solidFill>
                  <a:schemeClr val="tx1"/>
                </a:solidFill>
                <a:latin typeface="Times New Roman" panose="02020603050405020304" pitchFamily="18" charset="0"/>
                <a:ea typeface="+mn-ea"/>
                <a:cs typeface="Times New Roman" panose="02020603050405020304" pitchFamily="18" charset="0"/>
              </a:rPr>
              <a:t>Research </a:t>
            </a:r>
            <a:r>
              <a:rPr lang="en-GB" sz="1360" b="1">
                <a:latin typeface="Times New Roman" panose="02020603050405020304" pitchFamily="18" charset="0"/>
                <a:cs typeface="Times New Roman" panose="02020603050405020304" pitchFamily="18" charset="0"/>
              </a:rPr>
              <a:t>Answer </a:t>
            </a:r>
            <a:r>
              <a:rPr lang="en-GB" sz="1360" b="1" kern="1200">
                <a:solidFill>
                  <a:schemeClr val="tx1"/>
                </a:solidFill>
                <a:latin typeface="Times New Roman" panose="02020603050405020304" pitchFamily="18" charset="0"/>
                <a:ea typeface="+mn-ea"/>
                <a:cs typeface="Times New Roman" panose="02020603050405020304" pitchFamily="18" charset="0"/>
              </a:rPr>
              <a:t>1</a:t>
            </a:r>
            <a:endParaRPr lang="en-GB" sz="16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9D3B0AA-747A-B7ED-2511-F1BA17F65549}"/>
              </a:ext>
            </a:extLst>
          </p:cNvPr>
          <p:cNvSpPr txBox="1"/>
          <p:nvPr/>
        </p:nvSpPr>
        <p:spPr>
          <a:xfrm>
            <a:off x="237587" y="3459018"/>
            <a:ext cx="1881709" cy="1668790"/>
          </a:xfrm>
          <a:prstGeom prst="rect">
            <a:avLst/>
          </a:prstGeom>
          <a:noFill/>
        </p:spPr>
        <p:txBody>
          <a:bodyPr wrap="square">
            <a:spAutoFit/>
          </a:bodyPr>
          <a:lstStyle/>
          <a:p>
            <a:pPr defTabSz="777240">
              <a:lnSpc>
                <a:spcPct val="150000"/>
              </a:lnSpc>
              <a:spcAft>
                <a:spcPts val="680"/>
              </a:spcAft>
            </a:pPr>
            <a:r>
              <a:rPr lang="en-US" sz="1400" kern="150" dirty="0">
                <a:solidFill>
                  <a:schemeClr val="tx1"/>
                </a:solidFill>
                <a:latin typeface="Times New Roman" panose="02020603050405020304" pitchFamily="18" charset="0"/>
                <a:ea typeface="+mn-ea"/>
                <a:cs typeface="Times New Roman" panose="02020603050405020304" pitchFamily="18" charset="0"/>
              </a:rPr>
              <a:t>How can loan approval accuracy be increased while still benefiting customers and financial institutions? </a:t>
            </a:r>
            <a:endParaRPr lang="en-GB" sz="1400" kern="15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94292764-89AF-7440-5232-2812C47846D0}"/>
              </a:ext>
            </a:extLst>
          </p:cNvPr>
          <p:cNvSpPr txBox="1"/>
          <p:nvPr/>
        </p:nvSpPr>
        <p:spPr>
          <a:xfrm>
            <a:off x="6329467" y="1633119"/>
            <a:ext cx="1727847" cy="301621"/>
          </a:xfrm>
          <a:prstGeom prst="rect">
            <a:avLst/>
          </a:prstGeom>
          <a:noFill/>
        </p:spPr>
        <p:txBody>
          <a:bodyPr wrap="square">
            <a:spAutoFit/>
          </a:bodyPr>
          <a:lstStyle/>
          <a:p>
            <a:pPr algn="ctr" defTabSz="777240">
              <a:spcAft>
                <a:spcPts val="600"/>
              </a:spcAft>
            </a:pPr>
            <a:r>
              <a:rPr lang="en-GB" sz="1360" b="1" kern="1200">
                <a:solidFill>
                  <a:schemeClr val="tx1"/>
                </a:solidFill>
                <a:latin typeface="Times New Roman" panose="02020603050405020304" pitchFamily="18" charset="0"/>
                <a:ea typeface="+mn-ea"/>
                <a:cs typeface="Times New Roman" panose="02020603050405020304" pitchFamily="18" charset="0"/>
              </a:rPr>
              <a:t>Research Question 2</a:t>
            </a:r>
            <a:endParaRPr lang="en-GB" sz="16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D76C548-DC0B-2DA7-9B7F-3F2D01E6FC39}"/>
              </a:ext>
            </a:extLst>
          </p:cNvPr>
          <p:cNvSpPr txBox="1"/>
          <p:nvPr/>
        </p:nvSpPr>
        <p:spPr>
          <a:xfrm>
            <a:off x="9956798" y="1633119"/>
            <a:ext cx="1727847" cy="301621"/>
          </a:xfrm>
          <a:prstGeom prst="rect">
            <a:avLst/>
          </a:prstGeom>
          <a:noFill/>
        </p:spPr>
        <p:txBody>
          <a:bodyPr wrap="square">
            <a:spAutoFit/>
          </a:bodyPr>
          <a:lstStyle/>
          <a:p>
            <a:pPr algn="ctr" defTabSz="777240">
              <a:spcAft>
                <a:spcPts val="600"/>
              </a:spcAft>
            </a:pPr>
            <a:r>
              <a:rPr lang="en-GB" sz="1360" b="1" kern="1200">
                <a:solidFill>
                  <a:schemeClr val="tx1"/>
                </a:solidFill>
                <a:latin typeface="Times New Roman" panose="02020603050405020304" pitchFamily="18" charset="0"/>
                <a:ea typeface="+mn-ea"/>
                <a:cs typeface="Times New Roman" panose="02020603050405020304" pitchFamily="18" charset="0"/>
              </a:rPr>
              <a:t>Research </a:t>
            </a:r>
            <a:r>
              <a:rPr lang="en-GB" sz="1360" b="1">
                <a:latin typeface="Times New Roman" panose="02020603050405020304" pitchFamily="18" charset="0"/>
                <a:cs typeface="Times New Roman" panose="02020603050405020304" pitchFamily="18" charset="0"/>
              </a:rPr>
              <a:t>Answer 2</a:t>
            </a:r>
            <a:endParaRPr lang="en-GB" sz="1600" b="1" dirty="0">
              <a:latin typeface="Times New Roman" panose="02020603050405020304" pitchFamily="18" charset="0"/>
              <a:cs typeface="Times New Roman" panose="02020603050405020304" pitchFamily="18" charset="0"/>
            </a:endParaRPr>
          </a:p>
        </p:txBody>
      </p:sp>
      <p:pic>
        <p:nvPicPr>
          <p:cNvPr id="19" name="Picture 18" descr="A cartoon character sitting on a question mark">
            <a:extLst>
              <a:ext uri="{FF2B5EF4-FFF2-40B4-BE49-F238E27FC236}">
                <a16:creationId xmlns:a16="http://schemas.microsoft.com/office/drawing/2014/main" id="{767DD4E8-BDB4-55B3-4FF9-AD1A6A594A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8673" y="2237639"/>
            <a:ext cx="1409434" cy="856936"/>
          </a:xfrm>
          <a:prstGeom prst="rect">
            <a:avLst/>
          </a:prstGeom>
        </p:spPr>
      </p:pic>
      <p:sp>
        <p:nvSpPr>
          <p:cNvPr id="20" name="TextBox 19">
            <a:extLst>
              <a:ext uri="{FF2B5EF4-FFF2-40B4-BE49-F238E27FC236}">
                <a16:creationId xmlns:a16="http://schemas.microsoft.com/office/drawing/2014/main" id="{86F6534C-CF8C-E385-D0A9-216C5797A800}"/>
              </a:ext>
            </a:extLst>
          </p:cNvPr>
          <p:cNvSpPr txBox="1"/>
          <p:nvPr/>
        </p:nvSpPr>
        <p:spPr>
          <a:xfrm>
            <a:off x="6195421" y="3459018"/>
            <a:ext cx="2650831" cy="1668790"/>
          </a:xfrm>
          <a:prstGeom prst="rect">
            <a:avLst/>
          </a:prstGeom>
          <a:noFill/>
        </p:spPr>
        <p:txBody>
          <a:bodyPr wrap="square">
            <a:spAutoFit/>
          </a:bodyPr>
          <a:lstStyle/>
          <a:p>
            <a:pPr defTabSz="777240">
              <a:lnSpc>
                <a:spcPct val="150000"/>
              </a:lnSpc>
              <a:spcAft>
                <a:spcPts val="680"/>
              </a:spcAft>
            </a:pPr>
            <a:r>
              <a:rPr lang="en-GB" sz="1400" kern="150" dirty="0">
                <a:solidFill>
                  <a:schemeClr val="tx1"/>
                </a:solidFill>
                <a:latin typeface="Times New Roman" panose="02020603050405020304" pitchFamily="18" charset="0"/>
                <a:ea typeface="+mn-ea"/>
                <a:cs typeface="Times New Roman" panose="02020603050405020304" pitchFamily="18" charset="0"/>
              </a:rPr>
              <a:t>How can interpretability of models help researchers in the future understand how financial organisations like banks make decisions?</a:t>
            </a:r>
            <a:endParaRPr lang="en-GB" sz="1400" kern="150" dirty="0">
              <a:effectLst/>
              <a:latin typeface="Symbol" panose="05050102010706020507" pitchFamily="18" charset="2"/>
              <a:ea typeface="Calibri" panose="020F050202020403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EF035399-CD46-D689-88FF-A043479F8F4B}"/>
              </a:ext>
            </a:extLst>
          </p:cNvPr>
          <p:cNvCxnSpPr>
            <a:cxnSpLocks/>
          </p:cNvCxnSpPr>
          <p:nvPr/>
        </p:nvCxnSpPr>
        <p:spPr>
          <a:xfrm>
            <a:off x="5609420" y="1436688"/>
            <a:ext cx="0" cy="5085588"/>
          </a:xfrm>
          <a:prstGeom prst="line">
            <a:avLst/>
          </a:prstGeom>
          <a:ln w="6350">
            <a:solidFill>
              <a:schemeClr val="tx1">
                <a:lumMod val="50000"/>
                <a:lumOff val="50000"/>
              </a:schemeClr>
            </a:solidFill>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66492337-C6A6-5D17-90A0-900BFADB8AA5}"/>
              </a:ext>
            </a:extLst>
          </p:cNvPr>
          <p:cNvSpPr txBox="1"/>
          <p:nvPr/>
        </p:nvSpPr>
        <p:spPr>
          <a:xfrm>
            <a:off x="2652524" y="3432651"/>
            <a:ext cx="2650832" cy="2728055"/>
          </a:xfrm>
          <a:prstGeom prst="rect">
            <a:avLst/>
          </a:prstGeom>
          <a:noFill/>
        </p:spPr>
        <p:txBody>
          <a:bodyPr wrap="square">
            <a:spAutoFit/>
          </a:bodyPr>
          <a:lstStyle/>
          <a:p>
            <a:pPr defTabSz="777240">
              <a:lnSpc>
                <a:spcPct val="150000"/>
              </a:lnSpc>
              <a:spcAft>
                <a:spcPts val="680"/>
              </a:spcAft>
            </a:pPr>
            <a:r>
              <a:rPr lang="en-US" sz="1400" kern="150" dirty="0">
                <a:solidFill>
                  <a:schemeClr val="tx1"/>
                </a:solidFill>
                <a:latin typeface="Times New Roman" panose="02020603050405020304" pitchFamily="18" charset="0"/>
                <a:ea typeface="+mn-ea"/>
                <a:cs typeface="Times New Roman" panose="02020603050405020304" pitchFamily="18" charset="0"/>
              </a:rPr>
              <a:t>Accuracy can be improved by handling the unbiased nature of the dataset</a:t>
            </a:r>
          </a:p>
          <a:p>
            <a:pPr defTabSz="777240">
              <a:lnSpc>
                <a:spcPct val="150000"/>
              </a:lnSpc>
              <a:spcAft>
                <a:spcPts val="680"/>
              </a:spcAft>
            </a:pPr>
            <a:r>
              <a:rPr lang="en-US" sz="1400" kern="150" dirty="0">
                <a:effectLst/>
                <a:latin typeface="Times New Roman" panose="02020603050405020304" pitchFamily="18" charset="0"/>
                <a:cs typeface="Times New Roman" panose="02020603050405020304" pitchFamily="18" charset="0"/>
              </a:rPr>
              <a:t>This does not only improve the efficiency of the model but also eradicate any form of bias, therefore benefiting the applicants and the bank.</a:t>
            </a:r>
            <a:endParaRPr lang="en-GB" sz="1400" kern="15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E60CE12B-1170-C24F-50DB-3A99BCFA009A}"/>
              </a:ext>
            </a:extLst>
          </p:cNvPr>
          <p:cNvSpPr txBox="1"/>
          <p:nvPr/>
        </p:nvSpPr>
        <p:spPr>
          <a:xfrm>
            <a:off x="9495307" y="3429000"/>
            <a:ext cx="2650832" cy="1991956"/>
          </a:xfrm>
          <a:prstGeom prst="rect">
            <a:avLst/>
          </a:prstGeom>
          <a:noFill/>
        </p:spPr>
        <p:txBody>
          <a:bodyPr wrap="square">
            <a:spAutoFit/>
          </a:bodyPr>
          <a:lstStyle/>
          <a:p>
            <a:pPr defTabSz="777240">
              <a:lnSpc>
                <a:spcPct val="150000"/>
              </a:lnSpc>
              <a:spcAft>
                <a:spcPts val="680"/>
              </a:spcAft>
            </a:pPr>
            <a:r>
              <a:rPr lang="en-US" sz="1400" kern="150" dirty="0">
                <a:solidFill>
                  <a:schemeClr val="tx1"/>
                </a:solidFill>
                <a:latin typeface="Times New Roman" panose="02020603050405020304" pitchFamily="18" charset="0"/>
                <a:ea typeface="+mn-ea"/>
                <a:cs typeface="Times New Roman" panose="02020603050405020304" pitchFamily="18" charset="0"/>
              </a:rPr>
              <a:t>By evaluating the feature importance analysis for each model, future researchers can understand the most important factor in the decision making of each model.</a:t>
            </a:r>
            <a:endParaRPr lang="en-GB" sz="1400" kern="15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72E26CF7-59DF-9F7C-0ED3-8510B93F7168}"/>
              </a:ext>
            </a:extLst>
          </p:cNvPr>
          <p:cNvSpPr txBox="1"/>
          <p:nvPr/>
        </p:nvSpPr>
        <p:spPr>
          <a:xfrm>
            <a:off x="64283" y="107288"/>
            <a:ext cx="1109027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Answers to Research Questions</a:t>
            </a:r>
            <a:endParaRPr lang="en-US" sz="3200" b="1" kern="1200" dirty="0">
              <a:solidFill>
                <a:schemeClr val="tx1"/>
              </a:solidFill>
              <a:latin typeface="Times New Roman" panose="02020603050405020304" pitchFamily="18" charset="0"/>
              <a:ea typeface="+mj-ea"/>
              <a:cs typeface="Times New Roman" panose="02020603050405020304" pitchFamily="18" charset="0"/>
            </a:endParaRPr>
          </a:p>
        </p:txBody>
      </p:sp>
      <p:pic>
        <p:nvPicPr>
          <p:cNvPr id="25" name="Picture 24">
            <a:extLst>
              <a:ext uri="{FF2B5EF4-FFF2-40B4-BE49-F238E27FC236}">
                <a16:creationId xmlns:a16="http://schemas.microsoft.com/office/drawing/2014/main" id="{6F709DBF-02B6-66E8-A174-4EC68AC84714}"/>
              </a:ext>
            </a:extLst>
          </p:cNvPr>
          <p:cNvPicPr>
            <a:picLocks noChangeAspect="1"/>
          </p:cNvPicPr>
          <p:nvPr/>
        </p:nvPicPr>
        <p:blipFill>
          <a:blip r:embed="rId6"/>
          <a:stretch>
            <a:fillRect/>
          </a:stretch>
        </p:blipFill>
        <p:spPr>
          <a:xfrm>
            <a:off x="11071312" y="134965"/>
            <a:ext cx="1029377" cy="460319"/>
          </a:xfrm>
          <a:prstGeom prst="rect">
            <a:avLst/>
          </a:prstGeom>
        </p:spPr>
      </p:pic>
    </p:spTree>
    <p:extLst>
      <p:ext uri="{BB962C8B-B14F-4D97-AF65-F5344CB8AC3E}">
        <p14:creationId xmlns:p14="http://schemas.microsoft.com/office/powerpoint/2010/main" val="57597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A238419-F37B-46F5-161F-D4C7168DDA82}"/>
              </a:ext>
            </a:extLst>
          </p:cNvPr>
          <p:cNvGraphicFramePr>
            <a:graphicFrameLocks noGrp="1"/>
          </p:cNvGraphicFramePr>
          <p:nvPr>
            <p:extLst>
              <p:ext uri="{D42A27DB-BD31-4B8C-83A1-F6EECF244321}">
                <p14:modId xmlns:p14="http://schemas.microsoft.com/office/powerpoint/2010/main" val="3537167635"/>
              </p:ext>
            </p:extLst>
          </p:nvPr>
        </p:nvGraphicFramePr>
        <p:xfrm>
          <a:off x="210774" y="1767209"/>
          <a:ext cx="6887610" cy="5016762"/>
        </p:xfrm>
        <a:graphic>
          <a:graphicData uri="http://schemas.openxmlformats.org/drawingml/2006/table">
            <a:tbl>
              <a:tblPr>
                <a:tableStyleId>{5C22544A-7EE6-4342-B048-85BDC9FD1C3A}</a:tableStyleId>
              </a:tblPr>
              <a:tblGrid>
                <a:gridCol w="2111746">
                  <a:extLst>
                    <a:ext uri="{9D8B030D-6E8A-4147-A177-3AD203B41FA5}">
                      <a16:colId xmlns:a16="http://schemas.microsoft.com/office/drawing/2014/main" val="2755848621"/>
                    </a:ext>
                  </a:extLst>
                </a:gridCol>
                <a:gridCol w="696504">
                  <a:extLst>
                    <a:ext uri="{9D8B030D-6E8A-4147-A177-3AD203B41FA5}">
                      <a16:colId xmlns:a16="http://schemas.microsoft.com/office/drawing/2014/main" val="3658373246"/>
                    </a:ext>
                  </a:extLst>
                </a:gridCol>
                <a:gridCol w="796947">
                  <a:extLst>
                    <a:ext uri="{9D8B030D-6E8A-4147-A177-3AD203B41FA5}">
                      <a16:colId xmlns:a16="http://schemas.microsoft.com/office/drawing/2014/main" val="3823464941"/>
                    </a:ext>
                  </a:extLst>
                </a:gridCol>
                <a:gridCol w="631174">
                  <a:extLst>
                    <a:ext uri="{9D8B030D-6E8A-4147-A177-3AD203B41FA5}">
                      <a16:colId xmlns:a16="http://schemas.microsoft.com/office/drawing/2014/main" val="1832918133"/>
                    </a:ext>
                  </a:extLst>
                </a:gridCol>
                <a:gridCol w="684215">
                  <a:extLst>
                    <a:ext uri="{9D8B030D-6E8A-4147-A177-3AD203B41FA5}">
                      <a16:colId xmlns:a16="http://schemas.microsoft.com/office/drawing/2014/main" val="2161910580"/>
                    </a:ext>
                  </a:extLst>
                </a:gridCol>
                <a:gridCol w="644056">
                  <a:extLst>
                    <a:ext uri="{9D8B030D-6E8A-4147-A177-3AD203B41FA5}">
                      <a16:colId xmlns:a16="http://schemas.microsoft.com/office/drawing/2014/main" val="173004055"/>
                    </a:ext>
                  </a:extLst>
                </a:gridCol>
                <a:gridCol w="644815">
                  <a:extLst>
                    <a:ext uri="{9D8B030D-6E8A-4147-A177-3AD203B41FA5}">
                      <a16:colId xmlns:a16="http://schemas.microsoft.com/office/drawing/2014/main" val="684344340"/>
                    </a:ext>
                  </a:extLst>
                </a:gridCol>
                <a:gridCol w="678153">
                  <a:extLst>
                    <a:ext uri="{9D8B030D-6E8A-4147-A177-3AD203B41FA5}">
                      <a16:colId xmlns:a16="http://schemas.microsoft.com/office/drawing/2014/main" val="3859299941"/>
                    </a:ext>
                  </a:extLst>
                </a:gridCol>
              </a:tblGrid>
              <a:tr h="557418">
                <a:tc>
                  <a:txBody>
                    <a:bodyPr/>
                    <a:lstStyle/>
                    <a:p>
                      <a:pPr marL="0" marR="0" algn="ctr">
                        <a:lnSpc>
                          <a:spcPct val="150000"/>
                        </a:lnSpc>
                        <a:spcBef>
                          <a:spcPts val="0"/>
                        </a:spcBef>
                        <a:spcAft>
                          <a:spcPts val="0"/>
                        </a:spcAft>
                      </a:pPr>
                      <a:r>
                        <a:rPr lang="en-GB" sz="1000" kern="150">
                          <a:effectLst/>
                        </a:rPr>
                        <a:t>Algorithms Used</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Accuracy</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Precision</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Recall</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True Pos</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True Neg</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dirty="0">
                          <a:effectLst/>
                        </a:rPr>
                        <a:t>False Pos</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False Neg</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2790710306"/>
                  </a:ext>
                </a:extLst>
              </a:tr>
              <a:tr h="557418">
                <a:tc>
                  <a:txBody>
                    <a:bodyPr/>
                    <a:lstStyle/>
                    <a:p>
                      <a:pPr marL="0" marR="0" algn="ctr">
                        <a:lnSpc>
                          <a:spcPct val="150000"/>
                        </a:lnSpc>
                        <a:spcBef>
                          <a:spcPts val="0"/>
                        </a:spcBef>
                        <a:spcAft>
                          <a:spcPts val="0"/>
                        </a:spcAft>
                      </a:pPr>
                      <a:r>
                        <a:rPr lang="en-GB" sz="1000" kern="150">
                          <a:effectLst/>
                        </a:rPr>
                        <a:t>Random Forest</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95.32%</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99.36%</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93.13%</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dirty="0">
                          <a:effectLst/>
                        </a:rPr>
                        <a:t>58.42%</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36.89%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0.37%</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4.31%</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3105142899"/>
                  </a:ext>
                </a:extLst>
              </a:tr>
              <a:tr h="557418">
                <a:tc>
                  <a:txBody>
                    <a:bodyPr/>
                    <a:lstStyle/>
                    <a:p>
                      <a:pPr marL="0" marR="0" algn="ctr">
                        <a:lnSpc>
                          <a:spcPct val="150000"/>
                        </a:lnSpc>
                        <a:spcBef>
                          <a:spcPts val="0"/>
                        </a:spcBef>
                        <a:spcAft>
                          <a:spcPts val="0"/>
                        </a:spcAft>
                      </a:pPr>
                      <a:r>
                        <a:rPr lang="en-GB" sz="1000" kern="150">
                          <a:effectLst/>
                        </a:rPr>
                        <a:t>Logistic Regression</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92.51%</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96.68%</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91.19%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dirty="0">
                          <a:effectLst/>
                        </a:rPr>
                        <a:t>57.21%</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35.30%</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dirty="0">
                          <a:effectLst/>
                        </a:rPr>
                        <a:t>1.97%</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5.52%</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464430600"/>
                  </a:ext>
                </a:extLst>
              </a:tr>
              <a:tr h="557418">
                <a:tc>
                  <a:txBody>
                    <a:bodyPr/>
                    <a:lstStyle/>
                    <a:p>
                      <a:pPr marL="0" marR="0" algn="ctr">
                        <a:lnSpc>
                          <a:spcPct val="150000"/>
                        </a:lnSpc>
                        <a:spcBef>
                          <a:spcPts val="0"/>
                        </a:spcBef>
                        <a:spcAft>
                          <a:spcPts val="0"/>
                        </a:spcAft>
                      </a:pPr>
                      <a:r>
                        <a:rPr lang="en-GB" sz="1000" kern="150">
                          <a:effectLst/>
                        </a:rPr>
                        <a:t>Support vector machine</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93.82%</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98.09%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91.94%</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dirty="0">
                          <a:effectLst/>
                        </a:rPr>
                        <a:t>57.68%</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dirty="0">
                          <a:effectLst/>
                        </a:rPr>
                        <a:t>36.14%</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1.12%</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5.06%</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3481884048"/>
                  </a:ext>
                </a:extLst>
              </a:tr>
              <a:tr h="557418">
                <a:tc>
                  <a:txBody>
                    <a:bodyPr/>
                    <a:lstStyle/>
                    <a:p>
                      <a:pPr marL="0" marR="0" algn="ctr">
                        <a:lnSpc>
                          <a:spcPct val="150000"/>
                        </a:lnSpc>
                        <a:spcBef>
                          <a:spcPts val="0"/>
                        </a:spcBef>
                        <a:spcAft>
                          <a:spcPts val="0"/>
                        </a:spcAft>
                      </a:pPr>
                      <a:r>
                        <a:rPr lang="en-GB" sz="1000" kern="150">
                          <a:effectLst/>
                        </a:rPr>
                        <a:t>Naïve Bayes</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93.45%</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95.10%</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dirty="0">
                          <a:effectLst/>
                        </a:rPr>
                        <a:t>93.91%</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58.99%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dirty="0">
                          <a:effectLst/>
                        </a:rPr>
                        <a:t>34.46%</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2.81%</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3.75%</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137041651"/>
                  </a:ext>
                </a:extLst>
              </a:tr>
              <a:tr h="557418">
                <a:tc>
                  <a:txBody>
                    <a:bodyPr/>
                    <a:lstStyle/>
                    <a:p>
                      <a:pPr marL="0" marR="0" algn="ctr">
                        <a:lnSpc>
                          <a:spcPct val="150000"/>
                        </a:lnSpc>
                        <a:spcBef>
                          <a:spcPts val="0"/>
                        </a:spcBef>
                        <a:spcAft>
                          <a:spcPts val="0"/>
                        </a:spcAft>
                      </a:pPr>
                      <a:r>
                        <a:rPr lang="en-GB" sz="1000" kern="150">
                          <a:effectLst/>
                        </a:rPr>
                        <a:t>Voting Classifier</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95.69%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98.48%</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dirty="0">
                          <a:effectLst/>
                        </a:rPr>
                        <a:t>95.63%</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59.36%</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dirty="0">
                          <a:effectLst/>
                        </a:rPr>
                        <a:t>36.33%</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0.94%</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3.37%</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922680554"/>
                  </a:ext>
                </a:extLst>
              </a:tr>
              <a:tr h="557418">
                <a:tc>
                  <a:txBody>
                    <a:bodyPr/>
                    <a:lstStyle/>
                    <a:p>
                      <a:pPr marL="0" marR="0" algn="ctr">
                        <a:lnSpc>
                          <a:spcPct val="150000"/>
                        </a:lnSpc>
                        <a:spcBef>
                          <a:spcPts val="0"/>
                        </a:spcBef>
                        <a:spcAft>
                          <a:spcPts val="0"/>
                        </a:spcAft>
                      </a:pPr>
                      <a:r>
                        <a:rPr lang="en-GB" sz="1000" kern="150">
                          <a:effectLst/>
                        </a:rPr>
                        <a:t>K Nearest Neighbour</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91.67%</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93.16%</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93.58%</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58.71%</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32.96%</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4.31%</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4.03%</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3771713063"/>
                  </a:ext>
                </a:extLst>
              </a:tr>
              <a:tr h="557418">
                <a:tc>
                  <a:txBody>
                    <a:bodyPr/>
                    <a:lstStyle/>
                    <a:p>
                      <a:pPr marL="0" marR="0" algn="ctr">
                        <a:lnSpc>
                          <a:spcPct val="150000"/>
                        </a:lnSpc>
                        <a:spcBef>
                          <a:spcPts val="0"/>
                        </a:spcBef>
                        <a:spcAft>
                          <a:spcPts val="0"/>
                        </a:spcAft>
                      </a:pPr>
                      <a:r>
                        <a:rPr lang="en-GB" sz="1000" kern="150">
                          <a:effectLst/>
                        </a:rPr>
                        <a:t>Random Basic Function</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53.28%</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63.09%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61.49%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38.57%</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14.70%</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24.16%</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22.57%</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3593655466"/>
                  </a:ext>
                </a:extLst>
              </a:tr>
              <a:tr h="557418">
                <a:tc>
                  <a:txBody>
                    <a:bodyPr/>
                    <a:lstStyle/>
                    <a:p>
                      <a:pPr marL="0" marR="0" algn="ctr">
                        <a:lnSpc>
                          <a:spcPct val="150000"/>
                        </a:lnSpc>
                        <a:spcBef>
                          <a:spcPts val="0"/>
                        </a:spcBef>
                        <a:spcAft>
                          <a:spcPts val="0"/>
                        </a:spcAft>
                      </a:pPr>
                      <a:r>
                        <a:rPr lang="en-GB" sz="1000" kern="150">
                          <a:effectLst/>
                        </a:rPr>
                        <a:t>Multilayer Perceptron</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92.04%</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94.12%</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93.13%</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000" kern="150">
                          <a:effectLst/>
                        </a:rPr>
                        <a:t>57.77%</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33.99%</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a:effectLst/>
                        </a:rPr>
                        <a:t>3.28%</a:t>
                      </a:r>
                      <a:endParaRPr lang="en-GB" sz="1100" kern="15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50000"/>
                        </a:lnSpc>
                        <a:spcBef>
                          <a:spcPts val="0"/>
                        </a:spcBef>
                        <a:spcAft>
                          <a:spcPts val="0"/>
                        </a:spcAft>
                      </a:pPr>
                      <a:r>
                        <a:rPr lang="en-GB" sz="1000" kern="150" dirty="0">
                          <a:effectLst/>
                        </a:rPr>
                        <a:t>4.96%</a:t>
                      </a:r>
                      <a:endParaRPr lang="en-GB" sz="1100" kern="15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2773285560"/>
                  </a:ext>
                </a:extLst>
              </a:tr>
            </a:tbl>
          </a:graphicData>
        </a:graphic>
      </p:graphicFrame>
      <p:sp>
        <p:nvSpPr>
          <p:cNvPr id="5" name="Rectangle 1">
            <a:extLst>
              <a:ext uri="{FF2B5EF4-FFF2-40B4-BE49-F238E27FC236}">
                <a16:creationId xmlns:a16="http://schemas.microsoft.com/office/drawing/2014/main" id="{DC10D060-0327-EFEB-E9A7-3DF34AAA90BF}"/>
              </a:ext>
            </a:extLst>
          </p:cNvPr>
          <p:cNvSpPr>
            <a:spLocks noChangeArrowheads="1"/>
          </p:cNvSpPr>
          <p:nvPr/>
        </p:nvSpPr>
        <p:spPr bwMode="auto">
          <a:xfrm>
            <a:off x="3209925" y="205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TextBox 7">
            <a:extLst>
              <a:ext uri="{FF2B5EF4-FFF2-40B4-BE49-F238E27FC236}">
                <a16:creationId xmlns:a16="http://schemas.microsoft.com/office/drawing/2014/main" id="{D462DF6A-B1B1-FFF9-E5BD-04AEC5091DDD}"/>
              </a:ext>
            </a:extLst>
          </p:cNvPr>
          <p:cNvSpPr txBox="1"/>
          <p:nvPr/>
        </p:nvSpPr>
        <p:spPr>
          <a:xfrm>
            <a:off x="7196726" y="1767209"/>
            <a:ext cx="4388081" cy="4247317"/>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Precision and Recall were all used to evaluate the model's performance but with accuracy as the main metric.</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Voting classifier ensemble method, random forest and SVM were the most performing models with accuracy of 95.69%, 95.32% and 93.52% respectively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basic function is the worst performing model with an accuracy of 53.28%</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Multilayer perceptron model performed better than KNN model</a:t>
            </a:r>
            <a:endParaRPr lang="en-GB"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B789127-26D6-1241-99ED-6791B583FABA}"/>
              </a:ext>
            </a:extLst>
          </p:cNvPr>
          <p:cNvSpPr txBox="1"/>
          <p:nvPr/>
        </p:nvSpPr>
        <p:spPr>
          <a:xfrm>
            <a:off x="210774" y="1326963"/>
            <a:ext cx="7810106" cy="400110"/>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Result Table for Loan Approval Dataset</a:t>
            </a:r>
          </a:p>
        </p:txBody>
      </p:sp>
      <p:pic>
        <p:nvPicPr>
          <p:cNvPr id="15" name="Picture 14">
            <a:extLst>
              <a:ext uri="{FF2B5EF4-FFF2-40B4-BE49-F238E27FC236}">
                <a16:creationId xmlns:a16="http://schemas.microsoft.com/office/drawing/2014/main" id="{EA39E6E3-9303-CD67-6BA4-30235E56297D}"/>
              </a:ext>
            </a:extLst>
          </p:cNvPr>
          <p:cNvPicPr>
            <a:picLocks noChangeAspect="1"/>
          </p:cNvPicPr>
          <p:nvPr/>
        </p:nvPicPr>
        <p:blipFill>
          <a:blip r:embed="rId2"/>
          <a:stretch>
            <a:fillRect/>
          </a:stretch>
        </p:blipFill>
        <p:spPr>
          <a:xfrm>
            <a:off x="11071312" y="134965"/>
            <a:ext cx="1029377" cy="460319"/>
          </a:xfrm>
          <a:prstGeom prst="rect">
            <a:avLst/>
          </a:prstGeom>
        </p:spPr>
      </p:pic>
      <p:sp>
        <p:nvSpPr>
          <p:cNvPr id="16" name="TextBox 15">
            <a:extLst>
              <a:ext uri="{FF2B5EF4-FFF2-40B4-BE49-F238E27FC236}">
                <a16:creationId xmlns:a16="http://schemas.microsoft.com/office/drawing/2014/main" id="{03AD0D09-C883-0D1C-40DF-25D54C80874A}"/>
              </a:ext>
            </a:extLst>
          </p:cNvPr>
          <p:cNvSpPr txBox="1"/>
          <p:nvPr/>
        </p:nvSpPr>
        <p:spPr>
          <a:xfrm>
            <a:off x="0" y="173277"/>
            <a:ext cx="11090274" cy="110755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Result and Evaluation – Model Performance Comparison</a:t>
            </a:r>
          </a:p>
        </p:txBody>
      </p:sp>
    </p:spTree>
    <p:extLst>
      <p:ext uri="{BB962C8B-B14F-4D97-AF65-F5344CB8AC3E}">
        <p14:creationId xmlns:p14="http://schemas.microsoft.com/office/powerpoint/2010/main" val="366869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C10D060-0327-EFEB-E9A7-3DF34AAA90BF}"/>
              </a:ext>
            </a:extLst>
          </p:cNvPr>
          <p:cNvSpPr>
            <a:spLocks noChangeArrowheads="1"/>
          </p:cNvSpPr>
          <p:nvPr/>
        </p:nvSpPr>
        <p:spPr bwMode="auto">
          <a:xfrm>
            <a:off x="3209925" y="205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TextBox 7">
            <a:extLst>
              <a:ext uri="{FF2B5EF4-FFF2-40B4-BE49-F238E27FC236}">
                <a16:creationId xmlns:a16="http://schemas.microsoft.com/office/drawing/2014/main" id="{D462DF6A-B1B1-FFF9-E5BD-04AEC5091DDD}"/>
              </a:ext>
            </a:extLst>
          </p:cNvPr>
          <p:cNvSpPr txBox="1"/>
          <p:nvPr/>
        </p:nvSpPr>
        <p:spPr>
          <a:xfrm>
            <a:off x="7196726" y="1767209"/>
            <a:ext cx="4388081" cy="5078313"/>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Precision and Recall were all used to evaluate the model's performance but with accuracy as the main metric.</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logistics regression and multilayer perceptron were the best performing models, with random forest having the highest accuracy of 74.92%</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Multilayer perceptron model and logistics regression achieved same accuracy of 72.38% each</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basic function is the worst performing model with an accuracy of 55.87%</a:t>
            </a:r>
          </a:p>
          <a:p>
            <a:pPr marL="171450" indent="-1714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1A9333-B1A5-6791-C506-ABCBB993F48F}"/>
              </a:ext>
            </a:extLst>
          </p:cNvPr>
          <p:cNvSpPr txBox="1"/>
          <p:nvPr/>
        </p:nvSpPr>
        <p:spPr>
          <a:xfrm>
            <a:off x="0" y="173277"/>
            <a:ext cx="11090274" cy="110755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Result and Evaluation – Model Performance Comparison</a:t>
            </a:r>
          </a:p>
        </p:txBody>
      </p:sp>
      <p:sp>
        <p:nvSpPr>
          <p:cNvPr id="14" name="TextBox 13">
            <a:extLst>
              <a:ext uri="{FF2B5EF4-FFF2-40B4-BE49-F238E27FC236}">
                <a16:creationId xmlns:a16="http://schemas.microsoft.com/office/drawing/2014/main" id="{DB789127-26D6-1241-99ED-6791B583FABA}"/>
              </a:ext>
            </a:extLst>
          </p:cNvPr>
          <p:cNvSpPr txBox="1"/>
          <p:nvPr/>
        </p:nvSpPr>
        <p:spPr>
          <a:xfrm>
            <a:off x="210774" y="1326963"/>
            <a:ext cx="7810106" cy="400110"/>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Result Table for Mental Health Survey Dataset</a:t>
            </a:r>
          </a:p>
        </p:txBody>
      </p:sp>
      <p:pic>
        <p:nvPicPr>
          <p:cNvPr id="15" name="Picture 14">
            <a:extLst>
              <a:ext uri="{FF2B5EF4-FFF2-40B4-BE49-F238E27FC236}">
                <a16:creationId xmlns:a16="http://schemas.microsoft.com/office/drawing/2014/main" id="{EA39E6E3-9303-CD67-6BA4-30235E56297D}"/>
              </a:ext>
            </a:extLst>
          </p:cNvPr>
          <p:cNvPicPr>
            <a:picLocks noChangeAspect="1"/>
          </p:cNvPicPr>
          <p:nvPr/>
        </p:nvPicPr>
        <p:blipFill>
          <a:blip r:embed="rId2"/>
          <a:stretch>
            <a:fillRect/>
          </a:stretch>
        </p:blipFill>
        <p:spPr>
          <a:xfrm>
            <a:off x="11071312" y="134965"/>
            <a:ext cx="1029377" cy="460319"/>
          </a:xfrm>
          <a:prstGeom prst="rect">
            <a:avLst/>
          </a:prstGeom>
        </p:spPr>
      </p:pic>
      <p:sp>
        <p:nvSpPr>
          <p:cNvPr id="3" name="Rectangle 1">
            <a:extLst>
              <a:ext uri="{FF2B5EF4-FFF2-40B4-BE49-F238E27FC236}">
                <a16:creationId xmlns:a16="http://schemas.microsoft.com/office/drawing/2014/main" id="{A094FE59-26FF-D985-781C-295406ED06AB}"/>
              </a:ext>
            </a:extLst>
          </p:cNvPr>
          <p:cNvSpPr>
            <a:spLocks noChangeArrowheads="1"/>
          </p:cNvSpPr>
          <p:nvPr/>
        </p:nvSpPr>
        <p:spPr bwMode="auto">
          <a:xfrm>
            <a:off x="-5606665" y="1820233"/>
            <a:ext cx="225325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Table 2: Results for the mental health survey dataset</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9DC017E7-8C72-B5BE-1024-23B51F3154E6}"/>
              </a:ext>
            </a:extLst>
          </p:cNvPr>
          <p:cNvGraphicFramePr>
            <a:graphicFrameLocks noGrp="1"/>
          </p:cNvGraphicFramePr>
          <p:nvPr>
            <p:extLst>
              <p:ext uri="{D42A27DB-BD31-4B8C-83A1-F6EECF244321}">
                <p14:modId xmlns:p14="http://schemas.microsoft.com/office/powerpoint/2010/main" val="1286536307"/>
              </p:ext>
            </p:extLst>
          </p:nvPr>
        </p:nvGraphicFramePr>
        <p:xfrm>
          <a:off x="210774" y="1841914"/>
          <a:ext cx="6985950" cy="4722301"/>
        </p:xfrm>
        <a:graphic>
          <a:graphicData uri="http://schemas.openxmlformats.org/drawingml/2006/table">
            <a:tbl>
              <a:tblPr>
                <a:tableStyleId>{5C22544A-7EE6-4342-B048-85BDC9FD1C3A}</a:tableStyleId>
              </a:tblPr>
              <a:tblGrid>
                <a:gridCol w="1828486">
                  <a:extLst>
                    <a:ext uri="{9D8B030D-6E8A-4147-A177-3AD203B41FA5}">
                      <a16:colId xmlns:a16="http://schemas.microsoft.com/office/drawing/2014/main" val="3295718784"/>
                    </a:ext>
                  </a:extLst>
                </a:gridCol>
                <a:gridCol w="746475">
                  <a:extLst>
                    <a:ext uri="{9D8B030D-6E8A-4147-A177-3AD203B41FA5}">
                      <a16:colId xmlns:a16="http://schemas.microsoft.com/office/drawing/2014/main" val="1479045978"/>
                    </a:ext>
                  </a:extLst>
                </a:gridCol>
                <a:gridCol w="746475">
                  <a:extLst>
                    <a:ext uri="{9D8B030D-6E8A-4147-A177-3AD203B41FA5}">
                      <a16:colId xmlns:a16="http://schemas.microsoft.com/office/drawing/2014/main" val="4200359649"/>
                    </a:ext>
                  </a:extLst>
                </a:gridCol>
                <a:gridCol w="678614">
                  <a:extLst>
                    <a:ext uri="{9D8B030D-6E8A-4147-A177-3AD203B41FA5}">
                      <a16:colId xmlns:a16="http://schemas.microsoft.com/office/drawing/2014/main" val="3899597151"/>
                    </a:ext>
                  </a:extLst>
                </a:gridCol>
                <a:gridCol w="746475">
                  <a:extLst>
                    <a:ext uri="{9D8B030D-6E8A-4147-A177-3AD203B41FA5}">
                      <a16:colId xmlns:a16="http://schemas.microsoft.com/office/drawing/2014/main" val="230399597"/>
                    </a:ext>
                  </a:extLst>
                </a:gridCol>
                <a:gridCol w="746475">
                  <a:extLst>
                    <a:ext uri="{9D8B030D-6E8A-4147-A177-3AD203B41FA5}">
                      <a16:colId xmlns:a16="http://schemas.microsoft.com/office/drawing/2014/main" val="605996328"/>
                    </a:ext>
                  </a:extLst>
                </a:gridCol>
                <a:gridCol w="746475">
                  <a:extLst>
                    <a:ext uri="{9D8B030D-6E8A-4147-A177-3AD203B41FA5}">
                      <a16:colId xmlns:a16="http://schemas.microsoft.com/office/drawing/2014/main" val="3389373655"/>
                    </a:ext>
                  </a:extLst>
                </a:gridCol>
                <a:gridCol w="746475">
                  <a:extLst>
                    <a:ext uri="{9D8B030D-6E8A-4147-A177-3AD203B41FA5}">
                      <a16:colId xmlns:a16="http://schemas.microsoft.com/office/drawing/2014/main" val="1250098029"/>
                    </a:ext>
                  </a:extLst>
                </a:gridCol>
              </a:tblGrid>
              <a:tr h="545615">
                <a:tc>
                  <a:txBody>
                    <a:bodyPr/>
                    <a:lstStyle/>
                    <a:p>
                      <a:pPr marL="0" marR="0">
                        <a:lnSpc>
                          <a:spcPct val="150000"/>
                        </a:lnSpc>
                        <a:spcBef>
                          <a:spcPts val="0"/>
                        </a:spcBef>
                        <a:spcAft>
                          <a:spcPts val="0"/>
                        </a:spcAft>
                      </a:pPr>
                      <a:r>
                        <a:rPr lang="en-GB" sz="800" kern="150">
                          <a:effectLst/>
                        </a:rPr>
                        <a:t>Algorithms Used</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Accuracy</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Precision</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Recall</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True Pos</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True Neg</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False Pos</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False Neg</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1865837521"/>
                  </a:ext>
                </a:extLst>
              </a:tr>
              <a:tr h="545615">
                <a:tc>
                  <a:txBody>
                    <a:bodyPr/>
                    <a:lstStyle/>
                    <a:p>
                      <a:pPr marL="0" marR="0">
                        <a:lnSpc>
                          <a:spcPct val="150000"/>
                        </a:lnSpc>
                        <a:spcBef>
                          <a:spcPts val="0"/>
                        </a:spcBef>
                        <a:spcAft>
                          <a:spcPts val="0"/>
                        </a:spcAft>
                      </a:pPr>
                      <a:r>
                        <a:rPr lang="en-GB" sz="800" kern="150">
                          <a:effectLst/>
                        </a:rPr>
                        <a:t>Random Forest</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74.92%</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73.33%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77.56%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38.41%</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36.51%</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13.97%</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11.11%</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2343612568"/>
                  </a:ext>
                </a:extLst>
              </a:tr>
              <a:tr h="545615">
                <a:tc>
                  <a:txBody>
                    <a:bodyPr/>
                    <a:lstStyle/>
                    <a:p>
                      <a:pPr marL="0" marR="0">
                        <a:lnSpc>
                          <a:spcPct val="150000"/>
                        </a:lnSpc>
                        <a:spcBef>
                          <a:spcPts val="0"/>
                        </a:spcBef>
                        <a:spcAft>
                          <a:spcPts val="0"/>
                        </a:spcAft>
                      </a:pPr>
                      <a:r>
                        <a:rPr lang="en-GB" sz="800" kern="150">
                          <a:effectLst/>
                        </a:rPr>
                        <a:t>Logistics Regression</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72.38%</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71.17%</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74.36%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36.83%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35.56%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14.92%</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12.70%</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73737315"/>
                  </a:ext>
                </a:extLst>
              </a:tr>
              <a:tr h="545615">
                <a:tc>
                  <a:txBody>
                    <a:bodyPr/>
                    <a:lstStyle/>
                    <a:p>
                      <a:pPr marL="0" marR="0">
                        <a:lnSpc>
                          <a:spcPct val="150000"/>
                        </a:lnSpc>
                        <a:spcBef>
                          <a:spcPts val="0"/>
                        </a:spcBef>
                        <a:spcAft>
                          <a:spcPts val="0"/>
                        </a:spcAft>
                      </a:pPr>
                      <a:r>
                        <a:rPr lang="en-GB" sz="800" kern="150">
                          <a:effectLst/>
                        </a:rPr>
                        <a:t>Support Vector Machine</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71.75%</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73.76%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66.67%</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33.02%</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38.73%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11.75%</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16.51%</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1375973517"/>
                  </a:ext>
                </a:extLst>
              </a:tr>
              <a:tr h="545615">
                <a:tc>
                  <a:txBody>
                    <a:bodyPr/>
                    <a:lstStyle/>
                    <a:p>
                      <a:pPr marL="0" marR="0">
                        <a:lnSpc>
                          <a:spcPct val="150000"/>
                        </a:lnSpc>
                        <a:spcBef>
                          <a:spcPts val="0"/>
                        </a:spcBef>
                        <a:spcAft>
                          <a:spcPts val="0"/>
                        </a:spcAft>
                      </a:pPr>
                      <a:r>
                        <a:rPr lang="en-GB" sz="800" kern="150">
                          <a:effectLst/>
                        </a:rPr>
                        <a:t>Naïve Bayes</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67.94%</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68.21%</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66.03%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32.70%</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35.24%</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15.24%</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16.83%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3838159768"/>
                  </a:ext>
                </a:extLst>
              </a:tr>
              <a:tr h="545615">
                <a:tc>
                  <a:txBody>
                    <a:bodyPr/>
                    <a:lstStyle/>
                    <a:p>
                      <a:pPr marL="0" marR="0">
                        <a:lnSpc>
                          <a:spcPct val="150000"/>
                        </a:lnSpc>
                        <a:spcBef>
                          <a:spcPts val="0"/>
                        </a:spcBef>
                        <a:spcAft>
                          <a:spcPts val="0"/>
                        </a:spcAft>
                      </a:pPr>
                      <a:r>
                        <a:rPr lang="en-GB" sz="800" kern="150">
                          <a:effectLst/>
                        </a:rPr>
                        <a:t>Voting Classifier</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72.70%</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71.08%</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75.64%</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37.46%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35.24%</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15.24%</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12.06%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620166009"/>
                  </a:ext>
                </a:extLst>
              </a:tr>
              <a:tr h="545615">
                <a:tc>
                  <a:txBody>
                    <a:bodyPr/>
                    <a:lstStyle/>
                    <a:p>
                      <a:pPr marL="0" marR="0">
                        <a:lnSpc>
                          <a:spcPct val="150000"/>
                        </a:lnSpc>
                        <a:spcBef>
                          <a:spcPts val="0"/>
                        </a:spcBef>
                        <a:spcAft>
                          <a:spcPts val="0"/>
                        </a:spcAft>
                      </a:pPr>
                      <a:r>
                        <a:rPr lang="en-GB" sz="800" kern="150">
                          <a:effectLst/>
                        </a:rPr>
                        <a:t>K Nearest Neighbour</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69.52%</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70.55%</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66.03%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32.70%</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36.83%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13.65%</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16.83%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1138601750"/>
                  </a:ext>
                </a:extLst>
              </a:tr>
              <a:tr h="357381">
                <a:tc>
                  <a:txBody>
                    <a:bodyPr/>
                    <a:lstStyle/>
                    <a:p>
                      <a:pPr marL="0" marR="0">
                        <a:lnSpc>
                          <a:spcPct val="150000"/>
                        </a:lnSpc>
                        <a:spcBef>
                          <a:spcPts val="0"/>
                        </a:spcBef>
                        <a:spcAft>
                          <a:spcPts val="0"/>
                        </a:spcAft>
                      </a:pPr>
                      <a:r>
                        <a:rPr lang="en-GB" sz="800" kern="150">
                          <a:effectLst/>
                        </a:rPr>
                        <a:t>Radial Basic Function</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55.87%</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63.93%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25%</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12.38%</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43.49%</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6.98%</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37.14%</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1136615038"/>
                  </a:ext>
                </a:extLst>
              </a:tr>
              <a:tr h="545615">
                <a:tc>
                  <a:txBody>
                    <a:bodyPr/>
                    <a:lstStyle/>
                    <a:p>
                      <a:pPr marL="0" marR="0">
                        <a:lnSpc>
                          <a:spcPct val="150000"/>
                        </a:lnSpc>
                        <a:spcBef>
                          <a:spcPts val="0"/>
                        </a:spcBef>
                        <a:spcAft>
                          <a:spcPts val="0"/>
                        </a:spcAft>
                      </a:pPr>
                      <a:r>
                        <a:rPr lang="en-GB" sz="800" kern="150">
                          <a:effectLst/>
                        </a:rPr>
                        <a:t>Multilayer Perceptron</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72.38%</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71.17%</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74.36%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36.83%</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35.56%</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a:effectLst/>
                        </a:rPr>
                        <a:t>14.92%</a:t>
                      </a:r>
                      <a:endParaRPr lang="en-GB" sz="800" kern="1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tc>
                  <a:txBody>
                    <a:bodyPr/>
                    <a:lstStyle/>
                    <a:p>
                      <a:pPr marL="0" marR="0">
                        <a:lnSpc>
                          <a:spcPct val="150000"/>
                        </a:lnSpc>
                        <a:spcBef>
                          <a:spcPts val="0"/>
                        </a:spcBef>
                        <a:spcAft>
                          <a:spcPts val="0"/>
                        </a:spcAft>
                      </a:pPr>
                      <a:r>
                        <a:rPr lang="en-GB" sz="800" kern="150" dirty="0">
                          <a:effectLst/>
                        </a:rPr>
                        <a:t>12.70%</a:t>
                      </a:r>
                      <a:endParaRPr lang="en-GB" sz="800" kern="1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16" marR="47616" marT="0" marB="0"/>
                </a:tc>
                <a:extLst>
                  <a:ext uri="{0D108BD9-81ED-4DB2-BD59-A6C34878D82A}">
                    <a16:rowId xmlns:a16="http://schemas.microsoft.com/office/drawing/2014/main" val="2625765003"/>
                  </a:ext>
                </a:extLst>
              </a:tr>
            </a:tbl>
          </a:graphicData>
        </a:graphic>
      </p:graphicFrame>
    </p:spTree>
    <p:extLst>
      <p:ext uri="{BB962C8B-B14F-4D97-AF65-F5344CB8AC3E}">
        <p14:creationId xmlns:p14="http://schemas.microsoft.com/office/powerpoint/2010/main" val="194105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01CD68-44CB-0B88-85C4-EF7A03732968}"/>
              </a:ext>
            </a:extLst>
          </p:cNvPr>
          <p:cNvPicPr/>
          <p:nvPr/>
        </p:nvPicPr>
        <p:blipFill>
          <a:blip r:embed="rId2"/>
          <a:srcRect l="831" t="-1" r="786" b="2228"/>
          <a:stretch>
            <a:fillRect/>
          </a:stretch>
        </p:blipFill>
        <p:spPr>
          <a:xfrm>
            <a:off x="337885" y="1047636"/>
            <a:ext cx="3509819" cy="2419464"/>
          </a:xfrm>
          <a:prstGeom prst="rect">
            <a:avLst/>
          </a:prstGeom>
          <a:noFill/>
          <a:ln>
            <a:noFill/>
            <a:prstDash/>
          </a:ln>
        </p:spPr>
      </p:pic>
      <p:pic>
        <p:nvPicPr>
          <p:cNvPr id="5" name="Picture 4">
            <a:extLst>
              <a:ext uri="{FF2B5EF4-FFF2-40B4-BE49-F238E27FC236}">
                <a16:creationId xmlns:a16="http://schemas.microsoft.com/office/drawing/2014/main" id="{68BD64CA-AF4A-1070-B69E-748F85D97A0B}"/>
              </a:ext>
            </a:extLst>
          </p:cNvPr>
          <p:cNvPicPr/>
          <p:nvPr/>
        </p:nvPicPr>
        <p:blipFill>
          <a:blip r:embed="rId3"/>
          <a:srcRect l="3035" t="1209" r="168" b="3021"/>
          <a:stretch>
            <a:fillRect/>
          </a:stretch>
        </p:blipFill>
        <p:spPr>
          <a:xfrm>
            <a:off x="4131343" y="1047636"/>
            <a:ext cx="3904293" cy="2343264"/>
          </a:xfrm>
          <a:prstGeom prst="rect">
            <a:avLst/>
          </a:prstGeom>
          <a:noFill/>
          <a:ln>
            <a:noFill/>
            <a:prstDash/>
          </a:ln>
        </p:spPr>
      </p:pic>
      <p:pic>
        <p:nvPicPr>
          <p:cNvPr id="6" name="Picture 5">
            <a:extLst>
              <a:ext uri="{FF2B5EF4-FFF2-40B4-BE49-F238E27FC236}">
                <a16:creationId xmlns:a16="http://schemas.microsoft.com/office/drawing/2014/main" id="{E63C1DB4-B514-1AEB-9C54-10F693DDD674}"/>
              </a:ext>
            </a:extLst>
          </p:cNvPr>
          <p:cNvPicPr/>
          <p:nvPr/>
        </p:nvPicPr>
        <p:blipFill>
          <a:blip r:embed="rId4"/>
          <a:srcRect l="2327" t="-1" r="953" b="1720"/>
          <a:stretch>
            <a:fillRect/>
          </a:stretch>
        </p:blipFill>
        <p:spPr>
          <a:xfrm>
            <a:off x="8060658" y="1009536"/>
            <a:ext cx="3904293" cy="2278609"/>
          </a:xfrm>
          <a:prstGeom prst="rect">
            <a:avLst/>
          </a:prstGeom>
          <a:noFill/>
          <a:ln>
            <a:noFill/>
            <a:prstDash/>
          </a:ln>
        </p:spPr>
      </p:pic>
      <p:pic>
        <p:nvPicPr>
          <p:cNvPr id="7" name="Picture 6" descr="A graph with blue and black bars&#10;&#10;Description automatically generated">
            <a:extLst>
              <a:ext uri="{FF2B5EF4-FFF2-40B4-BE49-F238E27FC236}">
                <a16:creationId xmlns:a16="http://schemas.microsoft.com/office/drawing/2014/main" id="{F54850B6-40DF-C36A-F255-1378532067A5}"/>
              </a:ext>
            </a:extLst>
          </p:cNvPr>
          <p:cNvPicPr/>
          <p:nvPr/>
        </p:nvPicPr>
        <p:blipFill>
          <a:blip r:embed="rId5"/>
          <a:srcRect l="816" t="1" r="5684" b="532"/>
          <a:stretch>
            <a:fillRect/>
          </a:stretch>
        </p:blipFill>
        <p:spPr>
          <a:xfrm>
            <a:off x="0" y="3965054"/>
            <a:ext cx="4131343" cy="2694363"/>
          </a:xfrm>
          <a:prstGeom prst="rect">
            <a:avLst/>
          </a:prstGeom>
          <a:noFill/>
          <a:ln>
            <a:noFill/>
            <a:prstDash/>
          </a:ln>
        </p:spPr>
      </p:pic>
      <p:pic>
        <p:nvPicPr>
          <p:cNvPr id="8" name="Picture 7" descr="A graph with blue and white bars&#10;&#10;Description automatically generated">
            <a:extLst>
              <a:ext uri="{FF2B5EF4-FFF2-40B4-BE49-F238E27FC236}">
                <a16:creationId xmlns:a16="http://schemas.microsoft.com/office/drawing/2014/main" id="{981D3087-11CC-7101-A65E-2D5959FAE77E}"/>
              </a:ext>
            </a:extLst>
          </p:cNvPr>
          <p:cNvPicPr/>
          <p:nvPr/>
        </p:nvPicPr>
        <p:blipFill>
          <a:blip r:embed="rId6"/>
          <a:srcRect l="3959" t="1" r="3115" b="2846"/>
          <a:stretch>
            <a:fillRect/>
          </a:stretch>
        </p:blipFill>
        <p:spPr>
          <a:xfrm>
            <a:off x="4408142" y="3965053"/>
            <a:ext cx="3904294" cy="2500401"/>
          </a:xfrm>
          <a:prstGeom prst="rect">
            <a:avLst/>
          </a:prstGeom>
          <a:noFill/>
          <a:ln>
            <a:noFill/>
            <a:prstDash/>
          </a:ln>
        </p:spPr>
      </p:pic>
      <p:pic>
        <p:nvPicPr>
          <p:cNvPr id="10" name="Picture 9">
            <a:extLst>
              <a:ext uri="{FF2B5EF4-FFF2-40B4-BE49-F238E27FC236}">
                <a16:creationId xmlns:a16="http://schemas.microsoft.com/office/drawing/2014/main" id="{E8E33C7C-59FE-CC53-0425-6F0495112DBF}"/>
              </a:ext>
            </a:extLst>
          </p:cNvPr>
          <p:cNvPicPr>
            <a:picLocks noChangeAspect="1"/>
          </p:cNvPicPr>
          <p:nvPr/>
        </p:nvPicPr>
        <p:blipFill>
          <a:blip r:embed="rId7"/>
          <a:stretch>
            <a:fillRect/>
          </a:stretch>
        </p:blipFill>
        <p:spPr>
          <a:xfrm>
            <a:off x="8060658" y="3965053"/>
            <a:ext cx="4060454" cy="2387188"/>
          </a:xfrm>
          <a:prstGeom prst="rect">
            <a:avLst/>
          </a:prstGeom>
        </p:spPr>
      </p:pic>
      <p:sp>
        <p:nvSpPr>
          <p:cNvPr id="11" name="TextBox 10">
            <a:extLst>
              <a:ext uri="{FF2B5EF4-FFF2-40B4-BE49-F238E27FC236}">
                <a16:creationId xmlns:a16="http://schemas.microsoft.com/office/drawing/2014/main" id="{1C5A0305-F927-5C6D-1C32-799513928233}"/>
              </a:ext>
            </a:extLst>
          </p:cNvPr>
          <p:cNvSpPr txBox="1"/>
          <p:nvPr/>
        </p:nvSpPr>
        <p:spPr>
          <a:xfrm>
            <a:off x="129309" y="0"/>
            <a:ext cx="11090274" cy="1009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Result and Evaluation – Feature Importance Analysis</a:t>
            </a:r>
          </a:p>
        </p:txBody>
      </p:sp>
      <p:pic>
        <p:nvPicPr>
          <p:cNvPr id="12" name="Picture 11">
            <a:extLst>
              <a:ext uri="{FF2B5EF4-FFF2-40B4-BE49-F238E27FC236}">
                <a16:creationId xmlns:a16="http://schemas.microsoft.com/office/drawing/2014/main" id="{1DE4537A-8432-1A42-5C87-95751F1FC592}"/>
              </a:ext>
            </a:extLst>
          </p:cNvPr>
          <p:cNvPicPr>
            <a:picLocks noChangeAspect="1"/>
          </p:cNvPicPr>
          <p:nvPr/>
        </p:nvPicPr>
        <p:blipFill>
          <a:blip r:embed="rId8"/>
          <a:stretch>
            <a:fillRect/>
          </a:stretch>
        </p:blipFill>
        <p:spPr>
          <a:xfrm>
            <a:off x="11071312" y="134965"/>
            <a:ext cx="1029377" cy="460319"/>
          </a:xfrm>
          <a:prstGeom prst="rect">
            <a:avLst/>
          </a:prstGeom>
        </p:spPr>
      </p:pic>
    </p:spTree>
    <p:extLst>
      <p:ext uri="{BB962C8B-B14F-4D97-AF65-F5344CB8AC3E}">
        <p14:creationId xmlns:p14="http://schemas.microsoft.com/office/powerpoint/2010/main" val="1486843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1613</Words>
  <Application>Microsoft Office PowerPoint</Application>
  <PresentationFormat>Widescreen</PresentationFormat>
  <Paragraphs>233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Oluwatosin Peter Ajana</dc:creator>
  <cp:lastModifiedBy>Oluwatosin Peter Ajana</cp:lastModifiedBy>
  <cp:revision>1</cp:revision>
  <dcterms:created xsi:type="dcterms:W3CDTF">2024-05-14T17:10:21Z</dcterms:created>
  <dcterms:modified xsi:type="dcterms:W3CDTF">2024-09-02T17:40:10Z</dcterms:modified>
</cp:coreProperties>
</file>