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徐锦来" userId="e1dd6edd2da4dfbe" providerId="LiveId" clId="{C4023A3A-B681-4ED8-8754-FD6E284BE16A}"/>
    <pc:docChg chg="undo custSel addSld modSld">
      <pc:chgData name="徐锦来" userId="e1dd6edd2da4dfbe" providerId="LiveId" clId="{C4023A3A-B681-4ED8-8754-FD6E284BE16A}" dt="2018-02-05T20:46:20.177" v="797"/>
      <pc:docMkLst>
        <pc:docMk/>
      </pc:docMkLst>
      <pc:sldChg chg="modSp">
        <pc:chgData name="徐锦来" userId="e1dd6edd2da4dfbe" providerId="LiveId" clId="{C4023A3A-B681-4ED8-8754-FD6E284BE16A}" dt="2018-02-05T17:07:33.605" v="693" actId="20577"/>
        <pc:sldMkLst>
          <pc:docMk/>
          <pc:sldMk cId="2500037465" sldId="257"/>
        </pc:sldMkLst>
        <pc:spChg chg="mod">
          <ac:chgData name="徐锦来" userId="e1dd6edd2da4dfbe" providerId="LiveId" clId="{C4023A3A-B681-4ED8-8754-FD6E284BE16A}" dt="2018-02-05T17:07:33.605" v="693" actId="20577"/>
          <ac:spMkLst>
            <pc:docMk/>
            <pc:sldMk cId="2500037465" sldId="257"/>
            <ac:spMk id="3" creationId="{00000000-0000-0000-0000-000000000000}"/>
          </ac:spMkLst>
        </pc:spChg>
      </pc:sldChg>
      <pc:sldChg chg="modSp">
        <pc:chgData name="徐锦来" userId="e1dd6edd2da4dfbe" providerId="LiveId" clId="{C4023A3A-B681-4ED8-8754-FD6E284BE16A}" dt="2018-02-05T16:25:10.860" v="635" actId="20577"/>
        <pc:sldMkLst>
          <pc:docMk/>
          <pc:sldMk cId="1757674292" sldId="258"/>
        </pc:sldMkLst>
        <pc:spChg chg="mod">
          <ac:chgData name="徐锦来" userId="e1dd6edd2da4dfbe" providerId="LiveId" clId="{C4023A3A-B681-4ED8-8754-FD6E284BE16A}" dt="2018-02-05T16:25:10.860" v="635" actId="20577"/>
          <ac:spMkLst>
            <pc:docMk/>
            <pc:sldMk cId="1757674292" sldId="258"/>
            <ac:spMk id="3" creationId="{00000000-0000-0000-0000-000000000000}"/>
          </ac:spMkLst>
        </pc:spChg>
      </pc:sldChg>
      <pc:sldChg chg="modSp">
        <pc:chgData name="徐锦来" userId="e1dd6edd2da4dfbe" providerId="LiveId" clId="{C4023A3A-B681-4ED8-8754-FD6E284BE16A}" dt="2018-02-05T20:46:20.177" v="797"/>
        <pc:sldMkLst>
          <pc:docMk/>
          <pc:sldMk cId="1991567596" sldId="260"/>
        </pc:sldMkLst>
        <pc:spChg chg="mod">
          <ac:chgData name="徐锦来" userId="e1dd6edd2da4dfbe" providerId="LiveId" clId="{C4023A3A-B681-4ED8-8754-FD6E284BE16A}" dt="2018-02-05T20:46:20.177" v="797"/>
          <ac:spMkLst>
            <pc:docMk/>
            <pc:sldMk cId="1991567596" sldId="260"/>
            <ac:spMk id="3" creationId="{00000000-0000-0000-0000-000000000000}"/>
          </ac:spMkLst>
        </pc:spChg>
      </pc:sldChg>
      <pc:sldChg chg="modSp">
        <pc:chgData name="徐锦来" userId="e1dd6edd2da4dfbe" providerId="LiveId" clId="{C4023A3A-B681-4ED8-8754-FD6E284BE16A}" dt="2018-02-05T16:29:31.793" v="679" actId="20577"/>
        <pc:sldMkLst>
          <pc:docMk/>
          <pc:sldMk cId="3355323673" sldId="262"/>
        </pc:sldMkLst>
        <pc:spChg chg="mod">
          <ac:chgData name="徐锦来" userId="e1dd6edd2da4dfbe" providerId="LiveId" clId="{C4023A3A-B681-4ED8-8754-FD6E284BE16A}" dt="2018-02-05T16:29:08.504" v="651" actId="20577"/>
          <ac:spMkLst>
            <pc:docMk/>
            <pc:sldMk cId="3355323673" sldId="262"/>
            <ac:spMk id="5" creationId="{00000000-0000-0000-0000-000000000000}"/>
          </ac:spMkLst>
        </pc:spChg>
        <pc:spChg chg="mod">
          <ac:chgData name="徐锦来" userId="e1dd6edd2da4dfbe" providerId="LiveId" clId="{C4023A3A-B681-4ED8-8754-FD6E284BE16A}" dt="2018-02-05T16:29:31.793" v="679" actId="20577"/>
          <ac:spMkLst>
            <pc:docMk/>
            <pc:sldMk cId="3355323673" sldId="262"/>
            <ac:spMk id="17" creationId="{00000000-0000-0000-0000-000000000000}"/>
          </ac:spMkLst>
        </pc:spChg>
      </pc:sldChg>
      <pc:sldChg chg="modSp">
        <pc:chgData name="徐锦来" userId="e1dd6edd2da4dfbe" providerId="LiveId" clId="{C4023A3A-B681-4ED8-8754-FD6E284BE16A}" dt="2018-02-05T20:02:31.870" v="793" actId="20577"/>
        <pc:sldMkLst>
          <pc:docMk/>
          <pc:sldMk cId="880625261" sldId="264"/>
        </pc:sldMkLst>
        <pc:spChg chg="mod">
          <ac:chgData name="徐锦来" userId="e1dd6edd2da4dfbe" providerId="LiveId" clId="{C4023A3A-B681-4ED8-8754-FD6E284BE16A}" dt="2018-02-05T20:02:31.870" v="793" actId="20577"/>
          <ac:spMkLst>
            <pc:docMk/>
            <pc:sldMk cId="880625261" sldId="264"/>
            <ac:spMk id="3" creationId="{00000000-0000-0000-0000-000000000000}"/>
          </ac:spMkLst>
        </pc:spChg>
      </pc:sldChg>
      <pc:sldChg chg="modSp">
        <pc:chgData name="徐锦来" userId="e1dd6edd2da4dfbe" providerId="LiveId" clId="{C4023A3A-B681-4ED8-8754-FD6E284BE16A}" dt="2018-02-05T17:23:21.516" v="704" actId="20577"/>
        <pc:sldMkLst>
          <pc:docMk/>
          <pc:sldMk cId="1020072210" sldId="265"/>
        </pc:sldMkLst>
        <pc:spChg chg="mod">
          <ac:chgData name="徐锦来" userId="e1dd6edd2da4dfbe" providerId="LiveId" clId="{C4023A3A-B681-4ED8-8754-FD6E284BE16A}" dt="2018-02-05T17:23:21.516" v="704" actId="20577"/>
          <ac:spMkLst>
            <pc:docMk/>
            <pc:sldMk cId="1020072210" sldId="265"/>
            <ac:spMk id="3" creationId="{00000000-0000-0000-0000-000000000000}"/>
          </ac:spMkLst>
        </pc:spChg>
      </pc:sldChg>
      <pc:sldChg chg="modSp add">
        <pc:chgData name="徐锦来" userId="e1dd6edd2da4dfbe" providerId="LiveId" clId="{C4023A3A-B681-4ED8-8754-FD6E284BE16A}" dt="2018-02-05T19:35:24.008" v="790" actId="27636"/>
        <pc:sldMkLst>
          <pc:docMk/>
          <pc:sldMk cId="527084582" sldId="267"/>
        </pc:sldMkLst>
        <pc:spChg chg="mod">
          <ac:chgData name="徐锦来" userId="e1dd6edd2da4dfbe" providerId="LiveId" clId="{C4023A3A-B681-4ED8-8754-FD6E284BE16A}" dt="2018-02-05T16:05:56.618" v="119" actId="20577"/>
          <ac:spMkLst>
            <pc:docMk/>
            <pc:sldMk cId="527084582" sldId="267"/>
            <ac:spMk id="2" creationId="{A14F1E87-E7AB-4E55-A861-1849133CD597}"/>
          </ac:spMkLst>
        </pc:spChg>
        <pc:spChg chg="mod">
          <ac:chgData name="徐锦来" userId="e1dd6edd2da4dfbe" providerId="LiveId" clId="{C4023A3A-B681-4ED8-8754-FD6E284BE16A}" dt="2018-02-05T19:35:24.008" v="790" actId="27636"/>
          <ac:spMkLst>
            <pc:docMk/>
            <pc:sldMk cId="527084582" sldId="267"/>
            <ac:spMk id="3" creationId="{F0E523C8-EE33-487E-8B68-8AD5BC3AC4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5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1624-E43A-4280-8815-56D8F1259EB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38.197.42.93:8088/" TargetMode="External"/><Relationship Id="rId2" Type="http://schemas.openxmlformats.org/officeDocument/2006/relationships/hyperlink" Target="http://159.203.71.174:98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38.197.42.93:19888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Hadoop 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Jinlai</a:t>
            </a:r>
            <a:r>
              <a:rPr lang="en-US" altLang="zh-CN" dirty="0"/>
              <a:t> Xu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24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 and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Monitor the services on the integrated websites:</a:t>
            </a:r>
          </a:p>
          <a:p>
            <a:pPr lvl="1"/>
            <a:r>
              <a:rPr lang="en-US" altLang="zh-CN" dirty="0">
                <a:hlinkClick r:id="rId2"/>
              </a:rPr>
              <a:t>http://159.203.71.174:9870</a:t>
            </a:r>
            <a:r>
              <a:rPr lang="en-US" altLang="zh-CN" dirty="0"/>
              <a:t>   HDFS</a:t>
            </a:r>
          </a:p>
          <a:p>
            <a:pPr lvl="1"/>
            <a:r>
              <a:rPr lang="en-US" altLang="zh-CN" dirty="0">
                <a:hlinkClick r:id="rId3"/>
              </a:rPr>
              <a:t>http://159.203.71.174:8088</a:t>
            </a:r>
            <a:r>
              <a:rPr lang="en-US" altLang="zh-CN" dirty="0"/>
              <a:t>     YARN Resource manager       </a:t>
            </a:r>
          </a:p>
          <a:p>
            <a:pPr lvl="1"/>
            <a:r>
              <a:rPr lang="en-US" altLang="zh-CN" dirty="0">
                <a:hlinkClick r:id="rId4"/>
              </a:rPr>
              <a:t>http://159.203.71.174:19888</a:t>
            </a:r>
            <a:r>
              <a:rPr lang="en-US" altLang="zh-CN" dirty="0"/>
              <a:t>    MapReduce History</a:t>
            </a:r>
          </a:p>
          <a:p>
            <a:r>
              <a:rPr lang="en-US" altLang="zh-CN" dirty="0"/>
              <a:t>Test with some examples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/hadoop-mapreduce-examples-3.0.0.jar pi 2 5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/hadoop-mapreduce-examples-3.0.0.jar wordcount input/ output/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-cat output/*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07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pic>
        <p:nvPicPr>
          <p:cNvPr id="1026" name="Picture 2" descr="“Q and A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39" y="1509623"/>
            <a:ext cx="7293516" cy="48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6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1E87-E7AB-4E55-A861-1849133C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23C8-EE33-487E-8B68-8AD5BC3AC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Familiar with Linux shell: </a:t>
            </a:r>
            <a:r>
              <a:rPr lang="en-US" dirty="0">
                <a:solidFill>
                  <a:srgbClr val="FF0000"/>
                </a:solidFill>
              </a:rPr>
              <a:t>COMMAND --help</a:t>
            </a:r>
          </a:p>
          <a:p>
            <a:pPr lvl="1"/>
            <a:r>
              <a:rPr lang="en-US" dirty="0"/>
              <a:t>cd: change current work directory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: make a directory</a:t>
            </a:r>
          </a:p>
          <a:p>
            <a:pPr lvl="1"/>
            <a:r>
              <a:rPr lang="en-US" dirty="0"/>
              <a:t>ls: list the directory</a:t>
            </a:r>
          </a:p>
          <a:p>
            <a:pPr lvl="1"/>
            <a:r>
              <a:rPr lang="en-US" dirty="0"/>
              <a:t>ln: make a link of a file or a directory</a:t>
            </a:r>
          </a:p>
          <a:p>
            <a:pPr lvl="1"/>
            <a:r>
              <a:rPr lang="en-US" dirty="0"/>
              <a:t>cat: print the file content in the shell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: secure login</a:t>
            </a:r>
          </a:p>
          <a:p>
            <a:pPr lvl="1"/>
            <a:r>
              <a:rPr lang="en-US" dirty="0" err="1"/>
              <a:t>scp</a:t>
            </a:r>
            <a:r>
              <a:rPr lang="en-US" dirty="0"/>
              <a:t>: secure copy</a:t>
            </a:r>
          </a:p>
          <a:p>
            <a:pPr lvl="1"/>
            <a:r>
              <a:rPr lang="en-US" dirty="0"/>
              <a:t> …</a:t>
            </a:r>
          </a:p>
          <a:p>
            <a:r>
              <a:rPr lang="en-US" dirty="0"/>
              <a:t>Nano: a text editor on the keyboard</a:t>
            </a:r>
          </a:p>
          <a:p>
            <a:r>
              <a:rPr lang="en-US" dirty="0"/>
              <a:t>Trouble shooting:</a:t>
            </a:r>
          </a:p>
          <a:p>
            <a:pPr lvl="1"/>
            <a:r>
              <a:rPr lang="en-US" dirty="0"/>
              <a:t>Copy the error message</a:t>
            </a:r>
          </a:p>
          <a:p>
            <a:pPr lvl="1"/>
            <a:r>
              <a:rPr lang="en-US" dirty="0"/>
              <a:t>Google it!</a:t>
            </a:r>
          </a:p>
        </p:txBody>
      </p:sp>
    </p:spTree>
    <p:extLst>
      <p:ext uri="{BB962C8B-B14F-4D97-AF65-F5344CB8AC3E}">
        <p14:creationId xmlns:p14="http://schemas.microsoft.com/office/powerpoint/2010/main" val="52708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Prepare single node- Required Software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Required Software on client</a:t>
            </a:r>
          </a:p>
          <a:p>
            <a:pPr lvl="1"/>
            <a:r>
              <a:rPr lang="en-US" altLang="zh-CN" dirty="0"/>
              <a:t>SSH client</a:t>
            </a:r>
          </a:p>
          <a:p>
            <a:pPr lvl="2"/>
            <a:r>
              <a:rPr lang="en-US" altLang="zh-CN" dirty="0"/>
              <a:t>Cygwin</a:t>
            </a:r>
          </a:p>
          <a:p>
            <a:pPr lvl="2"/>
            <a:r>
              <a:rPr lang="en-US" altLang="zh-CN" dirty="0"/>
              <a:t>Putty </a:t>
            </a:r>
          </a:p>
          <a:p>
            <a:r>
              <a:rPr lang="en-US" altLang="zh-CN" dirty="0"/>
              <a:t>Required Software on node</a:t>
            </a:r>
          </a:p>
          <a:p>
            <a:pPr lvl="1"/>
            <a:r>
              <a:rPr lang="en-US" altLang="zh-CN" dirty="0"/>
              <a:t>Oracle JAVA 8 for Hadoop 3.0.0 (other version is fine)</a:t>
            </a:r>
          </a:p>
          <a:p>
            <a:pPr lvl="1"/>
            <a:r>
              <a:rPr lang="en-US" altLang="zh-CN" dirty="0"/>
              <a:t>SSH</a:t>
            </a:r>
          </a:p>
          <a:p>
            <a:pPr lvl="1"/>
            <a:r>
              <a:rPr lang="en-US" altLang="zh-CN" dirty="0" err="1"/>
              <a:t>rsync</a:t>
            </a:r>
            <a:endParaRPr lang="en-US" altLang="zh-CN" dirty="0"/>
          </a:p>
          <a:p>
            <a:pPr lvl="1"/>
            <a:r>
              <a:rPr lang="en-US" altLang="zh-CN" dirty="0" err="1"/>
              <a:t>wget</a:t>
            </a:r>
            <a:r>
              <a:rPr lang="en-US" altLang="zh-CN" dirty="0"/>
              <a:t> (for download the package)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003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single node – Download 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Download Hadoop and test locally</a:t>
            </a:r>
          </a:p>
          <a:p>
            <a:pPr lvl="1"/>
            <a:r>
              <a:rPr lang="en-US" altLang="zh-CN" dirty="0"/>
              <a:t>cd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</a:p>
          <a:p>
            <a:pPr lvl="1"/>
            <a:r>
              <a:rPr lang="en-US" altLang="zh-CN" dirty="0" err="1"/>
              <a:t>wget</a:t>
            </a:r>
            <a:r>
              <a:rPr lang="en-US" altLang="zh-CN" dirty="0"/>
              <a:t> http://www-us.apache.org/dist/hadoop/common/hadoop-3.0.0/hadoop-3.0.0.tar.gz</a:t>
            </a:r>
          </a:p>
          <a:p>
            <a:pPr lvl="1"/>
            <a:r>
              <a:rPr lang="en-US" altLang="zh-CN" dirty="0"/>
              <a:t>tar -</a:t>
            </a:r>
            <a:r>
              <a:rPr lang="en-US" altLang="zh-CN" dirty="0" err="1"/>
              <a:t>zxf</a:t>
            </a:r>
            <a:r>
              <a:rPr lang="en-US" altLang="zh-CN" dirty="0"/>
              <a:t> hadoop-3.0.0.tar.gz</a:t>
            </a:r>
          </a:p>
          <a:p>
            <a:pPr lvl="1"/>
            <a:r>
              <a:rPr lang="en-US" altLang="zh-CN" dirty="0"/>
              <a:t>ln -s hadoop-3.0.0 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r>
              <a:rPr lang="en-US" altLang="zh-CN" dirty="0"/>
              <a:t>Set to the root of your Java installation in hadoop_env.sh</a:t>
            </a:r>
          </a:p>
          <a:p>
            <a:pPr lvl="1"/>
            <a:r>
              <a:rPr lang="en-US" altLang="zh-CN" dirty="0"/>
              <a:t>export JAVA_HOME=/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/java-8-oracle</a:t>
            </a:r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 etc/hadoop/hadoop_env.sh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67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single node - Test Hadoop locally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Hadoop Binary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r>
              <a:rPr lang="en-US" altLang="zh-CN" dirty="0"/>
              <a:t>Test with local tasks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/hadoop-mapreduce-examples-3.0.0.jar pi 2 5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input</a:t>
            </a:r>
          </a:p>
          <a:p>
            <a:pPr lvl="1"/>
            <a:r>
              <a:rPr lang="en-US" altLang="zh-CN" dirty="0" err="1"/>
              <a:t>cp</a:t>
            </a:r>
            <a:r>
              <a:rPr lang="en-US" altLang="zh-CN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/*.xml input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/hadoop-mapreduce-examples-3.0.0.jar grep input output '</a:t>
            </a:r>
            <a:r>
              <a:rPr lang="en-US" altLang="zh-CN" dirty="0" err="1"/>
              <a:t>dfs</a:t>
            </a:r>
            <a:r>
              <a:rPr lang="en-US" altLang="zh-CN" dirty="0"/>
              <a:t>[a-z.]+'</a:t>
            </a:r>
          </a:p>
          <a:p>
            <a:pPr lvl="1"/>
            <a:r>
              <a:rPr lang="en-US" altLang="zh-CN" dirty="0"/>
              <a:t>cat output/*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56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40323" y="1690688"/>
            <a:ext cx="2769079" cy="41021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47359" y="3794643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47360" y="2020323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Hadoop – Cluster Overview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40323" y="5792798"/>
            <a:ext cx="245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Hostname: master</a:t>
            </a:r>
          </a:p>
          <a:p>
            <a:r>
              <a:rPr lang="en-US" altLang="zh-CN" dirty="0"/>
              <a:t>IP: 159.203.71.174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3020" y="2121118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 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63018" y="3916772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 Node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3020" y="2806782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Manager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781405" y="3307114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YARN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63018" y="4615061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Node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781405" y="5151710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HDFS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20753" y="1690689"/>
            <a:ext cx="2817806" cy="41098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27789" y="3794643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27790" y="2020323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44110" y="5791222"/>
            <a:ext cx="228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Hostname: slave</a:t>
            </a:r>
          </a:p>
          <a:p>
            <a:r>
              <a:rPr lang="en-US" altLang="zh-CN" dirty="0"/>
              <a:t>IP: 159.203.167.80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39955" y="2565791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Manager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961835" y="3307114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YARN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9955" y="4290885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Node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961835" y="5151710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HDFS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2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Hadoop – Configure the cluster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SSH interconnection</a:t>
            </a:r>
          </a:p>
          <a:p>
            <a:pPr lvl="1"/>
            <a:r>
              <a:rPr lang="en-US" altLang="zh-CN" dirty="0"/>
              <a:t>Configure </a:t>
            </a:r>
            <a:r>
              <a:rPr lang="en-US" altLang="zh-CN" dirty="0" err="1"/>
              <a:t>etc</a:t>
            </a:r>
            <a:r>
              <a:rPr lang="en-US" altLang="zh-CN" dirty="0"/>
              <a:t>/hosts on </a:t>
            </a:r>
            <a:r>
              <a:rPr lang="en-US" altLang="zh-CN" dirty="0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 dirty="0"/>
              <a:t>SSH key generate on </a:t>
            </a:r>
            <a:r>
              <a:rPr lang="en-US" altLang="zh-CN" dirty="0">
                <a:solidFill>
                  <a:srgbClr val="FF0000"/>
                </a:solidFill>
              </a:rPr>
              <a:t>Master</a:t>
            </a:r>
          </a:p>
          <a:p>
            <a:pPr lvl="1"/>
            <a:r>
              <a:rPr lang="en-US" altLang="zh-CN" dirty="0"/>
              <a:t>SSH key delivery from </a:t>
            </a:r>
            <a:r>
              <a:rPr lang="en-US" altLang="zh-CN" dirty="0">
                <a:solidFill>
                  <a:srgbClr val="FF0000"/>
                </a:solidFill>
              </a:rPr>
              <a:t>Master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every Slaves</a:t>
            </a:r>
          </a:p>
          <a:p>
            <a:r>
              <a:rPr lang="en-US" altLang="zh-CN" dirty="0"/>
              <a:t>Configure Cluster Environment</a:t>
            </a:r>
          </a:p>
          <a:p>
            <a:pPr lvl="1"/>
            <a:r>
              <a:rPr lang="en-US" altLang="zh-CN" dirty="0"/>
              <a:t>Set Master node and Slave nodes</a:t>
            </a:r>
          </a:p>
          <a:p>
            <a:pPr lvl="1"/>
            <a:r>
              <a:rPr lang="en-US" altLang="zh-CN" dirty="0"/>
              <a:t>Configure environment in /</a:t>
            </a:r>
            <a:r>
              <a:rPr lang="en-US" altLang="zh-CN" dirty="0" err="1"/>
              <a:t>etc</a:t>
            </a:r>
            <a:r>
              <a:rPr lang="en-US" altLang="zh-CN" dirty="0"/>
              <a:t>/environment</a:t>
            </a:r>
          </a:p>
          <a:p>
            <a:pPr lvl="1"/>
            <a:r>
              <a:rPr lang="en-US" altLang="zh-CN" dirty="0"/>
              <a:t>Configure .</a:t>
            </a:r>
            <a:r>
              <a:rPr lang="en-US" altLang="zh-CN" dirty="0" err="1"/>
              <a:t>bachrc</a:t>
            </a:r>
            <a:r>
              <a:rPr lang="en-US" altLang="zh-CN" dirty="0"/>
              <a:t> for root</a:t>
            </a:r>
          </a:p>
          <a:p>
            <a:pPr lvl="1"/>
            <a:r>
              <a:rPr lang="en-US" altLang="zh-CN" dirty="0"/>
              <a:t>Create HDFS directories</a:t>
            </a:r>
          </a:p>
          <a:p>
            <a:pPr lvl="2"/>
            <a:r>
              <a:rPr lang="en-US" altLang="zh-CN" dirty="0"/>
              <a:t>Name node</a:t>
            </a:r>
          </a:p>
          <a:p>
            <a:pPr lvl="2"/>
            <a:r>
              <a:rPr lang="en-US" altLang="zh-CN" dirty="0"/>
              <a:t>Data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31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Hadoop – Configure 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Configure the cluster setting on </a:t>
            </a:r>
            <a:r>
              <a:rPr lang="en-US" altLang="zh-CN" dirty="0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 dirty="0"/>
              <a:t>core-site.xml</a:t>
            </a:r>
          </a:p>
          <a:p>
            <a:pPr lvl="1"/>
            <a:r>
              <a:rPr lang="en-US" altLang="zh-CN" dirty="0"/>
              <a:t>hdfs-site.xml</a:t>
            </a:r>
          </a:p>
          <a:p>
            <a:pPr lvl="1"/>
            <a:r>
              <a:rPr lang="en-US" altLang="zh-CN" dirty="0"/>
              <a:t>yarn-site.xml</a:t>
            </a:r>
          </a:p>
          <a:p>
            <a:pPr lvl="1"/>
            <a:r>
              <a:rPr lang="en-US" altLang="zh-CN" dirty="0"/>
              <a:t>mapred-site.xml</a:t>
            </a:r>
          </a:p>
          <a:p>
            <a:r>
              <a:rPr lang="en-US" altLang="zh-CN" dirty="0"/>
              <a:t>Format the Name node on master</a:t>
            </a:r>
          </a:p>
          <a:p>
            <a:pPr lvl="1"/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namenode</a:t>
            </a:r>
            <a:r>
              <a:rPr lang="en-US" altLang="zh-CN" dirty="0"/>
              <a:t> -format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Cluster and Test on master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094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Start HDFS</a:t>
            </a:r>
          </a:p>
          <a:p>
            <a:pPr lvl="1"/>
            <a:r>
              <a:rPr lang="en-US" altLang="zh-CN" dirty="0"/>
              <a:t>sbin/start-dfs.sh</a:t>
            </a:r>
          </a:p>
          <a:p>
            <a:r>
              <a:rPr lang="en-US" altLang="zh-CN" dirty="0"/>
              <a:t>Start YARN</a:t>
            </a:r>
          </a:p>
          <a:p>
            <a:pPr lvl="1"/>
            <a:r>
              <a:rPr lang="en-US" altLang="zh-CN" dirty="0"/>
              <a:t>sbin/start-yarn.sh</a:t>
            </a:r>
          </a:p>
          <a:p>
            <a:r>
              <a:rPr lang="en-US" altLang="zh-CN" dirty="0"/>
              <a:t>Start Job History Server</a:t>
            </a:r>
          </a:p>
          <a:p>
            <a:pPr lvl="1"/>
            <a:r>
              <a:rPr lang="en-US" altLang="zh-CN" dirty="0"/>
              <a:t>$HADOOP_PREFIX/sbin/mr-jobhistory-daemon.sh --</a:t>
            </a:r>
            <a:r>
              <a:rPr lang="en-US" altLang="zh-CN" dirty="0" err="1"/>
              <a:t>config</a:t>
            </a:r>
            <a:r>
              <a:rPr lang="en-US" altLang="zh-CN" dirty="0"/>
              <a:t> $HADOOP_CONF_DIR start </a:t>
            </a:r>
            <a:r>
              <a:rPr lang="en-US" altLang="zh-CN" dirty="0" err="1"/>
              <a:t>historyserver</a:t>
            </a:r>
            <a:endParaRPr lang="en-US" altLang="zh-CN" dirty="0"/>
          </a:p>
          <a:p>
            <a:r>
              <a:rPr lang="en-US" altLang="zh-CN" dirty="0"/>
              <a:t>Monitor the services on master and slave</a:t>
            </a:r>
          </a:p>
          <a:p>
            <a:pPr lvl="1"/>
            <a:r>
              <a:rPr lang="en-US" altLang="zh-CN" dirty="0" err="1"/>
              <a:t>jps</a:t>
            </a:r>
            <a:endParaRPr lang="en-US" altLang="zh-CN" dirty="0"/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 slave</a:t>
            </a:r>
          </a:p>
          <a:p>
            <a:pPr lvl="1"/>
            <a:r>
              <a:rPr lang="en-US" altLang="zh-CN" dirty="0" err="1"/>
              <a:t>jps</a:t>
            </a:r>
            <a:endParaRPr lang="en-US" altLang="zh-CN" dirty="0"/>
          </a:p>
          <a:p>
            <a:pPr lvl="1"/>
            <a:r>
              <a:rPr lang="en-US" altLang="zh-CN" dirty="0"/>
              <a:t>exit</a:t>
            </a:r>
          </a:p>
          <a:p>
            <a:r>
              <a:rPr lang="en-US" altLang="zh-CN" dirty="0"/>
              <a:t>Test HDFS with Commands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input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-put 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 input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-ls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62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543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Hadoop Tutorial</vt:lpstr>
      <vt:lpstr>Preliminaries</vt:lpstr>
      <vt:lpstr>Prepare single node- Required Software </vt:lpstr>
      <vt:lpstr>Setup single node – Download Hadoop</vt:lpstr>
      <vt:lpstr>Setup single node - Test Hadoop locally</vt:lpstr>
      <vt:lpstr>Setup Hadoop – Cluster Overview</vt:lpstr>
      <vt:lpstr>Setup Hadoop – Configure the cluster </vt:lpstr>
      <vt:lpstr>Setup Hadoop – Configure Environment</vt:lpstr>
      <vt:lpstr>Start Cluster and Test on master</vt:lpstr>
      <vt:lpstr>Monitor and Test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徐锦来</dc:creator>
  <cp:lastModifiedBy>徐锦来</cp:lastModifiedBy>
  <cp:revision>132</cp:revision>
  <dcterms:created xsi:type="dcterms:W3CDTF">2017-02-12T22:56:29Z</dcterms:created>
  <dcterms:modified xsi:type="dcterms:W3CDTF">2018-02-05T20:46:29Z</dcterms:modified>
</cp:coreProperties>
</file>