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15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Cyber-Security-PPT-pptx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8D8D2B-72A2-208B-2D37-6832DA72F479}"/>
              </a:ext>
            </a:extLst>
          </p:cNvPr>
          <p:cNvSpPr txBox="1"/>
          <p:nvPr/>
        </p:nvSpPr>
        <p:spPr>
          <a:xfrm>
            <a:off x="154235" y="429658"/>
            <a:ext cx="4417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Name Of Student And UID</a:t>
            </a:r>
          </a:p>
          <a:p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4D9CBF-A3CC-8C9C-A10A-ECDD445832D8}"/>
              </a:ext>
            </a:extLst>
          </p:cNvPr>
          <p:cNvSpPr txBox="1"/>
          <p:nvPr/>
        </p:nvSpPr>
        <p:spPr>
          <a:xfrm>
            <a:off x="154235" y="1013552"/>
            <a:ext cx="50134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Ritesh Prasad Sah (23BCA10449)</a:t>
            </a:r>
          </a:p>
          <a:p>
            <a:r>
              <a:rPr lang="en-IN" sz="2800" b="1" dirty="0">
                <a:solidFill>
                  <a:schemeClr val="bg1"/>
                </a:solidFill>
              </a:rPr>
              <a:t>Mumtaj Ali (23BCA10662)</a:t>
            </a:r>
          </a:p>
          <a:p>
            <a:r>
              <a:rPr lang="en-IN" sz="2800" b="1" dirty="0" err="1">
                <a:solidFill>
                  <a:schemeClr val="bg1"/>
                </a:solidFill>
              </a:rPr>
              <a:t>Shaurya</a:t>
            </a:r>
            <a:r>
              <a:rPr lang="en-IN" sz="2800" b="1" dirty="0">
                <a:solidFill>
                  <a:schemeClr val="bg1"/>
                </a:solidFill>
              </a:rPr>
              <a:t> (23BCA10751)</a:t>
            </a:r>
          </a:p>
          <a:p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Cyber-Security-PPT-pptx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Cyber-Security-PPT-pptx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Cyber-Security-PPT-pptx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Cyber-Security-PPT-pptx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Cyber-Security-PPT-pptx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Cyber-Security-PPT-pptx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Cyber-Security-PPT-pptx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Cyber-Security-PPT-pptx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Cyber-Security-PPT-pptx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Cyber-Security-PPT-pptx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On-screen Show (4:3)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Ritesh Narayan Shah</cp:lastModifiedBy>
  <cp:revision>2</cp:revision>
  <dcterms:created xsi:type="dcterms:W3CDTF">2013-01-27T09:14:16Z</dcterms:created>
  <dcterms:modified xsi:type="dcterms:W3CDTF">2024-08-26T17:58:37Z</dcterms:modified>
  <cp:category/>
</cp:coreProperties>
</file>