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96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2823022"/>
            <a:ext cx="8610600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/>
              <a:t>STUDENT NAME: </a:t>
            </a:r>
            <a:r>
              <a:rPr lang="en-US" sz="2800" dirty="0" err="1" smtClean="0"/>
              <a:t>Ramya</a:t>
            </a:r>
            <a:r>
              <a:rPr lang="en-US" sz="2800" dirty="0" smtClean="0"/>
              <a:t> </a:t>
            </a:r>
            <a:r>
              <a:rPr lang="en-US" sz="2800" dirty="0" err="1" smtClean="0"/>
              <a:t>babu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/>
              <a:t>NMID: </a:t>
            </a:r>
            <a:r>
              <a:rPr lang="en-US" sz="2800" dirty="0"/>
              <a:t>837C0D278A9851E9229443C7670C0450</a:t>
            </a:r>
            <a:endParaRPr lang="en-US" sz="2800" dirty="0">
              <a:cs typeface="Calibri"/>
            </a:endParaRPr>
          </a:p>
          <a:p>
            <a:r>
              <a:rPr lang="en-US" sz="2800" dirty="0"/>
              <a:t>DEPARTMENT: </a:t>
            </a:r>
            <a:r>
              <a:rPr lang="en-US" sz="2800" dirty="0" smtClean="0"/>
              <a:t>BCA</a:t>
            </a:r>
            <a:endParaRPr lang="en-US" sz="2800" dirty="0"/>
          </a:p>
          <a:p>
            <a:r>
              <a:rPr lang="en-US" sz="2800" dirty="0"/>
              <a:t>COLLEGE: COLLEGE/ </a:t>
            </a:r>
            <a:r>
              <a:rPr lang="en-US" sz="3200" dirty="0" smtClean="0"/>
              <a:t>UNIVERSITY</a:t>
            </a:r>
            <a:r>
              <a:rPr lang="en-US" sz="2800" dirty="0" smtClean="0"/>
              <a:t>: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: </a:t>
            </a:r>
            <a:r>
              <a:rPr lang="en-US" altLang="zh-CN" sz="2800" dirty="0" err="1">
                <a:latin typeface="Droid Sans" charset="0"/>
                <a:ea typeface="宋体" charset="0"/>
                <a:cs typeface="Lucida Sans" charset="0"/>
              </a:rPr>
              <a:t>Vidyasagar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 college of arts and science/</a:t>
            </a:r>
            <a:r>
              <a:rPr lang="en-US" altLang="zh-CN" sz="2800" dirty="0" err="1">
                <a:latin typeface="Droid Sans" charset="0"/>
                <a:ea typeface="宋体" charset="0"/>
                <a:cs typeface="Lucida Sans" charset="0"/>
              </a:rPr>
              <a:t>Bharathiyar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 university</a:t>
            </a:r>
            <a:endParaRPr lang="zh-CN" altLang="en-US" sz="2800" dirty="0">
              <a:latin typeface="Droid Sans" charset="0"/>
              <a:ea typeface="宋体" charset="0"/>
              <a:cs typeface="Lucida Sans" charset="0"/>
            </a:endParaRPr>
          </a:p>
          <a:p>
            <a:endParaRPr lang="en-US" sz="2800" dirty="0"/>
          </a:p>
          <a:p>
            <a:r>
              <a:rPr lang="en-US" sz="2800" dirty="0"/>
              <a:t>           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5211" y="2743200"/>
            <a:ext cx="822921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The portfolio website provides a professional and accessible platform to showcase personal details, skills, and achievements. It serves as a digital resume that enhances visibility and career opportunities.</a:t>
            </a:r>
            <a:endParaRPr lang="zh-CN" altLang="en-US" sz="2800" dirty="0">
              <a:latin typeface="Droid Sans" charset="0"/>
              <a:ea typeface="宋体" charset="0"/>
              <a:cs typeface="Lucida Sans" charset="0"/>
            </a:endParaRPr>
          </a:p>
          <a:p>
            <a:endParaRPr lang="zh-CN" altLang="en-US" sz="3600" dirty="0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Rectangle 20"/>
          <p:cNvSpPr/>
          <p:nvPr/>
        </p:nvSpPr>
        <p:spPr>
          <a:xfrm>
            <a:off x="2512533" y="2844812"/>
            <a:ext cx="62004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My Portfolio </a:t>
            </a:r>
            <a:endParaRPr lang="zh-CN" altLang="en-US" sz="8000" b="1" dirty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76312" y="2738514"/>
            <a:ext cx="70151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In today's digital world, a </a:t>
            </a:r>
            <a:r>
              <a:rPr lang="en-US" altLang="zh-CN" sz="2800" dirty="0" smtClean="0">
                <a:latin typeface="Droid Sans" charset="0"/>
                <a:ea typeface="宋体" charset="0"/>
                <a:cs typeface="Lucida Sans" charset="0"/>
              </a:rPr>
              <a:t>traditional resume 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is not enough to showcase </a:t>
            </a:r>
            <a:r>
              <a:rPr lang="en-US" altLang="zh-CN" sz="2800" dirty="0" smtClean="0">
                <a:latin typeface="Droid Sans" charset="0"/>
                <a:ea typeface="宋体" charset="0"/>
                <a:cs typeface="Lucida Sans" charset="0"/>
              </a:rPr>
              <a:t>skill sand 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achievements effectively. There is </a:t>
            </a:r>
            <a:r>
              <a:rPr lang="en-US" altLang="zh-CN" sz="2800" dirty="0" smtClean="0">
                <a:latin typeface="Droid Sans" charset="0"/>
                <a:ea typeface="宋体" charset="0"/>
                <a:cs typeface="Lucida Sans" charset="0"/>
              </a:rPr>
              <a:t>a need 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for a personal portfolio </a:t>
            </a:r>
            <a:r>
              <a:rPr lang="en-US" altLang="zh-CN" sz="2800" dirty="0" smtClean="0">
                <a:latin typeface="Droid Sans" charset="0"/>
                <a:ea typeface="宋体" charset="0"/>
                <a:cs typeface="Lucida Sans" charset="0"/>
              </a:rPr>
              <a:t>website that 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highlights an individual's </a:t>
            </a:r>
            <a:r>
              <a:rPr lang="en-US" altLang="zh-CN" sz="2800" dirty="0" err="1">
                <a:latin typeface="Droid Sans" charset="0"/>
                <a:ea typeface="宋体" charset="0"/>
                <a:cs typeface="Lucida Sans" charset="0"/>
              </a:rPr>
              <a:t>details,projects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, and talents in a </a:t>
            </a:r>
            <a:r>
              <a:rPr lang="en-US" altLang="zh-CN" sz="2800" dirty="0" err="1" smtClean="0">
                <a:latin typeface="Droid Sans" charset="0"/>
                <a:ea typeface="宋体" charset="0"/>
                <a:cs typeface="Lucida Sans" charset="0"/>
              </a:rPr>
              <a:t>professiona</a:t>
            </a:r>
            <a:r>
              <a:rPr lang="en-US" altLang="zh-CN" sz="2800" dirty="0" smtClean="0">
                <a:latin typeface="Droid Sans" charset="0"/>
                <a:ea typeface="宋体" charset="0"/>
                <a:cs typeface="Lucida Sans" charset="0"/>
              </a:rPr>
              <a:t> land 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accessible way.</a:t>
            </a:r>
            <a:endParaRPr lang="zh-CN" altLang="en-US" sz="2800" dirty="0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39199" y="2267913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51498" y="2407395"/>
            <a:ext cx="86201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Droid Sans" charset="0"/>
                <a:ea typeface="宋体" charset="0"/>
                <a:cs typeface="Lucida Sans" charset="0"/>
              </a:rPr>
              <a:t>This project is about developing  </a:t>
            </a:r>
            <a:r>
              <a:rPr lang="en-US" altLang="zh-CN" sz="3200" dirty="0" err="1" smtClean="0">
                <a:latin typeface="Droid Sans" charset="0"/>
                <a:ea typeface="宋体" charset="0"/>
                <a:cs typeface="Lucida Sans" charset="0"/>
              </a:rPr>
              <a:t>apersonal</a:t>
            </a:r>
            <a:r>
              <a:rPr lang="en-US" altLang="zh-CN" sz="3200" dirty="0" smtClean="0">
                <a:latin typeface="Droid Sans" charset="0"/>
                <a:ea typeface="宋体" charset="0"/>
                <a:cs typeface="Lucida Sans" charset="0"/>
              </a:rPr>
              <a:t> portfoliowebsitetoshowcaseskills,education,projects,andachievementsinaprofessional </a:t>
            </a:r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and accessible manner.  </a:t>
            </a:r>
          </a:p>
          <a:p>
            <a:endParaRPr lang="en-US" altLang="zh-CN" sz="3200" dirty="0">
              <a:latin typeface="Droid Sans" charset="0"/>
              <a:ea typeface="宋体" charset="0"/>
              <a:cs typeface="Lucida Sans" charset="0"/>
            </a:endParaRPr>
          </a:p>
          <a:p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*My Portfolio </a:t>
            </a:r>
            <a:r>
              <a:rPr lang="en-US" altLang="zh-CN" sz="3200" dirty="0" err="1">
                <a:latin typeface="Droid Sans" charset="0"/>
                <a:ea typeface="宋体" charset="0"/>
                <a:cs typeface="Lucida Sans" charset="0"/>
              </a:rPr>
              <a:t>contains:About</a:t>
            </a:r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 me, what I am learning, Contact.</a:t>
            </a:r>
            <a:endParaRPr lang="zh-CN" altLang="en-US" sz="3200" dirty="0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186229" y="2421076"/>
            <a:ext cx="844829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Droid Sans" charset="0"/>
                <a:ea typeface="宋体" charset="0"/>
                <a:cs typeface="Lucida Sans" charset="0"/>
              </a:rPr>
              <a:t>The end users are recruiters, teachers, and others who want to view the creator's skills, projects, and achievements through the portfolio.</a:t>
            </a:r>
            <a:endParaRPr lang="zh-CN" altLang="en-US" sz="4000" dirty="0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2551837"/>
            <a:ext cx="7273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Droid Sans" charset="0"/>
                <a:ea typeface="宋体" charset="0"/>
                <a:cs typeface="Lucida Sans" charset="0"/>
              </a:rPr>
              <a:t>HTML,CSS, JAVASCRIPT: For designing and building the website.</a:t>
            </a:r>
          </a:p>
          <a:p>
            <a:endParaRPr lang="en-US" altLang="zh-CN" dirty="0">
              <a:latin typeface="Droid Sans" charset="0"/>
              <a:ea typeface="宋体" charset="0"/>
              <a:cs typeface="Lucida Sans" charset="0"/>
            </a:endParaRPr>
          </a:p>
          <a:p>
            <a:r>
              <a:rPr lang="en-US" altLang="zh-CN" dirty="0">
                <a:latin typeface="Droid Sans" charset="0"/>
                <a:ea typeface="宋体" charset="0"/>
                <a:cs typeface="Lucida Sans" charset="0"/>
              </a:rPr>
              <a:t>CSS: For responsive design</a:t>
            </a:r>
          </a:p>
          <a:p>
            <a:endParaRPr lang="en-US" altLang="zh-CN" dirty="0">
              <a:latin typeface="Droid Sans" charset="0"/>
              <a:ea typeface="宋体" charset="0"/>
              <a:cs typeface="Lucida Sans" charset="0"/>
            </a:endParaRPr>
          </a:p>
          <a:p>
            <a:r>
              <a:rPr lang="en-US" altLang="zh-CN" dirty="0">
                <a:latin typeface="Droid Sans" charset="0"/>
                <a:ea typeface="宋体" charset="0"/>
                <a:cs typeface="Lucida Sans" charset="0"/>
              </a:rPr>
              <a:t>code editor : code editor</a:t>
            </a:r>
            <a:endParaRPr lang="zh-CN" altLang="en-US" sz="9600" dirty="0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60450" y="147387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#The portfolio is designed with a simple, responsive, and user-friendly layout.</a:t>
            </a:r>
          </a:p>
          <a:p>
            <a:endParaRPr lang="en-US" altLang="zh-CN" sz="3200" dirty="0">
              <a:latin typeface="Droid Sans" charset="0"/>
              <a:ea typeface="宋体" charset="0"/>
              <a:cs typeface="Lucida Sans" charset="0"/>
            </a:endParaRPr>
          </a:p>
          <a:p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#It includes sections for Home, About, Learning and Contact.</a:t>
            </a:r>
          </a:p>
          <a:p>
            <a:endParaRPr lang="en-US" altLang="zh-CN" sz="3200" dirty="0">
              <a:latin typeface="Droid Sans" charset="0"/>
              <a:ea typeface="宋体" charset="0"/>
              <a:cs typeface="Lucida Sans" charset="0"/>
            </a:endParaRPr>
          </a:p>
          <a:p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#The design uses a clean color scheme, readable fonts, and a structured layout for easy navigation.</a:t>
            </a:r>
            <a:endParaRPr lang="zh-CN" altLang="en-US" sz="3200" dirty="0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600200"/>
            <a:ext cx="7467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Sections: Home, About, Skills, </a:t>
            </a:r>
            <a:r>
              <a:rPr lang="en-US" altLang="zh-CN" sz="3200" dirty="0" err="1">
                <a:latin typeface="Droid Sans" charset="0"/>
                <a:ea typeface="宋体" charset="0"/>
                <a:cs typeface="Lucida Sans" charset="0"/>
              </a:rPr>
              <a:t>Learning,Contact</a:t>
            </a:r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.</a:t>
            </a:r>
          </a:p>
          <a:p>
            <a:endParaRPr lang="en-US" altLang="zh-CN" sz="3200" dirty="0">
              <a:latin typeface="Droid Sans" charset="0"/>
              <a:ea typeface="宋体" charset="0"/>
              <a:cs typeface="Lucida Sans" charset="0"/>
            </a:endParaRPr>
          </a:p>
          <a:p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*Easy navigation with menu links.</a:t>
            </a:r>
          </a:p>
          <a:p>
            <a:endParaRPr lang="en-US" altLang="zh-CN" sz="3200" dirty="0">
              <a:latin typeface="Droid Sans" charset="0"/>
              <a:ea typeface="宋体" charset="0"/>
              <a:cs typeface="Lucida Sans" charset="0"/>
            </a:endParaRPr>
          </a:p>
          <a:p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*Contact link (email).</a:t>
            </a:r>
          </a:p>
          <a:p>
            <a:endParaRPr lang="en-US" altLang="zh-CN" sz="3200" dirty="0">
              <a:latin typeface="Droid Sans" charset="0"/>
              <a:ea typeface="宋体" charset="0"/>
              <a:cs typeface="Lucida Sans" charset="0"/>
            </a:endParaRPr>
          </a:p>
          <a:p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*Clean and professional interface.</a:t>
            </a:r>
            <a:endParaRPr lang="zh-CN" altLang="en-US" sz="3200" dirty="0"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321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宋体</vt:lpstr>
      <vt:lpstr>Calibri</vt:lpstr>
      <vt:lpstr>Droid Sans</vt:lpstr>
      <vt:lpstr>Lucida Sans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26</cp:revision>
  <dcterms:created xsi:type="dcterms:W3CDTF">2024-03-29T15:07:22Z</dcterms:created>
  <dcterms:modified xsi:type="dcterms:W3CDTF">2025-09-08T09:00:28Z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