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3389" cy="685794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974"/>
    <p:restoredTop sz="90105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134" y="685800"/>
            <a:ext cx="457173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47.png"  /><Relationship Id="rId2" Type="http://schemas.openxmlformats.org/officeDocument/2006/relationships/image" Target="../media/image40.png"  /><Relationship Id="rId3" Type="http://schemas.openxmlformats.org/officeDocument/2006/relationships/image" Target="../media/image54.png"  /><Relationship Id="rId4" Type="http://schemas.openxmlformats.org/officeDocument/2006/relationships/image" Target="../media/image30.png"  /><Relationship Id="rId5" Type="http://schemas.openxmlformats.org/officeDocument/2006/relationships/image" Target="../media/image43.png"  /><Relationship Id="rId6" Type="http://schemas.openxmlformats.org/officeDocument/2006/relationships/image" Target="../media/image55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5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26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30.png"  /><Relationship Id="rId15" Type="http://schemas.openxmlformats.org/officeDocument/2006/relationships/image" Target="../media/image31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26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30.png"  /><Relationship Id="rId15" Type="http://schemas.openxmlformats.org/officeDocument/2006/relationships/image" Target="../media/image31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32.png"  /><Relationship Id="rId7" Type="http://schemas.openxmlformats.org/officeDocument/2006/relationships/image" Target="../media/image22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3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47.png"  /><Relationship Id="rId11" Type="http://schemas.openxmlformats.org/officeDocument/2006/relationships/image" Target="../media/image48.png"  /><Relationship Id="rId12" Type="http://schemas.openxmlformats.org/officeDocument/2006/relationships/image" Target="../media/image49.png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30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42.png"  /><Relationship Id="rId11" Type="http://schemas.openxmlformats.org/officeDocument/2006/relationships/image" Target="../media/image48.png"  /><Relationship Id="rId12" Type="http://schemas.openxmlformats.org/officeDocument/2006/relationships/image" Target="../media/image49.png"  /><Relationship Id="rId13" Type="http://schemas.openxmlformats.org/officeDocument/2006/relationships/image" Target="../media/image47.png"  /><Relationship Id="rId2" Type="http://schemas.openxmlformats.org/officeDocument/2006/relationships/image" Target="../media/image40.png"  /><Relationship Id="rId3" Type="http://schemas.openxmlformats.org/officeDocument/2006/relationships/image" Target="../media/image30.png"  /><Relationship Id="rId4" Type="http://schemas.openxmlformats.org/officeDocument/2006/relationships/image" Target="../media/image43.png"  /><Relationship Id="rId5" Type="http://schemas.openxmlformats.org/officeDocument/2006/relationships/image" Target="../media/image50.png"  /><Relationship Id="rId6" Type="http://schemas.openxmlformats.org/officeDocument/2006/relationships/image" Target="../media/image44.png"  /><Relationship Id="rId7" Type="http://schemas.openxmlformats.org/officeDocument/2006/relationships/image" Target="../media/image46.png"  /><Relationship Id="rId8" Type="http://schemas.openxmlformats.org/officeDocument/2006/relationships/image" Target="../media/image45.png"  /><Relationship Id="rId9" Type="http://schemas.openxmlformats.org/officeDocument/2006/relationships/image" Target="../media/image5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49.png"  /><Relationship Id="rId11" Type="http://schemas.openxmlformats.org/officeDocument/2006/relationships/image" Target="../media/image47.png"  /><Relationship Id="rId2" Type="http://schemas.openxmlformats.org/officeDocument/2006/relationships/image" Target="../media/image40.png"  /><Relationship Id="rId3" Type="http://schemas.openxmlformats.org/officeDocument/2006/relationships/image" Target="../media/image30.png"  /><Relationship Id="rId4" Type="http://schemas.openxmlformats.org/officeDocument/2006/relationships/image" Target="../media/image43.png"  /><Relationship Id="rId5" Type="http://schemas.openxmlformats.org/officeDocument/2006/relationships/image" Target="../media/image52.png"  /><Relationship Id="rId6" Type="http://schemas.openxmlformats.org/officeDocument/2006/relationships/image" Target="../media/image46.png"  /><Relationship Id="rId7" Type="http://schemas.openxmlformats.org/officeDocument/2006/relationships/image" Target="../media/image53.png"  /><Relationship Id="rId8" Type="http://schemas.openxmlformats.org/officeDocument/2006/relationships/image" Target="../media/image42.png"  /><Relationship Id="rId9" Type="http://schemas.openxmlformats.org/officeDocument/2006/relationships/image" Target="../media/image4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>
            <a:spLocks noChangeAspect="1"/>
          </p:cNvSpPr>
          <p:nvPr/>
        </p:nvSpPr>
        <p:spPr>
          <a:xfrm>
            <a:off x="3343182" y="241430"/>
            <a:ext cx="2452222" cy="721054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북에디터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397" name=""/>
          <p:cNvSpPr>
            <a:spLocks noChangeAspect="1"/>
          </p:cNvSpPr>
          <p:nvPr/>
        </p:nvSpPr>
        <p:spPr>
          <a:xfrm>
            <a:off x="551092" y="1321393"/>
            <a:ext cx="1264218" cy="72580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구인구직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398" name=""/>
          <p:cNvSpPr>
            <a:spLocks noChangeAspect="1"/>
          </p:cNvSpPr>
          <p:nvPr/>
        </p:nvSpPr>
        <p:spPr>
          <a:xfrm>
            <a:off x="4532805" y="1321393"/>
            <a:ext cx="1264218" cy="725800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399" name=""/>
          <p:cNvSpPr>
            <a:spLocks noChangeAspect="1"/>
          </p:cNvSpPr>
          <p:nvPr/>
        </p:nvSpPr>
        <p:spPr>
          <a:xfrm>
            <a:off x="2304482" y="1321393"/>
            <a:ext cx="1588229" cy="725800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0" name=""/>
          <p:cNvSpPr>
            <a:spLocks noChangeAspect="1"/>
          </p:cNvSpPr>
          <p:nvPr/>
        </p:nvSpPr>
        <p:spPr>
          <a:xfrm>
            <a:off x="6838907" y="1321393"/>
            <a:ext cx="1588173" cy="725800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 문의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1" name=""/>
          <p:cNvSpPr>
            <a:spLocks noChangeAspect="1"/>
          </p:cNvSpPr>
          <p:nvPr/>
        </p:nvSpPr>
        <p:spPr>
          <a:xfrm>
            <a:off x="2628493" y="2692033"/>
            <a:ext cx="932278" cy="544783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공지사항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2" name=""/>
          <p:cNvSpPr>
            <a:spLocks noChangeAspect="1"/>
          </p:cNvSpPr>
          <p:nvPr/>
        </p:nvSpPr>
        <p:spPr>
          <a:xfrm>
            <a:off x="2628493" y="2266402"/>
            <a:ext cx="932278" cy="541544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3" name=""/>
          <p:cNvSpPr>
            <a:spLocks noChangeAspect="1"/>
          </p:cNvSpPr>
          <p:nvPr/>
        </p:nvSpPr>
        <p:spPr>
          <a:xfrm>
            <a:off x="2628493" y="3077965"/>
            <a:ext cx="932278" cy="538417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일반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4" name=""/>
          <p:cNvSpPr>
            <a:spLocks noChangeAspect="1"/>
          </p:cNvSpPr>
          <p:nvPr/>
        </p:nvSpPr>
        <p:spPr>
          <a:xfrm>
            <a:off x="2628493" y="3436930"/>
            <a:ext cx="932278" cy="541544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출판행사 </a:t>
            </a:r>
            <a:endParaRPr xmlns:mc="http://schemas.openxmlformats.org/markup-compatibility/2006" xmlns:hp="http://schemas.haansoft.com/office/presentation/8.0" 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모임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5" name=""/>
          <p:cNvSpPr>
            <a:spLocks noChangeAspect="1"/>
          </p:cNvSpPr>
          <p:nvPr/>
        </p:nvSpPr>
        <p:spPr>
          <a:xfrm>
            <a:off x="722617" y="2692033"/>
            <a:ext cx="932334" cy="544783"/>
          </a:xfrm>
          <a:prstGeom prst="rect">
            <a:avLst/>
          </a:prstGeom>
          <a:blipFill rotWithShape="1">
            <a:blip r:embed="rId11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6" name=""/>
          <p:cNvSpPr>
            <a:spLocks noChangeAspect="1"/>
          </p:cNvSpPr>
          <p:nvPr/>
        </p:nvSpPr>
        <p:spPr>
          <a:xfrm>
            <a:off x="722617" y="3077965"/>
            <a:ext cx="932334" cy="538417"/>
          </a:xfrm>
          <a:prstGeom prst="rect">
            <a:avLst/>
          </a:prstGeom>
          <a:blipFill rotWithShape="1">
            <a:blip r:embed="rId1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구직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7" name=""/>
          <p:cNvSpPr>
            <a:spLocks noChangeAspect="1"/>
          </p:cNvSpPr>
          <p:nvPr/>
        </p:nvSpPr>
        <p:spPr>
          <a:xfrm>
            <a:off x="722617" y="2266402"/>
            <a:ext cx="932334" cy="541544"/>
          </a:xfrm>
          <a:prstGeom prst="rect">
            <a:avLst/>
          </a:prstGeom>
          <a:blipFill rotWithShape="1">
            <a:blip r:embed="rId1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08" name=""/>
          <p:cNvSpPr>
            <a:spLocks noChangeAspect="1"/>
          </p:cNvSpPr>
          <p:nvPr/>
        </p:nvSpPr>
        <p:spPr>
          <a:xfrm>
            <a:off x="4694782" y="2266402"/>
            <a:ext cx="932278" cy="541544"/>
          </a:xfrm>
          <a:prstGeom prst="rect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자료실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12" name=""/>
          <p:cNvSpPr>
            <a:spLocks noChangeAspect="1"/>
          </p:cNvSpPr>
          <p:nvPr/>
        </p:nvSpPr>
        <p:spPr>
          <a:xfrm>
            <a:off x="4694782" y="2650715"/>
            <a:ext cx="932278" cy="538417"/>
          </a:xfrm>
          <a:prstGeom prst="rect">
            <a:avLst/>
          </a:prstGeom>
          <a:blipFill rotWithShape="1">
            <a:blip r:embed="rId1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국내 출판사 리스트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13" name=""/>
          <p:cNvSpPr>
            <a:spLocks noChangeAspect="1"/>
          </p:cNvSpPr>
          <p:nvPr/>
        </p:nvSpPr>
        <p:spPr>
          <a:xfrm>
            <a:off x="7170790" y="2692033"/>
            <a:ext cx="933897" cy="544783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문의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14" name=""/>
          <p:cNvSpPr>
            <a:spLocks noChangeAspect="1"/>
          </p:cNvSpPr>
          <p:nvPr/>
        </p:nvSpPr>
        <p:spPr>
          <a:xfrm>
            <a:off x="7170790" y="3077965"/>
            <a:ext cx="933897" cy="538417"/>
          </a:xfrm>
          <a:prstGeom prst="rect">
            <a:avLst/>
          </a:prstGeom>
          <a:blipFill rotWithShape="1">
            <a:blip r:embed="rId1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건의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59415" name=""/>
          <p:cNvSpPr>
            <a:spLocks noChangeAspect="1"/>
          </p:cNvSpPr>
          <p:nvPr/>
        </p:nvSpPr>
        <p:spPr>
          <a:xfrm>
            <a:off x="7161298" y="2266402"/>
            <a:ext cx="933842" cy="541544"/>
          </a:xfrm>
          <a:prstGeom prst="rect">
            <a:avLst/>
          </a:prstGeom>
          <a:blipFill rotWithShape="1">
            <a:blip r:embed="rId1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 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36798" y="694030"/>
            <a:ext cx="8390564" cy="57588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8613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 문의 메인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14" name=""/>
          <p:cNvSpPr>
            <a:spLocks noChangeAspect="1"/>
          </p:cNvSpPr>
          <p:nvPr/>
        </p:nvSpPr>
        <p:spPr>
          <a:xfrm>
            <a:off x="1904256" y="2086948"/>
            <a:ext cx="5695404" cy="5318907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문의 건의 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15" name=""/>
          <p:cNvSpPr>
            <a:spLocks noChangeAspect="1"/>
          </p:cNvSpPr>
          <p:nvPr/>
        </p:nvSpPr>
        <p:spPr>
          <a:xfrm>
            <a:off x="1904256" y="1070470"/>
            <a:ext cx="5658832" cy="1060922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광고1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16" name=""/>
          <p:cNvSpPr>
            <a:spLocks noChangeAspect="1"/>
          </p:cNvSpPr>
          <p:nvPr/>
        </p:nvSpPr>
        <p:spPr>
          <a:xfrm>
            <a:off x="7637739" y="1095875"/>
            <a:ext cx="1076835" cy="6587928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17" name=""/>
          <p:cNvSpPr>
            <a:spLocks noChangeAspect="1"/>
          </p:cNvSpPr>
          <p:nvPr/>
        </p:nvSpPr>
        <p:spPr>
          <a:xfrm>
            <a:off x="389114" y="4466082"/>
            <a:ext cx="546346" cy="538417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관리자문의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18" name=""/>
          <p:cNvSpPr>
            <a:spLocks noChangeAspect="1"/>
          </p:cNvSpPr>
          <p:nvPr/>
        </p:nvSpPr>
        <p:spPr>
          <a:xfrm>
            <a:off x="865555" y="1521506"/>
            <a:ext cx="932334" cy="543163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문의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19" name=""/>
          <p:cNvSpPr>
            <a:spLocks noChangeAspect="1"/>
          </p:cNvSpPr>
          <p:nvPr/>
        </p:nvSpPr>
        <p:spPr>
          <a:xfrm>
            <a:off x="865555" y="1905875"/>
            <a:ext cx="932334" cy="539981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건의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20" name=""/>
          <p:cNvSpPr>
            <a:spLocks noChangeAspect="1"/>
          </p:cNvSpPr>
          <p:nvPr/>
        </p:nvSpPr>
        <p:spPr>
          <a:xfrm>
            <a:off x="856063" y="1095875"/>
            <a:ext cx="932278" cy="539981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8621" name=""/>
          <p:cNvSpPr>
            <a:spLocks noChangeAspect="1"/>
          </p:cNvSpPr>
          <p:nvPr/>
        </p:nvSpPr>
        <p:spPr>
          <a:xfrm>
            <a:off x="436742" y="1726421"/>
            <a:ext cx="509830" cy="538362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설정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5875" y="1114915"/>
            <a:ext cx="8571638" cy="50870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pic>
      <p:sp>
        <p:nvSpPr>
          <p:cNvPr id="60421" name=""/>
          <p:cNvSpPr>
            <a:spLocks noChangeAspect="1"/>
          </p:cNvSpPr>
          <p:nvPr/>
        </p:nvSpPr>
        <p:spPr>
          <a:xfrm>
            <a:off x="389114" y="1070470"/>
            <a:ext cx="1338870" cy="536798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북에디터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2" name=""/>
          <p:cNvSpPr>
            <a:spLocks noChangeAspect="1"/>
          </p:cNvSpPr>
          <p:nvPr/>
        </p:nvSpPr>
        <p:spPr>
          <a:xfrm>
            <a:off x="389114" y="1934463"/>
            <a:ext cx="1338870" cy="1089510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3" name=""/>
          <p:cNvSpPr>
            <a:spLocks noChangeAspect="1"/>
          </p:cNvSpPr>
          <p:nvPr/>
        </p:nvSpPr>
        <p:spPr>
          <a:xfrm>
            <a:off x="389114" y="3122466"/>
            <a:ext cx="1338870" cy="541544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 구직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4" name=""/>
          <p:cNvSpPr>
            <a:spLocks noChangeAspect="1"/>
          </p:cNvSpPr>
          <p:nvPr/>
        </p:nvSpPr>
        <p:spPr>
          <a:xfrm>
            <a:off x="389114" y="4130960"/>
            <a:ext cx="1338870" cy="543163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5" name=""/>
          <p:cNvSpPr>
            <a:spLocks noChangeAspect="1"/>
          </p:cNvSpPr>
          <p:nvPr/>
        </p:nvSpPr>
        <p:spPr>
          <a:xfrm>
            <a:off x="389114" y="3638606"/>
            <a:ext cx="1338870" cy="539981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6" name=""/>
          <p:cNvSpPr>
            <a:spLocks noChangeAspect="1"/>
          </p:cNvSpPr>
          <p:nvPr/>
        </p:nvSpPr>
        <p:spPr>
          <a:xfrm>
            <a:off x="389114" y="5174406"/>
            <a:ext cx="1338870" cy="538417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 문의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7" name=""/>
          <p:cNvSpPr>
            <a:spLocks noChangeAspect="1"/>
          </p:cNvSpPr>
          <p:nvPr/>
        </p:nvSpPr>
        <p:spPr>
          <a:xfrm>
            <a:off x="1904256" y="2086948"/>
            <a:ext cx="2706327" cy="2050376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구인구직 최신글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8" name=""/>
          <p:cNvSpPr>
            <a:spLocks noChangeAspect="1"/>
          </p:cNvSpPr>
          <p:nvPr/>
        </p:nvSpPr>
        <p:spPr>
          <a:xfrm>
            <a:off x="4856760" y="2086948"/>
            <a:ext cx="2706327" cy="2050376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 최신글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29" name=""/>
          <p:cNvSpPr>
            <a:spLocks noChangeAspect="1"/>
          </p:cNvSpPr>
          <p:nvPr/>
        </p:nvSpPr>
        <p:spPr>
          <a:xfrm>
            <a:off x="1904256" y="3949886"/>
            <a:ext cx="2706327" cy="2045630"/>
          </a:xfrm>
          <a:prstGeom prst="rect">
            <a:avLst/>
          </a:prstGeom>
          <a:blipFill rotWithShape="1">
            <a:blip r:embed="rId11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 최신글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30" name=""/>
          <p:cNvSpPr>
            <a:spLocks noChangeAspect="1"/>
          </p:cNvSpPr>
          <p:nvPr/>
        </p:nvSpPr>
        <p:spPr>
          <a:xfrm>
            <a:off x="389114" y="1454783"/>
            <a:ext cx="1338870" cy="311336"/>
          </a:xfrm>
          <a:prstGeom prst="rect">
            <a:avLst/>
          </a:prstGeom>
          <a:blipFill rotWithShape="1">
            <a:blip r:embed="rId1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구글 검색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31" name=""/>
          <p:cNvSpPr>
            <a:spLocks noChangeAspect="1"/>
          </p:cNvSpPr>
          <p:nvPr/>
        </p:nvSpPr>
        <p:spPr>
          <a:xfrm>
            <a:off x="4856760" y="3949886"/>
            <a:ext cx="2706327" cy="2045630"/>
          </a:xfrm>
          <a:prstGeom prst="rect">
            <a:avLst/>
          </a:prstGeom>
          <a:blipFill rotWithShape="1">
            <a:blip r:embed="rId1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광고2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32" name=""/>
          <p:cNvSpPr>
            <a:spLocks noChangeAspect="1"/>
          </p:cNvSpPr>
          <p:nvPr/>
        </p:nvSpPr>
        <p:spPr>
          <a:xfrm>
            <a:off x="1904256" y="1070470"/>
            <a:ext cx="5658832" cy="1060922"/>
          </a:xfrm>
          <a:prstGeom prst="rect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광고1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36" name=""/>
          <p:cNvSpPr>
            <a:spLocks noChangeAspect="1"/>
          </p:cNvSpPr>
          <p:nvPr/>
        </p:nvSpPr>
        <p:spPr>
          <a:xfrm>
            <a:off x="7637739" y="1095875"/>
            <a:ext cx="1076835" cy="5698530"/>
          </a:xfrm>
          <a:prstGeom prst="rect">
            <a:avLst/>
          </a:prstGeom>
          <a:blipFill rotWithShape="1">
            <a:blip r:embed="rId1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0437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메인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5875" y="1114915"/>
            <a:ext cx="8571638" cy="50870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pic>
      <p:sp>
        <p:nvSpPr>
          <p:cNvPr id="61445" name=""/>
          <p:cNvSpPr>
            <a:spLocks noChangeAspect="1"/>
          </p:cNvSpPr>
          <p:nvPr/>
        </p:nvSpPr>
        <p:spPr>
          <a:xfrm>
            <a:off x="389114" y="1070470"/>
            <a:ext cx="1338870" cy="536798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북에디터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46" name=""/>
          <p:cNvSpPr>
            <a:spLocks noChangeAspect="1"/>
          </p:cNvSpPr>
          <p:nvPr/>
        </p:nvSpPr>
        <p:spPr>
          <a:xfrm>
            <a:off x="389114" y="1934463"/>
            <a:ext cx="1338870" cy="1089510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회원정보 | 로그아웃</a:t>
            </a: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47" name=""/>
          <p:cNvSpPr>
            <a:spLocks noChangeAspect="1"/>
          </p:cNvSpPr>
          <p:nvPr/>
        </p:nvSpPr>
        <p:spPr>
          <a:xfrm>
            <a:off x="389114" y="3122466"/>
            <a:ext cx="1338870" cy="541544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 구직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48" name=""/>
          <p:cNvSpPr>
            <a:spLocks noChangeAspect="1"/>
          </p:cNvSpPr>
          <p:nvPr/>
        </p:nvSpPr>
        <p:spPr>
          <a:xfrm>
            <a:off x="389114" y="3625931"/>
            <a:ext cx="1338870" cy="543163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49" name=""/>
          <p:cNvSpPr>
            <a:spLocks noChangeAspect="1"/>
          </p:cNvSpPr>
          <p:nvPr/>
        </p:nvSpPr>
        <p:spPr>
          <a:xfrm>
            <a:off x="389114" y="4130960"/>
            <a:ext cx="1338870" cy="543163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0" name=""/>
          <p:cNvSpPr>
            <a:spLocks noChangeAspect="1"/>
          </p:cNvSpPr>
          <p:nvPr/>
        </p:nvSpPr>
        <p:spPr>
          <a:xfrm>
            <a:off x="389114" y="5174406"/>
            <a:ext cx="1338870" cy="538417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 문의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1" name=""/>
          <p:cNvSpPr>
            <a:spLocks noChangeAspect="1"/>
          </p:cNvSpPr>
          <p:nvPr/>
        </p:nvSpPr>
        <p:spPr>
          <a:xfrm>
            <a:off x="1904256" y="2086948"/>
            <a:ext cx="2706327" cy="2050376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구인구직 최신글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2" name=""/>
          <p:cNvSpPr>
            <a:spLocks noChangeAspect="1"/>
          </p:cNvSpPr>
          <p:nvPr/>
        </p:nvSpPr>
        <p:spPr>
          <a:xfrm>
            <a:off x="4856760" y="2086948"/>
            <a:ext cx="2706327" cy="2050376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 최신글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3" name=""/>
          <p:cNvSpPr>
            <a:spLocks noChangeAspect="1"/>
          </p:cNvSpPr>
          <p:nvPr/>
        </p:nvSpPr>
        <p:spPr>
          <a:xfrm>
            <a:off x="1904256" y="3949886"/>
            <a:ext cx="2706327" cy="2045630"/>
          </a:xfrm>
          <a:prstGeom prst="rect">
            <a:avLst/>
          </a:prstGeom>
          <a:blipFill rotWithShape="1">
            <a:blip r:embed="rId11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 최신글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4" name=""/>
          <p:cNvSpPr>
            <a:spLocks noChangeAspect="1"/>
          </p:cNvSpPr>
          <p:nvPr/>
        </p:nvSpPr>
        <p:spPr>
          <a:xfrm>
            <a:off x="389114" y="1454783"/>
            <a:ext cx="1338870" cy="311336"/>
          </a:xfrm>
          <a:prstGeom prst="rect">
            <a:avLst/>
          </a:prstGeom>
          <a:blipFill rotWithShape="1">
            <a:blip r:embed="rId1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구글 검색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5" name=""/>
          <p:cNvSpPr>
            <a:spLocks noChangeAspect="1"/>
          </p:cNvSpPr>
          <p:nvPr/>
        </p:nvSpPr>
        <p:spPr>
          <a:xfrm>
            <a:off x="4856760" y="3949886"/>
            <a:ext cx="2706327" cy="2045630"/>
          </a:xfrm>
          <a:prstGeom prst="rect">
            <a:avLst/>
          </a:prstGeom>
          <a:blipFill rotWithShape="1">
            <a:blip r:embed="rId1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광고2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56" name=""/>
          <p:cNvSpPr>
            <a:spLocks noChangeAspect="1"/>
          </p:cNvSpPr>
          <p:nvPr/>
        </p:nvSpPr>
        <p:spPr>
          <a:xfrm>
            <a:off x="1904256" y="1070470"/>
            <a:ext cx="5658832" cy="1060922"/>
          </a:xfrm>
          <a:prstGeom prst="rect">
            <a:avLst/>
          </a:prstGeom>
          <a:blipFill rotWithShape="1">
            <a:blip r:embed="rId1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광고1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60" name=""/>
          <p:cNvSpPr>
            <a:spLocks noChangeAspect="1"/>
          </p:cNvSpPr>
          <p:nvPr/>
        </p:nvSpPr>
        <p:spPr>
          <a:xfrm>
            <a:off x="7637739" y="1095875"/>
            <a:ext cx="1076835" cy="5698530"/>
          </a:xfrm>
          <a:prstGeom prst="rect">
            <a:avLst/>
          </a:prstGeom>
          <a:blipFill rotWithShape="1">
            <a:blip r:embed="rId1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1461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 시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>
            <a:spLocks noChangeAspect="1"/>
          </p:cNvSpPr>
          <p:nvPr/>
        </p:nvSpPr>
        <p:spPr>
          <a:xfrm>
            <a:off x="541600" y="1537419"/>
            <a:ext cx="1338870" cy="109587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회원정보</a:t>
            </a: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3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정보-회원 정보 수정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4" name=""/>
          <p:cNvSpPr>
            <a:spLocks noChangeAspect="1"/>
          </p:cNvSpPr>
          <p:nvPr/>
        </p:nvSpPr>
        <p:spPr>
          <a:xfrm>
            <a:off x="2113917" y="960866"/>
            <a:ext cx="5155367" cy="1518324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1c3d6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정보 수정</a:t>
            </a: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        |         내가 쓴 글  </a:t>
            </a: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5" name=""/>
          <p:cNvSpPr>
            <a:spLocks noChangeAspect="1"/>
          </p:cNvSpPr>
          <p:nvPr/>
        </p:nvSpPr>
        <p:spPr>
          <a:xfrm>
            <a:off x="2152052" y="2283879"/>
            <a:ext cx="5155367" cy="4469209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이름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닉네임 닉네임 변경 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이메일 이메일 변경 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탈퇴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6" name=""/>
          <p:cNvSpPr>
            <a:spLocks noChangeAspect="1"/>
          </p:cNvSpPr>
          <p:nvPr/>
        </p:nvSpPr>
        <p:spPr>
          <a:xfrm>
            <a:off x="7409039" y="1037081"/>
            <a:ext cx="940263" cy="6151186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>
            <a:spLocks noChangeAspect="1"/>
          </p:cNvSpPr>
          <p:nvPr/>
        </p:nvSpPr>
        <p:spPr>
          <a:xfrm>
            <a:off x="541600" y="1537419"/>
            <a:ext cx="1338870" cy="109587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회원정보</a:t>
            </a: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3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정보-</a:t>
            </a:r>
            <a:r>
              <a:rPr xmlns:mc="http://schemas.openxmlformats.org/markup-compatibility/2006" xmlns:hp="http://schemas.haansoft.com/office/presentation/8.0" lang="ko-KR" altLang="en-US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비밀 번호 변경</a:t>
            </a:r>
            <a:endParaRPr xmlns:mc="http://schemas.openxmlformats.org/markup-compatibility/2006" xmlns:hp="http://schemas.haansoft.com/office/presentation/8.0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4" name=""/>
          <p:cNvSpPr>
            <a:spLocks noChangeAspect="1"/>
          </p:cNvSpPr>
          <p:nvPr/>
        </p:nvSpPr>
        <p:spPr>
          <a:xfrm>
            <a:off x="2113917" y="960866"/>
            <a:ext cx="5155367" cy="1518324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1c3d6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정보 수정</a:t>
            </a: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        |         내가 쓴 글  </a:t>
            </a: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5" name=""/>
          <p:cNvSpPr>
            <a:spLocks noChangeAspect="1"/>
          </p:cNvSpPr>
          <p:nvPr/>
        </p:nvSpPr>
        <p:spPr>
          <a:xfrm>
            <a:off x="2152052" y="2283879"/>
            <a:ext cx="5155367" cy="4469209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3496" name=""/>
          <p:cNvSpPr>
            <a:spLocks noChangeAspect="1"/>
          </p:cNvSpPr>
          <p:nvPr/>
        </p:nvSpPr>
        <p:spPr>
          <a:xfrm>
            <a:off x="7409039" y="1037081"/>
            <a:ext cx="940263" cy="6151186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6349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39163" y="2681757"/>
            <a:ext cx="4753782" cy="266314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"/>
          <p:cNvSpPr>
            <a:spLocks noChangeAspect="1"/>
          </p:cNvSpPr>
          <p:nvPr/>
        </p:nvSpPr>
        <p:spPr>
          <a:xfrm>
            <a:off x="541600" y="1537419"/>
            <a:ext cx="1338870" cy="109587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회원정보</a:t>
            </a: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4517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정보-내가 쓴 글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4518" name=""/>
          <p:cNvSpPr>
            <a:spLocks noChangeAspect="1"/>
          </p:cNvSpPr>
          <p:nvPr/>
        </p:nvSpPr>
        <p:spPr>
          <a:xfrm>
            <a:off x="2113917" y="960866"/>
            <a:ext cx="5155367" cy="1518324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아이디(닉네임)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정보 수정        |         </a:t>
            </a: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315f97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내가 쓴 글</a:t>
            </a: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4519" name=""/>
          <p:cNvSpPr>
            <a:spLocks noChangeAspect="1"/>
          </p:cNvSpPr>
          <p:nvPr/>
        </p:nvSpPr>
        <p:spPr>
          <a:xfrm>
            <a:off x="2113917" y="2283879"/>
            <a:ext cx="3859378" cy="4456534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내가 쓴 글 리스트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4520" name=""/>
          <p:cNvSpPr>
            <a:spLocks noChangeAspect="1"/>
          </p:cNvSpPr>
          <p:nvPr/>
        </p:nvSpPr>
        <p:spPr>
          <a:xfrm>
            <a:off x="6047946" y="2283879"/>
            <a:ext cx="1114915" cy="4456534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수정 / 삭제 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1" i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(각 글 마다)</a:t>
            </a:r>
            <a:endParaRPr xmlns:mc="http://schemas.openxmlformats.org/markup-compatibility/2006" xmlns:hp="http://schemas.haansoft.com/office/presentation/8.0" 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1000" b="1" i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4521" name=""/>
          <p:cNvSpPr>
            <a:spLocks noChangeAspect="1"/>
          </p:cNvSpPr>
          <p:nvPr/>
        </p:nvSpPr>
        <p:spPr>
          <a:xfrm>
            <a:off x="7409039" y="960866"/>
            <a:ext cx="940263" cy="6151186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36798" y="694030"/>
            <a:ext cx="8390564" cy="59272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5541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구인구직 메인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2" name=""/>
          <p:cNvSpPr>
            <a:spLocks noChangeAspect="1"/>
          </p:cNvSpPr>
          <p:nvPr/>
        </p:nvSpPr>
        <p:spPr>
          <a:xfrm>
            <a:off x="436742" y="2885781"/>
            <a:ext cx="509830" cy="540037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 구직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3" name=""/>
          <p:cNvSpPr>
            <a:spLocks noChangeAspect="1"/>
          </p:cNvSpPr>
          <p:nvPr/>
        </p:nvSpPr>
        <p:spPr>
          <a:xfrm>
            <a:off x="1904256" y="2266402"/>
            <a:ext cx="5695404" cy="4953634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4" name=""/>
          <p:cNvSpPr>
            <a:spLocks noChangeAspect="1"/>
          </p:cNvSpPr>
          <p:nvPr/>
        </p:nvSpPr>
        <p:spPr>
          <a:xfrm>
            <a:off x="1904256" y="1070470"/>
            <a:ext cx="5658832" cy="1060922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광고1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5" name=""/>
          <p:cNvSpPr>
            <a:spLocks noChangeAspect="1"/>
          </p:cNvSpPr>
          <p:nvPr/>
        </p:nvSpPr>
        <p:spPr>
          <a:xfrm>
            <a:off x="7637739" y="1095875"/>
            <a:ext cx="1076835" cy="6587928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6" name=""/>
          <p:cNvSpPr>
            <a:spLocks noChangeAspect="1"/>
          </p:cNvSpPr>
          <p:nvPr/>
        </p:nvSpPr>
        <p:spPr>
          <a:xfrm>
            <a:off x="865555" y="1521506"/>
            <a:ext cx="932334" cy="543163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구인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7" name=""/>
          <p:cNvSpPr>
            <a:spLocks noChangeAspect="1"/>
          </p:cNvSpPr>
          <p:nvPr/>
        </p:nvSpPr>
        <p:spPr>
          <a:xfrm>
            <a:off x="865555" y="1905875"/>
            <a:ext cx="932334" cy="539981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구직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8" name=""/>
          <p:cNvSpPr>
            <a:spLocks noChangeAspect="1"/>
          </p:cNvSpPr>
          <p:nvPr/>
        </p:nvSpPr>
        <p:spPr>
          <a:xfrm>
            <a:off x="865555" y="1095875"/>
            <a:ext cx="932334" cy="539981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49" name=""/>
          <p:cNvSpPr>
            <a:spLocks noChangeAspect="1"/>
          </p:cNvSpPr>
          <p:nvPr/>
        </p:nvSpPr>
        <p:spPr>
          <a:xfrm>
            <a:off x="436742" y="1726421"/>
            <a:ext cx="509830" cy="538362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설정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50" name=""/>
          <p:cNvSpPr>
            <a:spLocks noChangeAspect="1"/>
          </p:cNvSpPr>
          <p:nvPr/>
        </p:nvSpPr>
        <p:spPr>
          <a:xfrm>
            <a:off x="1904256" y="6073352"/>
            <a:ext cx="5695404" cy="519378"/>
          </a:xfrm>
          <a:prstGeom prst="rect">
            <a:avLst/>
          </a:prstGeom>
          <a:blipFill rotWithShape="1">
            <a:blip r:embed="rId11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최신순 | 조회순 | 댓글순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5551" name=""/>
          <p:cNvSpPr>
            <a:spLocks noChangeAspect="1"/>
          </p:cNvSpPr>
          <p:nvPr/>
        </p:nvSpPr>
        <p:spPr>
          <a:xfrm>
            <a:off x="6695913" y="1915367"/>
            <a:ext cx="905310" cy="516195"/>
          </a:xfrm>
          <a:prstGeom prst="rect">
            <a:avLst/>
          </a:prstGeom>
          <a:blipFill rotWithShape="1">
            <a:blip r:embed="rId1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새 글 쓰기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36798" y="694030"/>
            <a:ext cx="8390564" cy="57588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6565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 메인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66" name=""/>
          <p:cNvSpPr>
            <a:spLocks noChangeAspect="1"/>
          </p:cNvSpPr>
          <p:nvPr/>
        </p:nvSpPr>
        <p:spPr>
          <a:xfrm>
            <a:off x="1904256" y="1070470"/>
            <a:ext cx="5658832" cy="106092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광고1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67" name=""/>
          <p:cNvSpPr>
            <a:spLocks noChangeAspect="1"/>
          </p:cNvSpPr>
          <p:nvPr/>
        </p:nvSpPr>
        <p:spPr>
          <a:xfrm>
            <a:off x="7637739" y="1095875"/>
            <a:ext cx="1076835" cy="6587928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68" name=""/>
          <p:cNvSpPr>
            <a:spLocks noChangeAspect="1"/>
          </p:cNvSpPr>
          <p:nvPr/>
        </p:nvSpPr>
        <p:spPr>
          <a:xfrm>
            <a:off x="398662" y="3554462"/>
            <a:ext cx="546346" cy="538362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커뮤니티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69" name=""/>
          <p:cNvSpPr>
            <a:spLocks noChangeAspect="1"/>
          </p:cNvSpPr>
          <p:nvPr/>
        </p:nvSpPr>
        <p:spPr>
          <a:xfrm>
            <a:off x="865555" y="1521506"/>
            <a:ext cx="932334" cy="543163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공지사항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0" name=""/>
          <p:cNvSpPr>
            <a:spLocks noChangeAspect="1"/>
          </p:cNvSpPr>
          <p:nvPr/>
        </p:nvSpPr>
        <p:spPr>
          <a:xfrm>
            <a:off x="865555" y="1095875"/>
            <a:ext cx="932334" cy="539981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1" name=""/>
          <p:cNvSpPr>
            <a:spLocks noChangeAspect="1"/>
          </p:cNvSpPr>
          <p:nvPr/>
        </p:nvSpPr>
        <p:spPr>
          <a:xfrm>
            <a:off x="865555" y="1905875"/>
            <a:ext cx="932334" cy="539981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일반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2" name=""/>
          <p:cNvSpPr>
            <a:spLocks noChangeAspect="1"/>
          </p:cNvSpPr>
          <p:nvPr/>
        </p:nvSpPr>
        <p:spPr>
          <a:xfrm>
            <a:off x="865555" y="2266402"/>
            <a:ext cx="932334" cy="541544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출판행사 </a:t>
            </a:r>
            <a:endParaRPr xmlns:mc="http://schemas.openxmlformats.org/markup-compatibility/2006" xmlns:hp="http://schemas.haansoft.com/office/presentation/8.0" 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모임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3" name=""/>
          <p:cNvSpPr>
            <a:spLocks noChangeAspect="1"/>
          </p:cNvSpPr>
          <p:nvPr/>
        </p:nvSpPr>
        <p:spPr>
          <a:xfrm>
            <a:off x="1904256" y="2266402"/>
            <a:ext cx="5695404" cy="4953634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4" name=""/>
          <p:cNvSpPr>
            <a:spLocks noChangeAspect="1"/>
          </p:cNvSpPr>
          <p:nvPr/>
        </p:nvSpPr>
        <p:spPr>
          <a:xfrm>
            <a:off x="1904256" y="6073352"/>
            <a:ext cx="5695404" cy="519378"/>
          </a:xfrm>
          <a:prstGeom prst="rect">
            <a:avLst/>
          </a:prstGeom>
          <a:blipFill rotWithShape="1">
            <a:blip r:embed="rId11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최신순 | 조회순 | 댓글순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5" name=""/>
          <p:cNvSpPr>
            <a:spLocks noChangeAspect="1"/>
          </p:cNvSpPr>
          <p:nvPr/>
        </p:nvSpPr>
        <p:spPr>
          <a:xfrm>
            <a:off x="6695913" y="1915367"/>
            <a:ext cx="905310" cy="516195"/>
          </a:xfrm>
          <a:prstGeom prst="rect">
            <a:avLst/>
          </a:prstGeom>
          <a:blipFill rotWithShape="1">
            <a:blip r:embed="rId12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새 글 쓰기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6576" name=""/>
          <p:cNvSpPr>
            <a:spLocks noChangeAspect="1"/>
          </p:cNvSpPr>
          <p:nvPr/>
        </p:nvSpPr>
        <p:spPr>
          <a:xfrm>
            <a:off x="436742" y="1726421"/>
            <a:ext cx="509830" cy="538362"/>
          </a:xfrm>
          <a:prstGeom prst="rect">
            <a:avLst/>
          </a:prstGeom>
          <a:blipFill rotWithShape="1">
            <a:blip r:embed="rId1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설정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36798" y="694030"/>
            <a:ext cx="8390564" cy="57588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7589" name=""/>
          <p:cNvSpPr txBox="1"/>
          <p:nvPr/>
        </p:nvSpPr>
        <p:spPr>
          <a:xfrm>
            <a:off x="428813" y="260470"/>
            <a:ext cx="4304105" cy="366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8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 메인</a:t>
            </a:r>
            <a:endParaRPr xmlns:mc="http://schemas.openxmlformats.org/markup-compatibility/2006" xmlns:hp="http://schemas.haansoft.com/office/presentation/8.0" lang="ko-KR" altLang="ko-KR" sz="18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0" name=""/>
          <p:cNvSpPr>
            <a:spLocks noChangeAspect="1"/>
          </p:cNvSpPr>
          <p:nvPr/>
        </p:nvSpPr>
        <p:spPr>
          <a:xfrm>
            <a:off x="1904256" y="1070470"/>
            <a:ext cx="5658832" cy="1060922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광고1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1" name=""/>
          <p:cNvSpPr>
            <a:spLocks noChangeAspect="1"/>
          </p:cNvSpPr>
          <p:nvPr/>
        </p:nvSpPr>
        <p:spPr>
          <a:xfrm>
            <a:off x="7637739" y="1095875"/>
            <a:ext cx="1076835" cy="6587928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광고3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2" name=""/>
          <p:cNvSpPr>
            <a:spLocks noChangeAspect="1"/>
          </p:cNvSpPr>
          <p:nvPr/>
        </p:nvSpPr>
        <p:spPr>
          <a:xfrm>
            <a:off x="389114" y="3773615"/>
            <a:ext cx="546346" cy="538417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출판정보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3" name=""/>
          <p:cNvSpPr>
            <a:spLocks noChangeAspect="1"/>
          </p:cNvSpPr>
          <p:nvPr/>
        </p:nvSpPr>
        <p:spPr>
          <a:xfrm>
            <a:off x="865555" y="1095875"/>
            <a:ext cx="932334" cy="539981"/>
          </a:xfrm>
          <a:prstGeom prst="rect">
            <a:avLst/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자료실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4" name=""/>
          <p:cNvSpPr>
            <a:spLocks noChangeAspect="1"/>
          </p:cNvSpPr>
          <p:nvPr/>
        </p:nvSpPr>
        <p:spPr>
          <a:xfrm>
            <a:off x="865555" y="1480244"/>
            <a:ext cx="932334" cy="536798"/>
          </a:xfrm>
          <a:prstGeom prst="rect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국내 출판사 리스트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5" name=""/>
          <p:cNvSpPr>
            <a:spLocks noChangeAspect="1"/>
          </p:cNvSpPr>
          <p:nvPr/>
        </p:nvSpPr>
        <p:spPr>
          <a:xfrm>
            <a:off x="1904256" y="2266402"/>
            <a:ext cx="5695404" cy="4953634"/>
          </a:xfrm>
          <a:prstGeom prst="rect">
            <a:avLst/>
          </a:prstGeom>
          <a:blipFill rotWithShape="1">
            <a:blip r:embed="rId8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all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6" name=""/>
          <p:cNvSpPr>
            <a:spLocks noChangeAspect="1"/>
          </p:cNvSpPr>
          <p:nvPr/>
        </p:nvSpPr>
        <p:spPr>
          <a:xfrm>
            <a:off x="1904256" y="6073352"/>
            <a:ext cx="5695404" cy="519378"/>
          </a:xfrm>
          <a:prstGeom prst="rect">
            <a:avLst/>
          </a:prstGeom>
          <a:blipFill rotWithShape="1">
            <a:blip r:embed="rId9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최신순 | 조회순 | 댓글순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7" name=""/>
          <p:cNvSpPr>
            <a:spLocks noChangeAspect="1"/>
          </p:cNvSpPr>
          <p:nvPr/>
        </p:nvSpPr>
        <p:spPr>
          <a:xfrm>
            <a:off x="6695913" y="1915367"/>
            <a:ext cx="905310" cy="516195"/>
          </a:xfrm>
          <a:prstGeom prst="rect">
            <a:avLst/>
          </a:prstGeom>
          <a:blipFill rotWithShape="1">
            <a:blip r:embed="rId10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새 글 쓰기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7598" name=""/>
          <p:cNvSpPr>
            <a:spLocks noChangeAspect="1"/>
          </p:cNvSpPr>
          <p:nvPr/>
        </p:nvSpPr>
        <p:spPr>
          <a:xfrm>
            <a:off x="436742" y="1726421"/>
            <a:ext cx="509830" cy="538362"/>
          </a:xfrm>
          <a:prstGeom prst="rect">
            <a:avLst/>
          </a:prstGeom>
          <a:blipFill rotWithShape="1">
            <a:blip r:embed="rId11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sz="1000" b="0" i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설정</a:t>
            </a:r>
            <a:endParaRPr xmlns:mc="http://schemas.openxmlformats.org/markup-compatibility/2006" xmlns:hp="http://schemas.haansoft.com/office/presentation/8.0" lang="ko-KR" altLang="ko-KR" sz="1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2019-02-16T04:19:22.790</dcterms:created>
  <dc:creator>lee</dc:creator>
  <cp:lastModifiedBy>lee</cp:lastModifiedBy>
  <dcterms:modified xsi:type="dcterms:W3CDTF">2019-02-25T14:04:01.548</dcterms:modified>
  <cp:revision>3</cp:revision>
</cp:coreProperties>
</file>