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E71E8-41B3-4AE4-BAA9-FAEBF9FC9AA5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251A1-29DE-4BDD-A43A-BF04A956B2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6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DA742-4137-C65A-F3A4-092509477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4DE3EF-E5C7-4CA2-FDAE-18E3341AC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23C3D-2E9E-FCD6-3865-EA9B59F5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CD153-57CE-1AB6-DE0D-EA5F7AC4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D8581-AEAD-CF7E-F273-57B63E86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89C20-AE97-98DC-F0DF-3175BE56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B5C6F-01DC-2691-0D36-8FFBB050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C3366-13AD-8D6F-9407-19C29AEA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0FEE64-6B41-C3BC-5922-63E8A9DE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E2CA6-7563-75B7-7B9C-4FC3F483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5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96E681-23AE-8CE0-1763-5F63F1350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1AA5D7-F25A-5287-CBC3-FB85B599C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B1CD3-8102-4CE6-AE84-43655CB0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588151-6ADB-9E8D-9024-DF2BF9A9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1C38E-C4C4-FA8A-508A-F4590332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7D8C1-BDC7-307E-AF49-900DA76B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56F76-9255-F5FB-5B31-7DE49552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CFC66A-5298-8EC9-6647-4AD40EFC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73B3F-0EF7-A05D-3912-655858AA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1FB0D6-8C64-4CDD-686C-DB2EB57C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90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497CD-2396-D2B4-3DCF-50F6647F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D312B-4B7A-BD3C-3BA8-E061A7B3B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B4E92-E7C8-3D54-633B-BA942687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79D559-9B6B-6AFF-14C3-AF4ADB7A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C94D6C-0321-DB8B-B0FA-BB763F93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35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61EDF-1A19-4BC9-CCA7-7CD8E7A9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74651-2EA9-1B4E-0584-76B87E48D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D0BBC5-29F9-B80D-5027-888EBEC8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779FDB-6069-B37A-F7CB-DD2D75469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9E9B3-536B-CAA4-6313-F256E8E5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63101-1F09-3EF2-490D-206591B3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C9E6F-5127-AAAF-8720-78A3193F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8B2B9-9A6E-7665-DEEC-C3E8A8147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B11C2-6FBA-E0B8-8E10-50682E83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9BBFD6-337F-AFD3-23EB-0623CD1944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9B0502-AF34-ADE8-4928-4FF9FAF93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95F507-E02E-8549-4D6D-0FE546598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0C8AB-0B58-7859-9F4A-38FD8B4F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F6B85-E406-3F85-3BAD-0E00EB5A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91DB1-E96D-05C5-8BBE-79018A58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832A3D-1CE9-F52E-D00D-2E73B69D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F09F41-F5D4-5687-160D-BA3F13A8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C51212-C058-B755-945D-A56BDD0CE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1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E3196F-E1E9-8ED3-2B31-2B44E4B4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64EA990-12E3-E5AE-D297-A4B15826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3B788-288A-6ECE-E733-0BBB0FBE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0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B6ABC-B16C-D24A-4557-2EF19E81F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3C8EF-54BE-D69A-5BA4-13A79653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44F701-4B9E-97B3-AC83-F6CBBEBE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44939C-4EFC-52DF-AF48-1D54FD14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A6077-216C-37D7-364C-4E8D7958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68EAA-18A3-F814-0A65-A013870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2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9C644-1C75-61E5-571A-D484087E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FBC178-AEE6-8EAD-703D-6D4236F67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F43020-4B95-FF72-5786-4E6B152E6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5E5123-8FBD-96C2-233E-513B7F59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F85AB5-3B40-C303-81FC-25F65048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CE94D-69BB-FEC1-272D-7F5F5F57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7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B255FC-D1A3-93A8-D049-67320D61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A4EE0-7793-2BAD-D6A6-CA74E04E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D2CD99-998A-39FD-8030-AEC147CC1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65DA-5A45-42C5-8C83-E0F86C36CDF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F89060-F73C-9A22-E01B-B89B878C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4E825-48A3-C2C9-C3DD-49C75E24F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DCA9E-5365-438A-AD19-8F1EA529A2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65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DF2AE35-1D94-3D05-5F74-CFFFB4B758DE}"/>
              </a:ext>
            </a:extLst>
          </p:cNvPr>
          <p:cNvSpPr/>
          <p:nvPr/>
        </p:nvSpPr>
        <p:spPr>
          <a:xfrm>
            <a:off x="1639957" y="346286"/>
            <a:ext cx="8806069" cy="56271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CFA96C-CB08-762B-E0F1-6ECA6D6B883A}"/>
              </a:ext>
            </a:extLst>
          </p:cNvPr>
          <p:cNvCxnSpPr>
            <a:cxnSpLocks/>
          </p:cNvCxnSpPr>
          <p:nvPr/>
        </p:nvCxnSpPr>
        <p:spPr>
          <a:xfrm>
            <a:off x="1639957" y="715618"/>
            <a:ext cx="8806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77E2CF8-3DB3-0A4A-AB9B-168ACFAD5318}"/>
              </a:ext>
            </a:extLst>
          </p:cNvPr>
          <p:cNvSpPr txBox="1"/>
          <p:nvPr/>
        </p:nvSpPr>
        <p:spPr>
          <a:xfrm>
            <a:off x="2724127" y="346286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https://xxxxxxxxxxxxxxxx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D39661-AB39-591D-DCA1-EE7BB63C3838}"/>
              </a:ext>
            </a:extLst>
          </p:cNvPr>
          <p:cNvSpPr/>
          <p:nvPr/>
        </p:nvSpPr>
        <p:spPr>
          <a:xfrm>
            <a:off x="1639957" y="715618"/>
            <a:ext cx="8806069" cy="6758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8A5CFF-ED6D-A3C0-3842-3AAC4550EF43}"/>
              </a:ext>
            </a:extLst>
          </p:cNvPr>
          <p:cNvSpPr txBox="1"/>
          <p:nvPr/>
        </p:nvSpPr>
        <p:spPr>
          <a:xfrm>
            <a:off x="3141220" y="90028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Site Title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5CCECC-0311-39DA-D841-571C30F9B294}"/>
              </a:ext>
            </a:extLst>
          </p:cNvPr>
          <p:cNvSpPr txBox="1"/>
          <p:nvPr/>
        </p:nvSpPr>
        <p:spPr>
          <a:xfrm>
            <a:off x="6096000" y="900284"/>
            <a:ext cx="333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Menu1  Menu2  Menu3  Menu4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AFCA29-93AE-2224-1A82-690166824FEE}"/>
              </a:ext>
            </a:extLst>
          </p:cNvPr>
          <p:cNvSpPr/>
          <p:nvPr/>
        </p:nvSpPr>
        <p:spPr>
          <a:xfrm>
            <a:off x="4165859" y="1391475"/>
            <a:ext cx="3755628" cy="45819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46F9DA-EA57-5082-F7C3-F883EEA93166}"/>
              </a:ext>
            </a:extLst>
          </p:cNvPr>
          <p:cNvSpPr txBox="1"/>
          <p:nvPr/>
        </p:nvSpPr>
        <p:spPr>
          <a:xfrm>
            <a:off x="4906411" y="3190461"/>
            <a:ext cx="23791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Posts content</a:t>
            </a:r>
          </a:p>
          <a:p>
            <a:endParaRPr lang="en-US" altLang="zh-CN" dirty="0"/>
          </a:p>
          <a:p>
            <a:r>
              <a:rPr lang="en-US" altLang="zh-CN" dirty="0"/>
              <a:t>min-width for reading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D7DB86-1AB6-52A5-E230-24F0EDB9401F}"/>
              </a:ext>
            </a:extLst>
          </p:cNvPr>
          <p:cNvSpPr/>
          <p:nvPr/>
        </p:nvSpPr>
        <p:spPr>
          <a:xfrm>
            <a:off x="1639957" y="5973415"/>
            <a:ext cx="8806069" cy="5561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B8E3EB-5DA4-3021-A998-FC56E8FD3744}"/>
              </a:ext>
            </a:extLst>
          </p:cNvPr>
          <p:cNvSpPr txBox="1"/>
          <p:nvPr/>
        </p:nvSpPr>
        <p:spPr>
          <a:xfrm>
            <a:off x="3846443" y="5953537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Footer, only show when reader scroll down,</a:t>
            </a:r>
          </a:p>
          <a:p>
            <a:r>
              <a:rPr lang="en-US" altLang="zh-CN" dirty="0"/>
              <a:t>Even main content is little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71B8BC-E303-CA4D-4C32-C6CF464FC860}"/>
              </a:ext>
            </a:extLst>
          </p:cNvPr>
          <p:cNvSpPr/>
          <p:nvPr/>
        </p:nvSpPr>
        <p:spPr>
          <a:xfrm>
            <a:off x="2928203" y="1480931"/>
            <a:ext cx="1133004" cy="4370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4DD542-5573-D2CC-4912-97879A5B71DD}"/>
              </a:ext>
            </a:extLst>
          </p:cNvPr>
          <p:cNvSpPr/>
          <p:nvPr/>
        </p:nvSpPr>
        <p:spPr>
          <a:xfrm>
            <a:off x="8026139" y="1480931"/>
            <a:ext cx="1154303" cy="4370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E4CC558-DAB0-6B10-A2AA-4CF926D16B88}"/>
              </a:ext>
            </a:extLst>
          </p:cNvPr>
          <p:cNvSpPr txBox="1"/>
          <p:nvPr/>
        </p:nvSpPr>
        <p:spPr>
          <a:xfrm>
            <a:off x="8040843" y="1990132"/>
            <a:ext cx="1244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TOC</a:t>
            </a:r>
          </a:p>
          <a:p>
            <a:r>
              <a:rPr lang="en-US" altLang="zh-CN" dirty="0"/>
              <a:t>Sticky</a:t>
            </a:r>
          </a:p>
          <a:p>
            <a:endParaRPr lang="en-US" altLang="zh-CN" dirty="0"/>
          </a:p>
          <a:p>
            <a:r>
              <a:rPr lang="en-US" altLang="zh-CN" dirty="0"/>
              <a:t>Hide when</a:t>
            </a:r>
          </a:p>
          <a:p>
            <a:r>
              <a:rPr lang="en-US" altLang="zh-CN" dirty="0"/>
              <a:t>narrow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4615B0-7A2C-E88C-05A7-014FB14849DA}"/>
              </a:ext>
            </a:extLst>
          </p:cNvPr>
          <p:cNvSpPr txBox="1"/>
          <p:nvPr/>
        </p:nvSpPr>
        <p:spPr>
          <a:xfrm>
            <a:off x="2888446" y="2444739"/>
            <a:ext cx="12442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something</a:t>
            </a:r>
          </a:p>
          <a:p>
            <a:r>
              <a:rPr lang="en-US" altLang="zh-CN" dirty="0"/>
              <a:t>Sticky</a:t>
            </a:r>
          </a:p>
          <a:p>
            <a:endParaRPr lang="en-US" altLang="zh-CN" dirty="0"/>
          </a:p>
          <a:p>
            <a:r>
              <a:rPr lang="en-US" altLang="zh-CN" dirty="0"/>
              <a:t>Hide when</a:t>
            </a:r>
          </a:p>
          <a:p>
            <a:r>
              <a:rPr lang="en-US" altLang="zh-CN" dirty="0"/>
              <a:t>narrow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9E409A-7CB8-5308-B84E-57141156B7DE}"/>
              </a:ext>
            </a:extLst>
          </p:cNvPr>
          <p:cNvSpPr/>
          <p:nvPr/>
        </p:nvSpPr>
        <p:spPr>
          <a:xfrm>
            <a:off x="10306878" y="1480931"/>
            <a:ext cx="49696" cy="44023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903BD7B-7AB9-5184-AE8F-285FBCDCB71B}"/>
              </a:ext>
            </a:extLst>
          </p:cNvPr>
          <p:cNvCxnSpPr/>
          <p:nvPr/>
        </p:nvCxnSpPr>
        <p:spPr>
          <a:xfrm>
            <a:off x="10356574" y="2444739"/>
            <a:ext cx="377687" cy="2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DAC1EF4-5D5A-B2A0-E7AE-82A952573F41}"/>
              </a:ext>
            </a:extLst>
          </p:cNvPr>
          <p:cNvSpPr txBox="1"/>
          <p:nvPr/>
        </p:nvSpPr>
        <p:spPr>
          <a:xfrm>
            <a:off x="10446026" y="272173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Scroll bar</a:t>
            </a:r>
            <a:endParaRPr lang="zh-CN" altLang="en-US" dirty="0"/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88222A58-9035-FD2E-C2EA-839AD21AC59D}"/>
              </a:ext>
            </a:extLst>
          </p:cNvPr>
          <p:cNvCxnSpPr/>
          <p:nvPr/>
        </p:nvCxnSpPr>
        <p:spPr>
          <a:xfrm>
            <a:off x="10389736" y="1069390"/>
            <a:ext cx="377687" cy="23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C37AFE3-254F-80E4-FF28-9C6F9D9A19F8}"/>
              </a:ext>
            </a:extLst>
          </p:cNvPr>
          <p:cNvSpPr txBox="1"/>
          <p:nvPr/>
        </p:nvSpPr>
        <p:spPr>
          <a:xfrm>
            <a:off x="10479188" y="1346389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Sticky header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626572-76C7-5364-7143-1A4C6171BE94}"/>
              </a:ext>
            </a:extLst>
          </p:cNvPr>
          <p:cNvSpPr txBox="1"/>
          <p:nvPr/>
        </p:nvSpPr>
        <p:spPr>
          <a:xfrm>
            <a:off x="1745974" y="346286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Browser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57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佳永 俞</dc:creator>
  <cp:lastModifiedBy>佳永 俞</cp:lastModifiedBy>
  <cp:revision>4</cp:revision>
  <dcterms:created xsi:type="dcterms:W3CDTF">2025-08-28T00:55:56Z</dcterms:created>
  <dcterms:modified xsi:type="dcterms:W3CDTF">2025-08-28T06:35:40Z</dcterms:modified>
</cp:coreProperties>
</file>