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73fae668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73fae668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73fae668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73fae668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73fae668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73fae668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73fae668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73fae668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73fae668e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73fae668e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73fae668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73fae668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3fae668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3fae668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73fae668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73fae668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73fae668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73fae668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73fae668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73fae668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toyama541/DatabaseProje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Final Deliverable </a:t>
            </a:r>
            <a:endParaRPr/>
          </a:p>
        </p:txBody>
      </p:sp>
      <p:sp>
        <p:nvSpPr>
          <p:cNvPr id="60" name="Google Shape;60;p13"/>
          <p:cNvSpPr txBox="1"/>
          <p:nvPr>
            <p:ph idx="1" type="subTitle"/>
          </p:nvPr>
        </p:nvSpPr>
        <p:spPr>
          <a:xfrm>
            <a:off x="671250" y="3166226"/>
            <a:ext cx="7801500" cy="792600"/>
          </a:xfrm>
          <a:prstGeom prst="rect">
            <a:avLst/>
          </a:prstGeom>
        </p:spPr>
        <p:txBody>
          <a:bodyPr anchorCtr="0" anchor="t" bIns="91425" lIns="91425" spcFirstLastPara="1" rIns="91425" wrap="square" tIns="91425">
            <a:noAutofit/>
          </a:bodyPr>
          <a:lstStyle/>
          <a:p>
            <a:pPr indent="0" lvl="0" marL="5943600" rtl="0" algn="ctr">
              <a:spcBef>
                <a:spcPts val="0"/>
              </a:spcBef>
              <a:spcAft>
                <a:spcPts val="0"/>
              </a:spcAft>
              <a:buNone/>
            </a:pPr>
            <a:r>
              <a:rPr lang="en" sz="1500"/>
              <a:t>Josue Sanchez</a:t>
            </a:r>
            <a:endParaRPr sz="1500"/>
          </a:p>
          <a:p>
            <a:pPr indent="0" lvl="0" marL="5943600" rtl="0" algn="ctr">
              <a:spcBef>
                <a:spcPts val="0"/>
              </a:spcBef>
              <a:spcAft>
                <a:spcPts val="0"/>
              </a:spcAft>
              <a:buNone/>
            </a:pPr>
            <a:r>
              <a:rPr lang="en" sz="1500"/>
              <a:t>Tokio Oyama</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trigger</a:t>
            </a:r>
            <a:endParaRPr/>
          </a:p>
        </p:txBody>
      </p:sp>
      <p:pic>
        <p:nvPicPr>
          <p:cNvPr id="115" name="Google Shape;115;p22"/>
          <p:cNvPicPr preferRelativeResize="0"/>
          <p:nvPr/>
        </p:nvPicPr>
        <p:blipFill>
          <a:blip r:embed="rId3">
            <a:alphaModFix/>
          </a:blip>
          <a:stretch>
            <a:fillRect/>
          </a:stretch>
        </p:blipFill>
        <p:spPr>
          <a:xfrm>
            <a:off x="1186800" y="2051050"/>
            <a:ext cx="6852600" cy="16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 Procedure</a:t>
            </a:r>
            <a:endParaRPr/>
          </a:p>
        </p:txBody>
      </p:sp>
      <p:pic>
        <p:nvPicPr>
          <p:cNvPr id="121" name="Google Shape;121;p23"/>
          <p:cNvPicPr preferRelativeResize="0"/>
          <p:nvPr/>
        </p:nvPicPr>
        <p:blipFill>
          <a:blip r:embed="rId3">
            <a:alphaModFix/>
          </a:blip>
          <a:stretch>
            <a:fillRect/>
          </a:stretch>
        </p:blipFill>
        <p:spPr>
          <a:xfrm>
            <a:off x="1766875" y="1262100"/>
            <a:ext cx="5610225" cy="323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Link</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200"/>
              <a:t>All the project contents are available by clicking on the next link</a:t>
            </a:r>
            <a:endParaRPr sz="2200"/>
          </a:p>
          <a:p>
            <a:pPr indent="0" lvl="0" marL="457200" rtl="0" algn="l">
              <a:spcBef>
                <a:spcPts val="1600"/>
              </a:spcBef>
              <a:spcAft>
                <a:spcPts val="0"/>
              </a:spcAft>
              <a:buNone/>
            </a:pPr>
            <a:r>
              <a:t/>
            </a:r>
            <a:endParaRPr/>
          </a:p>
          <a:p>
            <a:pPr indent="0" lvl="0" marL="457200" rtl="0" algn="l">
              <a:spcBef>
                <a:spcPts val="1600"/>
              </a:spcBef>
              <a:spcAft>
                <a:spcPts val="0"/>
              </a:spcAft>
              <a:buNone/>
            </a:pPr>
            <a:r>
              <a:rPr lang="en"/>
              <a:t>                          </a:t>
            </a:r>
            <a:r>
              <a:rPr lang="en" sz="1700">
                <a:solidFill>
                  <a:schemeClr val="hlink"/>
                </a:solidFill>
                <a:uFill>
                  <a:noFill/>
                </a:uFill>
                <a:latin typeface="Arial"/>
                <a:ea typeface="Arial"/>
                <a:cs typeface="Arial"/>
                <a:sym typeface="Arial"/>
                <a:hlinkClick r:id="rId3"/>
              </a:rPr>
              <a:t>https://github.com/toyama541/DatabaseProject</a:t>
            </a:r>
            <a:endParaRPr sz="2300"/>
          </a:p>
          <a:p>
            <a:pPr indent="0" lvl="0" marL="457200" rtl="0" algn="l">
              <a:spcBef>
                <a:spcPts val="1600"/>
              </a:spcBef>
              <a:spcAft>
                <a:spcPts val="1600"/>
              </a:spcAft>
              <a:buNone/>
            </a:pPr>
            <a:r>
              <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Requirements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This days the delivery service provided by restaurants is more </a:t>
            </a:r>
            <a:r>
              <a:rPr lang="en" sz="2200"/>
              <a:t>essential</a:t>
            </a:r>
            <a:r>
              <a:rPr lang="en" sz="2200"/>
              <a:t> than ever.</a:t>
            </a:r>
            <a:br>
              <a:rPr lang="en" sz="2200"/>
            </a:br>
            <a:r>
              <a:rPr lang="en" sz="2200"/>
              <a:t>Using this queries the data can be manage to facilitate the tasks of the employees.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The project will create databases to support an on-campus delivery food service website. The site will include multiple tables allowing for cross referencing of various data points. The data points include user profiles, Delivery Locations, Restaurant List, Menus and Eligibility Tables to help reference during services.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p:txBody>
      </p:sp>
      <p:pic>
        <p:nvPicPr>
          <p:cNvPr id="84" name="Google Shape;84;p17"/>
          <p:cNvPicPr preferRelativeResize="0"/>
          <p:nvPr/>
        </p:nvPicPr>
        <p:blipFill>
          <a:blip r:embed="rId3">
            <a:alphaModFix/>
          </a:blip>
          <a:stretch>
            <a:fillRect/>
          </a:stretch>
        </p:blipFill>
        <p:spPr>
          <a:xfrm>
            <a:off x="1004888" y="1152475"/>
            <a:ext cx="7134225"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a:t>
            </a:r>
            <a:r>
              <a:rPr lang="en"/>
              <a:t> Rules</a:t>
            </a:r>
            <a:endParaRPr/>
          </a:p>
        </p:txBody>
      </p:sp>
      <p:sp>
        <p:nvSpPr>
          <p:cNvPr id="90" name="Google Shape;90;p18"/>
          <p:cNvSpPr txBox="1"/>
          <p:nvPr>
            <p:ph idx="1" type="body"/>
          </p:nvPr>
        </p:nvSpPr>
        <p:spPr>
          <a:xfrm>
            <a:off x="311700" y="114382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 </a:t>
            </a:r>
            <a:r>
              <a:rPr lang="en"/>
              <a:t>Create Tables to identify data points and variables needed to run the site.</a:t>
            </a:r>
            <a:endParaRPr/>
          </a:p>
          <a:p>
            <a:pPr indent="0" lvl="0" marL="0" marR="0" rtl="0" algn="l">
              <a:lnSpc>
                <a:spcPct val="115000"/>
              </a:lnSpc>
              <a:spcBef>
                <a:spcPts val="1600"/>
              </a:spcBef>
              <a:spcAft>
                <a:spcPts val="0"/>
              </a:spcAft>
              <a:buNone/>
            </a:pPr>
            <a:r>
              <a:rPr lang="en"/>
              <a:t> Person Table identifying the type of person they are and defining attributes.</a:t>
            </a:r>
            <a:endParaRPr/>
          </a:p>
          <a:p>
            <a:pPr indent="0" lvl="0" marL="0" marR="0" rtl="0" algn="l">
              <a:lnSpc>
                <a:spcPct val="115000"/>
              </a:lnSpc>
              <a:spcBef>
                <a:spcPts val="1600"/>
              </a:spcBef>
              <a:spcAft>
                <a:spcPts val="0"/>
              </a:spcAft>
              <a:buNone/>
            </a:pPr>
            <a:r>
              <a:rPr lang="en"/>
              <a:t> Identify Locations used for on campus delivery.</a:t>
            </a:r>
            <a:endParaRPr/>
          </a:p>
          <a:p>
            <a:pPr indent="0" lvl="0" marL="0" marR="0" rtl="0" algn="l">
              <a:lnSpc>
                <a:spcPct val="115000"/>
              </a:lnSpc>
              <a:spcBef>
                <a:spcPts val="1600"/>
              </a:spcBef>
              <a:spcAft>
                <a:spcPts val="0"/>
              </a:spcAft>
              <a:buNone/>
            </a:pPr>
            <a:r>
              <a:rPr lang="en"/>
              <a:t> Provide a location description and ID number.</a:t>
            </a:r>
            <a:endParaRPr/>
          </a:p>
          <a:p>
            <a:pPr indent="0" lvl="0" marL="0" marR="0" rtl="0" algn="l">
              <a:lnSpc>
                <a:spcPct val="115000"/>
              </a:lnSpc>
              <a:spcBef>
                <a:spcPts val="1600"/>
              </a:spcBef>
              <a:spcAft>
                <a:spcPts val="0"/>
              </a:spcAft>
              <a:buNone/>
            </a:pPr>
            <a:r>
              <a:rPr lang="en"/>
              <a:t>All delivery personnel are students.</a:t>
            </a:r>
            <a:endParaRPr/>
          </a:p>
          <a:p>
            <a:pPr indent="0" lvl="0" marL="0" marR="0" rtl="0" algn="l">
              <a:lnSpc>
                <a:spcPct val="115000"/>
              </a:lnSpc>
              <a:spcBef>
                <a:spcPts val="1600"/>
              </a:spcBef>
              <a:spcAft>
                <a:spcPts val="0"/>
              </a:spcAft>
              <a:buNone/>
            </a:pPr>
            <a:r>
              <a:rPr lang="en"/>
              <a:t>An individual delivery is tied to one and only one person for the order.</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a:t>
            </a:r>
            <a:endParaRPr/>
          </a:p>
        </p:txBody>
      </p:sp>
      <p:pic>
        <p:nvPicPr>
          <p:cNvPr id="96" name="Google Shape;96;p19"/>
          <p:cNvPicPr preferRelativeResize="0"/>
          <p:nvPr/>
        </p:nvPicPr>
        <p:blipFill>
          <a:blip r:embed="rId3">
            <a:alphaModFix/>
          </a:blip>
          <a:stretch>
            <a:fillRect/>
          </a:stretch>
        </p:blipFill>
        <p:spPr>
          <a:xfrm>
            <a:off x="2178425" y="1252275"/>
            <a:ext cx="4668049" cy="3216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 View</a:t>
            </a:r>
            <a:endParaRPr/>
          </a:p>
        </p:txBody>
      </p:sp>
      <p:pic>
        <p:nvPicPr>
          <p:cNvPr id="102" name="Google Shape;102;p20"/>
          <p:cNvPicPr preferRelativeResize="0"/>
          <p:nvPr/>
        </p:nvPicPr>
        <p:blipFill>
          <a:blip r:embed="rId3">
            <a:alphaModFix/>
          </a:blip>
          <a:stretch>
            <a:fillRect/>
          </a:stretch>
        </p:blipFill>
        <p:spPr>
          <a:xfrm>
            <a:off x="1114425" y="2112950"/>
            <a:ext cx="6915150" cy="149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 View</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1214425" y="2298700"/>
            <a:ext cx="6715125" cy="112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