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/>
    <p:restoredTop sz="94731"/>
  </p:normalViewPr>
  <p:slideViewPr>
    <p:cSldViewPr snapToGrid="0" snapToObjects="1">
      <p:cViewPr varScale="1">
        <p:scale>
          <a:sx n="149" d="100"/>
          <a:sy n="149" d="100"/>
        </p:scale>
        <p:origin x="11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07127-32A6-264E-B1FF-E15C30A2B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E7209-15DD-254C-A71A-BEB37A810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7215F-E56C-064C-8F40-DDBD39D8F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14C-6CBD-D14A-B73C-66CB4FAA070C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F50E3-F0A6-FA4A-AAA9-DC8A39CF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3B7E0-3A77-194A-8889-34D42181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BB3A-7DC0-9049-8639-A7A17F7F5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8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4FC4-A742-8541-A350-F24BF346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E9C2F-B8A0-C542-9AD3-0FB476C5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F18D8-789E-DF44-BD67-44CD2AF0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14C-6CBD-D14A-B73C-66CB4FAA070C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ED3BE-2990-DA47-9ED7-3133EC25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3EA1B-4CB5-4E48-BC61-7A9D107F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BB3A-7DC0-9049-8639-A7A17F7F5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4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863EA5-D2D8-6143-A5AF-E670FED68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920FB-C241-C146-8600-E28FF896F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2302A-BCEE-6C40-8055-8FEF3F86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14C-6CBD-D14A-B73C-66CB4FAA070C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FC8F8-EB92-E34E-A537-708B64CA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6D056-4D31-5447-A8B6-14875FF7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BB3A-7DC0-9049-8639-A7A17F7F5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D27D8-5F01-8641-B812-425C6382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DB56B-522D-764C-888E-914CE9C6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D0475-FB26-C74F-83E4-CCDCE4B9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14C-6CBD-D14A-B73C-66CB4FAA070C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6A418-173F-E84B-B25C-D796443FC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5DF14-04B4-A943-8BD5-7ED00C9D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BB3A-7DC0-9049-8639-A7A17F7F5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7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7A29-7538-8E4F-892A-801F36FC0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1E6B5-BE75-FB4F-92C8-86B2910D5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81578-BAD6-D547-A9E2-1ED0649F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14C-6CBD-D14A-B73C-66CB4FAA070C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7BD3A-7051-4E44-BCC5-B4EC5B239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1B62C-8BDA-8043-8452-3396B76E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BB3A-7DC0-9049-8639-A7A17F7F5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7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AAED-0865-084E-AF72-F0B894C3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12844-CC28-2542-990F-548799F4F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2DC41-E774-E447-9147-AF3AD800F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8C799-E455-6A48-B498-758EF43F3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14C-6CBD-D14A-B73C-66CB4FAA070C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D7103-A7C7-494E-81F3-A8DC79C5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77794-43C6-254C-B146-EB157D6B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BB3A-7DC0-9049-8639-A7A17F7F5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3B2B-72A1-7247-BA3A-C9F47085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E88C6-33EC-8E42-9851-578DE4EEF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99533-0997-C749-AB60-F17B622A3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05C74-C0AC-304B-99F4-A422CE69A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C8BCE-3570-464F-8C69-3DBF3DD42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AE3B8-4964-AC4C-A63B-F9E05E0E5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14C-6CBD-D14A-B73C-66CB4FAA070C}" type="datetimeFigureOut">
              <a:rPr lang="en-US" smtClean="0"/>
              <a:t>11/3/20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30F83-760B-B64A-95B3-7875C53D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A0771-649D-EE49-8FE6-F2D407C2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BB3A-7DC0-9049-8639-A7A17F7F5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4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3010-B5A8-2C41-9DCE-154785A35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58BC72-B89F-7540-9752-45B634C5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14C-6CBD-D14A-B73C-66CB4FAA070C}" type="datetimeFigureOut">
              <a:rPr lang="en-US" smtClean="0"/>
              <a:t>11/3/20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2574D-4CC1-AA42-821E-591B7FCD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BF3FE-BADE-F34B-BE05-0CC707ED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BB3A-7DC0-9049-8639-A7A17F7F5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A5224-C95F-004E-862F-E691F97B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14C-6CBD-D14A-B73C-66CB4FAA070C}" type="datetimeFigureOut">
              <a:rPr lang="en-US" smtClean="0"/>
              <a:t>11/3/20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3405F-841B-1642-8EFC-F45C1879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BE893-BAA0-A942-BB70-CBCF838D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BB3A-7DC0-9049-8639-A7A17F7F5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31FE-5D93-8543-95E5-966F6D05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425D6-51FA-CE48-828D-7EA068446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A3907-B4CA-A843-BE6A-2F9E62855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37550-5F32-464C-9974-CF6F48BE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14C-6CBD-D14A-B73C-66CB4FAA070C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5B298-7D76-154D-909F-98E82F2E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05D05-D0AC-314F-846B-6A5AFBE2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BB3A-7DC0-9049-8639-A7A17F7F5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1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6DF5-9322-5F4D-9410-4B1583FFF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47F1B7-BC17-4C43-B150-7ADA92033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9F37C-51AA-384C-9EA2-22767FB0A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0A8DB-FCB4-3A48-9633-4198DECD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14C-6CBD-D14A-B73C-66CB4FAA070C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55D10-DF1A-104C-810F-806A5381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7C302-6F1F-9F44-9731-24C60584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BB3A-7DC0-9049-8639-A7A17F7F5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3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722B8-369D-F341-8B0C-E714A20E2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06DEB-1790-6441-8A85-C9D47D852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9D282-4DD6-7140-AC8E-F1702A48A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8A14C-6CBD-D14A-B73C-66CB4FAA070C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09947-9594-774D-BDD4-2FA5C256C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A39E9-658D-8F4A-B69F-E45E2AAB2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7BB3A-7DC0-9049-8639-A7A17F7F5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8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keyboard, computer, electronics, indoor&#10;&#10;Description automatically generated">
            <a:extLst>
              <a:ext uri="{FF2B5EF4-FFF2-40B4-BE49-F238E27FC236}">
                <a16:creationId xmlns:a16="http://schemas.microsoft.com/office/drawing/2014/main" id="{3B2CAF20-582E-064B-84A2-45F8C5B75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07" y="1551709"/>
            <a:ext cx="8396697" cy="3694546"/>
          </a:xfrm>
          <a:prstGeom prst="rect">
            <a:avLst/>
          </a:prstGeom>
        </p:spPr>
      </p:pic>
      <p:pic>
        <p:nvPicPr>
          <p:cNvPr id="9" name="Graphic 8" descr="Mouse">
            <a:extLst>
              <a:ext uri="{FF2B5EF4-FFF2-40B4-BE49-F238E27FC236}">
                <a16:creationId xmlns:a16="http://schemas.microsoft.com/office/drawing/2014/main" id="{1E37FB94-3699-4F45-AF33-5EBD50A0D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48158" y="1342644"/>
            <a:ext cx="4172712" cy="4172712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F4B8A3BA-DBFE-0C4D-8D34-DC6988F30AA2}"/>
              </a:ext>
            </a:extLst>
          </p:cNvPr>
          <p:cNvGrpSpPr/>
          <p:nvPr/>
        </p:nvGrpSpPr>
        <p:grpSpPr>
          <a:xfrm>
            <a:off x="2654376" y="2817091"/>
            <a:ext cx="1565564" cy="1011381"/>
            <a:chOff x="1440873" y="2817091"/>
            <a:chExt cx="1565564" cy="1011381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9830149-AFCF-6445-AE52-A92DA7D86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564" y="2817091"/>
              <a:ext cx="0" cy="54032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C4F367A-8BC5-5946-A498-28989DB9DD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0655" y="2817091"/>
              <a:ext cx="0" cy="54032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95A37F-D1AC-BB48-BF1A-35ACF0ECC633}"/>
                </a:ext>
              </a:extLst>
            </p:cNvPr>
            <p:cNvCxnSpPr>
              <a:cxnSpLocks/>
            </p:cNvCxnSpPr>
            <p:nvPr/>
          </p:nvCxnSpPr>
          <p:spPr>
            <a:xfrm>
              <a:off x="2350655" y="3338945"/>
              <a:ext cx="65578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CBB01A-6BEF-AB49-96A7-30D41552CDF7}"/>
                </a:ext>
              </a:extLst>
            </p:cNvPr>
            <p:cNvCxnSpPr>
              <a:cxnSpLocks/>
            </p:cNvCxnSpPr>
            <p:nvPr/>
          </p:nvCxnSpPr>
          <p:spPr>
            <a:xfrm>
              <a:off x="1445492" y="3828472"/>
              <a:ext cx="156094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578AB48-88D1-114B-81F2-10D064A7842B}"/>
                </a:ext>
              </a:extLst>
            </p:cNvPr>
            <p:cNvCxnSpPr/>
            <p:nvPr/>
          </p:nvCxnSpPr>
          <p:spPr>
            <a:xfrm flipV="1">
              <a:off x="1440873" y="3357418"/>
              <a:ext cx="0" cy="47105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9491141-7298-7E48-AA06-C2B113A1D3D3}"/>
                </a:ext>
              </a:extLst>
            </p:cNvPr>
            <p:cNvCxnSpPr/>
            <p:nvPr/>
          </p:nvCxnSpPr>
          <p:spPr>
            <a:xfrm flipV="1">
              <a:off x="3006437" y="3357418"/>
              <a:ext cx="0" cy="47105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FB3941-7A1E-A544-B0D0-F9A215C0E0A0}"/>
                </a:ext>
              </a:extLst>
            </p:cNvPr>
            <p:cNvCxnSpPr>
              <a:cxnSpLocks/>
            </p:cNvCxnSpPr>
            <p:nvPr/>
          </p:nvCxnSpPr>
          <p:spPr>
            <a:xfrm>
              <a:off x="1440873" y="3357418"/>
              <a:ext cx="37869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AEF3EA8-FD0E-DF4E-A4E9-A9BF8426DE40}"/>
                </a:ext>
              </a:extLst>
            </p:cNvPr>
            <p:cNvCxnSpPr>
              <a:cxnSpLocks/>
            </p:cNvCxnSpPr>
            <p:nvPr/>
          </p:nvCxnSpPr>
          <p:spPr>
            <a:xfrm>
              <a:off x="1819564" y="2817091"/>
              <a:ext cx="53109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1CE6999-BCDA-6447-991D-AE7FD3CD4CD8}"/>
              </a:ext>
            </a:extLst>
          </p:cNvPr>
          <p:cNvGrpSpPr/>
          <p:nvPr/>
        </p:nvGrpSpPr>
        <p:grpSpPr>
          <a:xfrm>
            <a:off x="7715902" y="4359563"/>
            <a:ext cx="1597892" cy="554181"/>
            <a:chOff x="1440873" y="2949010"/>
            <a:chExt cx="1565564" cy="87946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A802970-8EF8-AA4F-9604-AD00F3AA9C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7207" y="2949010"/>
              <a:ext cx="0" cy="4084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8E17104-BD0F-B244-9F29-FC69552D6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245" y="2949010"/>
              <a:ext cx="0" cy="4084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7FD0FE3-F344-2140-8288-FB6E311BD1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245" y="3338945"/>
              <a:ext cx="554192" cy="1847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9B25011-2C9D-1E42-A878-DA06BD387589}"/>
                </a:ext>
              </a:extLst>
            </p:cNvPr>
            <p:cNvCxnSpPr>
              <a:cxnSpLocks/>
            </p:cNvCxnSpPr>
            <p:nvPr/>
          </p:nvCxnSpPr>
          <p:spPr>
            <a:xfrm>
              <a:off x="1445492" y="3828472"/>
              <a:ext cx="156094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8DD0273-5E0D-7C4C-96F5-A8D0ADDB697F}"/>
                </a:ext>
              </a:extLst>
            </p:cNvPr>
            <p:cNvCxnSpPr/>
            <p:nvPr/>
          </p:nvCxnSpPr>
          <p:spPr>
            <a:xfrm flipV="1">
              <a:off x="1440873" y="3357418"/>
              <a:ext cx="0" cy="47105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7640D6-3324-4940-B554-0EF1C3E520F3}"/>
                </a:ext>
              </a:extLst>
            </p:cNvPr>
            <p:cNvCxnSpPr/>
            <p:nvPr/>
          </p:nvCxnSpPr>
          <p:spPr>
            <a:xfrm flipV="1">
              <a:off x="3006437" y="3357418"/>
              <a:ext cx="0" cy="47105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684F8C4-6A97-EB4B-BA0D-BF5A3AC06989}"/>
                </a:ext>
              </a:extLst>
            </p:cNvPr>
            <p:cNvCxnSpPr>
              <a:cxnSpLocks/>
            </p:cNvCxnSpPr>
            <p:nvPr/>
          </p:nvCxnSpPr>
          <p:spPr>
            <a:xfrm>
              <a:off x="1440873" y="3357418"/>
              <a:ext cx="49633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B0F4A5D-DA64-2548-8025-20FEB9C6C2AD}"/>
                </a:ext>
              </a:extLst>
            </p:cNvPr>
            <p:cNvCxnSpPr>
              <a:cxnSpLocks/>
            </p:cNvCxnSpPr>
            <p:nvPr/>
          </p:nvCxnSpPr>
          <p:spPr>
            <a:xfrm>
              <a:off x="1937207" y="2949010"/>
              <a:ext cx="53109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BF109AF-9E07-CB42-ACC6-64E6F419ABD4}"/>
              </a:ext>
            </a:extLst>
          </p:cNvPr>
          <p:cNvCxnSpPr>
            <a:cxnSpLocks/>
          </p:cNvCxnSpPr>
          <p:nvPr/>
        </p:nvCxnSpPr>
        <p:spPr>
          <a:xfrm>
            <a:off x="3420994" y="3828472"/>
            <a:ext cx="2975528" cy="23783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6104993-4199-2B47-95DB-4A8ED7F4F9DC}"/>
              </a:ext>
            </a:extLst>
          </p:cNvPr>
          <p:cNvCxnSpPr>
            <a:cxnSpLocks/>
          </p:cNvCxnSpPr>
          <p:nvPr/>
        </p:nvCxnSpPr>
        <p:spPr>
          <a:xfrm flipV="1">
            <a:off x="6396522" y="4913744"/>
            <a:ext cx="2148487" cy="12930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EFDAAFB-C67D-244D-A44B-E85C0DA31638}"/>
              </a:ext>
            </a:extLst>
          </p:cNvPr>
          <p:cNvSpPr txBox="1"/>
          <p:nvPr/>
        </p:nvSpPr>
        <p:spPr>
          <a:xfrm>
            <a:off x="5997049" y="6206836"/>
            <a:ext cx="79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MOVE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E0943AD-EB45-AA4A-BA1E-231E0A075E44}"/>
              </a:ext>
            </a:extLst>
          </p:cNvPr>
          <p:cNvSpPr/>
          <p:nvPr/>
        </p:nvSpPr>
        <p:spPr>
          <a:xfrm>
            <a:off x="9872353" y="1995055"/>
            <a:ext cx="789950" cy="12099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BA014B3-2AC8-1C43-8EE7-BDD73A707B99}"/>
              </a:ext>
            </a:extLst>
          </p:cNvPr>
          <p:cNvCxnSpPr>
            <a:cxnSpLocks/>
          </p:cNvCxnSpPr>
          <p:nvPr/>
        </p:nvCxnSpPr>
        <p:spPr>
          <a:xfrm flipV="1">
            <a:off x="10267328" y="1099127"/>
            <a:ext cx="450015" cy="8992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B161E32-7D5E-854C-9C72-A7938F6494A3}"/>
              </a:ext>
            </a:extLst>
          </p:cNvPr>
          <p:cNvSpPr txBox="1"/>
          <p:nvPr/>
        </p:nvSpPr>
        <p:spPr>
          <a:xfrm>
            <a:off x="10717343" y="729795"/>
            <a:ext cx="93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ATTACK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AC25843-808E-0C4B-91BE-CE8F4C31E828}"/>
              </a:ext>
            </a:extLst>
          </p:cNvPr>
          <p:cNvSpPr/>
          <p:nvPr/>
        </p:nvSpPr>
        <p:spPr>
          <a:xfrm>
            <a:off x="3621816" y="2835562"/>
            <a:ext cx="438792" cy="4849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A967D87-DA21-CC48-AC85-E6707581573F}"/>
              </a:ext>
            </a:extLst>
          </p:cNvPr>
          <p:cNvCxnSpPr>
            <a:cxnSpLocks/>
          </p:cNvCxnSpPr>
          <p:nvPr/>
        </p:nvCxnSpPr>
        <p:spPr>
          <a:xfrm flipV="1">
            <a:off x="4018419" y="1417779"/>
            <a:ext cx="1222139" cy="15229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D9876BC-D185-0344-B5DF-01377F7592BA}"/>
              </a:ext>
            </a:extLst>
          </p:cNvPr>
          <p:cNvSpPr txBox="1"/>
          <p:nvPr/>
        </p:nvSpPr>
        <p:spPr>
          <a:xfrm>
            <a:off x="5292377" y="1106893"/>
            <a:ext cx="1607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OPEN / CLOSE SHOP MENU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F78C9B7-E0D0-4341-B901-684DD896B40A}"/>
              </a:ext>
            </a:extLst>
          </p:cNvPr>
          <p:cNvSpPr/>
          <p:nvPr/>
        </p:nvSpPr>
        <p:spPr>
          <a:xfrm>
            <a:off x="1776921" y="3875033"/>
            <a:ext cx="535709" cy="4334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0E632B8-9D99-C241-AD80-017E54D094B0}"/>
              </a:ext>
            </a:extLst>
          </p:cNvPr>
          <p:cNvSpPr/>
          <p:nvPr/>
        </p:nvSpPr>
        <p:spPr>
          <a:xfrm>
            <a:off x="8122229" y="3875033"/>
            <a:ext cx="1191563" cy="4334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0087DA4-6FB9-AE4D-A6CD-BA0F7ACA8796}"/>
              </a:ext>
            </a:extLst>
          </p:cNvPr>
          <p:cNvCxnSpPr>
            <a:cxnSpLocks/>
            <a:endCxn id="61" idx="4"/>
          </p:cNvCxnSpPr>
          <p:nvPr/>
        </p:nvCxnSpPr>
        <p:spPr>
          <a:xfrm flipH="1" flipV="1">
            <a:off x="2044776" y="4308446"/>
            <a:ext cx="909598" cy="14458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E5F1B89-9865-AB4C-89BC-AB59BB9FA769}"/>
              </a:ext>
            </a:extLst>
          </p:cNvPr>
          <p:cNvCxnSpPr>
            <a:cxnSpLocks/>
          </p:cNvCxnSpPr>
          <p:nvPr/>
        </p:nvCxnSpPr>
        <p:spPr>
          <a:xfrm flipV="1">
            <a:off x="2954374" y="4171464"/>
            <a:ext cx="5228149" cy="15643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1E258B0-D849-FB47-9270-CAFD94114AFB}"/>
              </a:ext>
            </a:extLst>
          </p:cNvPr>
          <p:cNvSpPr txBox="1"/>
          <p:nvPr/>
        </p:nvSpPr>
        <p:spPr>
          <a:xfrm>
            <a:off x="2444248" y="5725910"/>
            <a:ext cx="90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SPRINT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8525A83-2843-614C-8F28-26815463500B}"/>
              </a:ext>
            </a:extLst>
          </p:cNvPr>
          <p:cNvSpPr/>
          <p:nvPr/>
        </p:nvSpPr>
        <p:spPr>
          <a:xfrm>
            <a:off x="2227212" y="2346703"/>
            <a:ext cx="535709" cy="4334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AC41C02-6804-4945-ABE4-8BBB6978F760}"/>
              </a:ext>
            </a:extLst>
          </p:cNvPr>
          <p:cNvSpPr/>
          <p:nvPr/>
        </p:nvSpPr>
        <p:spPr>
          <a:xfrm>
            <a:off x="2765212" y="2344235"/>
            <a:ext cx="535709" cy="4334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9D2CA7-D4D0-5E4E-836B-8652EA377218}"/>
              </a:ext>
            </a:extLst>
          </p:cNvPr>
          <p:cNvSpPr/>
          <p:nvPr/>
        </p:nvSpPr>
        <p:spPr>
          <a:xfrm>
            <a:off x="3305503" y="2346415"/>
            <a:ext cx="535709" cy="4334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AB8AD7B-5104-7845-AC02-1BA1FEDA8373}"/>
              </a:ext>
            </a:extLst>
          </p:cNvPr>
          <p:cNvCxnSpPr>
            <a:cxnSpLocks/>
          </p:cNvCxnSpPr>
          <p:nvPr/>
        </p:nvCxnSpPr>
        <p:spPr>
          <a:xfrm flipH="1" flipV="1">
            <a:off x="2024063" y="858792"/>
            <a:ext cx="389815" cy="14957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0CA4D02-B407-DE4E-A940-440314C40B30}"/>
              </a:ext>
            </a:extLst>
          </p:cNvPr>
          <p:cNvCxnSpPr>
            <a:cxnSpLocks/>
          </p:cNvCxnSpPr>
          <p:nvPr/>
        </p:nvCxnSpPr>
        <p:spPr>
          <a:xfrm flipV="1">
            <a:off x="3012119" y="1122219"/>
            <a:ext cx="427348" cy="12186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4308037-3FC4-0947-8328-2BD0089ACDC4}"/>
              </a:ext>
            </a:extLst>
          </p:cNvPr>
          <p:cNvCxnSpPr>
            <a:cxnSpLocks/>
          </p:cNvCxnSpPr>
          <p:nvPr/>
        </p:nvCxnSpPr>
        <p:spPr>
          <a:xfrm flipV="1">
            <a:off x="3549677" y="831513"/>
            <a:ext cx="1222139" cy="15229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D4AD8E3-F240-3C44-9E20-19E8D90F65A1}"/>
              </a:ext>
            </a:extLst>
          </p:cNvPr>
          <p:cNvSpPr txBox="1"/>
          <p:nvPr/>
        </p:nvSpPr>
        <p:spPr>
          <a:xfrm>
            <a:off x="4380649" y="510553"/>
            <a:ext cx="14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LEAP ATTACK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61B75A-2BAF-6C41-B835-4179CAADB621}"/>
              </a:ext>
            </a:extLst>
          </p:cNvPr>
          <p:cNvSpPr txBox="1"/>
          <p:nvPr/>
        </p:nvSpPr>
        <p:spPr>
          <a:xfrm>
            <a:off x="2521840" y="762758"/>
            <a:ext cx="1367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HELICOPTER ATTACK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28856B4-FA82-A140-9BD8-7C9814F946BC}"/>
              </a:ext>
            </a:extLst>
          </p:cNvPr>
          <p:cNvSpPr txBox="1"/>
          <p:nvPr/>
        </p:nvSpPr>
        <p:spPr>
          <a:xfrm>
            <a:off x="1343092" y="245742"/>
            <a:ext cx="1492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WHIRLWIND ATTACK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01FE9B4-DF57-A84B-90A5-911A01649B66}"/>
              </a:ext>
            </a:extLst>
          </p:cNvPr>
          <p:cNvSpPr txBox="1"/>
          <p:nvPr/>
        </p:nvSpPr>
        <p:spPr>
          <a:xfrm>
            <a:off x="8182523" y="6069536"/>
            <a:ext cx="385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MOVE MOUSE TO CONTROL CAMERA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1908D44-209F-2C4D-9347-F232268C8CD8}"/>
              </a:ext>
            </a:extLst>
          </p:cNvPr>
          <p:cNvSpPr/>
          <p:nvPr/>
        </p:nvSpPr>
        <p:spPr>
          <a:xfrm>
            <a:off x="3851984" y="4400209"/>
            <a:ext cx="2747684" cy="4334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D290A97-7169-9E4A-AC57-46934F0C4433}"/>
              </a:ext>
            </a:extLst>
          </p:cNvPr>
          <p:cNvCxnSpPr>
            <a:cxnSpLocks/>
          </p:cNvCxnSpPr>
          <p:nvPr/>
        </p:nvCxnSpPr>
        <p:spPr>
          <a:xfrm flipH="1">
            <a:off x="5657316" y="948583"/>
            <a:ext cx="3107228" cy="34516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473629E-6408-644D-B685-2BB79B736BA9}"/>
              </a:ext>
            </a:extLst>
          </p:cNvPr>
          <p:cNvSpPr txBox="1"/>
          <p:nvPr/>
        </p:nvSpPr>
        <p:spPr>
          <a:xfrm>
            <a:off x="8404194" y="639283"/>
            <a:ext cx="90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JUMP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70818CA-85FA-3843-B8F3-C0F6323A21F7}"/>
              </a:ext>
            </a:extLst>
          </p:cNvPr>
          <p:cNvSpPr/>
          <p:nvPr/>
        </p:nvSpPr>
        <p:spPr>
          <a:xfrm>
            <a:off x="1728433" y="1932759"/>
            <a:ext cx="535709" cy="4334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5CF350A-96AC-7E45-93D9-86CC53A526BF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9298" y="1366299"/>
            <a:ext cx="927588" cy="6299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D4E71C7-506C-FA4C-A1D4-D042B9902DFE}"/>
              </a:ext>
            </a:extLst>
          </p:cNvPr>
          <p:cNvSpPr txBox="1"/>
          <p:nvPr/>
        </p:nvSpPr>
        <p:spPr>
          <a:xfrm>
            <a:off x="205162" y="1034693"/>
            <a:ext cx="126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EXIT GAME</a:t>
            </a:r>
          </a:p>
        </p:txBody>
      </p:sp>
    </p:spTree>
    <p:extLst>
      <p:ext uri="{BB962C8B-B14F-4D97-AF65-F5344CB8AC3E}">
        <p14:creationId xmlns:p14="http://schemas.microsoft.com/office/powerpoint/2010/main" val="2154185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22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Toya Okeke</dc:creator>
  <cp:lastModifiedBy>Toya Okeke</cp:lastModifiedBy>
  <cp:revision>7</cp:revision>
  <dcterms:created xsi:type="dcterms:W3CDTF">2020-10-31T17:07:56Z</dcterms:created>
  <dcterms:modified xsi:type="dcterms:W3CDTF">2020-11-04T06:32:33Z</dcterms:modified>
</cp:coreProperties>
</file>