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60" r:id="rId4"/>
    <p:sldId id="261" r:id="rId5"/>
    <p:sldId id="262" r:id="rId6"/>
    <p:sldId id="259" r:id="rId7"/>
    <p:sldId id="258"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34587" autoAdjust="0"/>
    <p:restoredTop sz="94648" autoAdjust="0"/>
  </p:normalViewPr>
  <p:slideViewPr>
    <p:cSldViewPr>
      <p:cViewPr varScale="1">
        <p:scale>
          <a:sx n="109" d="100"/>
          <a:sy n="109" d="100"/>
        </p:scale>
        <p:origin x="-167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6F5C41E-3152-4032-A89B-17F9EFF189E2}" type="datetimeFigureOut">
              <a:rPr lang="en-US" smtClean="0"/>
              <a:pPr/>
              <a:t>2/1/2025</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E1579285-13B2-4909-AD0E-01A2F38007A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6F5C41E-3152-4032-A89B-17F9EFF189E2}" type="datetimeFigureOut">
              <a:rPr lang="en-US" smtClean="0"/>
              <a:pPr/>
              <a:t>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579285-13B2-4909-AD0E-01A2F38007A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6F5C41E-3152-4032-A89B-17F9EFF189E2}" type="datetimeFigureOut">
              <a:rPr lang="en-US" smtClean="0"/>
              <a:pPr/>
              <a:t>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579285-13B2-4909-AD0E-01A2F38007A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6F5C41E-3152-4032-A89B-17F9EFF189E2}" type="datetimeFigureOut">
              <a:rPr lang="en-US" smtClean="0"/>
              <a:pPr/>
              <a:t>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579285-13B2-4909-AD0E-01A2F38007A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6F5C41E-3152-4032-A89B-17F9EFF189E2}" type="datetimeFigureOut">
              <a:rPr lang="en-US" smtClean="0"/>
              <a:pPr/>
              <a:t>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579285-13B2-4909-AD0E-01A2F38007A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6F5C41E-3152-4032-A89B-17F9EFF189E2}" type="datetimeFigureOut">
              <a:rPr lang="en-US" smtClean="0"/>
              <a:pPr/>
              <a:t>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579285-13B2-4909-AD0E-01A2F38007A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6F5C41E-3152-4032-A89B-17F9EFF189E2}" type="datetimeFigureOut">
              <a:rPr lang="en-US" smtClean="0"/>
              <a:pPr/>
              <a:t>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579285-13B2-4909-AD0E-01A2F38007A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6F5C41E-3152-4032-A89B-17F9EFF189E2}" type="datetimeFigureOut">
              <a:rPr lang="en-US" smtClean="0"/>
              <a:pPr/>
              <a:t>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579285-13B2-4909-AD0E-01A2F38007A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F5C41E-3152-4032-A89B-17F9EFF189E2}" type="datetimeFigureOut">
              <a:rPr lang="en-US" smtClean="0"/>
              <a:pPr/>
              <a:t>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579285-13B2-4909-AD0E-01A2F38007A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6F5C41E-3152-4032-A89B-17F9EFF189E2}" type="datetimeFigureOut">
              <a:rPr lang="en-US" smtClean="0"/>
              <a:pPr/>
              <a:t>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579285-13B2-4909-AD0E-01A2F38007A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6F5C41E-3152-4032-A89B-17F9EFF189E2}" type="datetimeFigureOut">
              <a:rPr lang="en-US" smtClean="0"/>
              <a:pPr/>
              <a:t>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E1579285-13B2-4909-AD0E-01A2F38007AC}"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6F5C41E-3152-4032-A89B-17F9EFF189E2}" type="datetimeFigureOut">
              <a:rPr lang="en-US" smtClean="0"/>
              <a:pPr/>
              <a:t>2/1/2025</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1579285-13B2-4909-AD0E-01A2F38007AC}"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571480"/>
            <a:ext cx="7772400" cy="2928958"/>
          </a:xfrm>
        </p:spPr>
        <p:txBody>
          <a:bodyPr>
            <a:normAutofit/>
          </a:bodyPr>
          <a:lstStyle/>
          <a:p>
            <a:r>
              <a:rPr lang="en-US" sz="3600" dirty="0" smtClean="0"/>
              <a:t>Couture AI: Clothing Image Generator Using Stable Diffusion pipeline</a:t>
            </a:r>
            <a:r>
              <a:rPr lang="en-US" dirty="0" smtClean="0"/>
              <a:t/>
            </a:r>
            <a:br>
              <a:rPr lang="en-US" dirty="0" smtClean="0"/>
            </a:br>
            <a:endParaRPr lang="en-US" dirty="0"/>
          </a:p>
        </p:txBody>
      </p:sp>
      <p:sp>
        <p:nvSpPr>
          <p:cNvPr id="3" name="Subtitle 2"/>
          <p:cNvSpPr>
            <a:spLocks noGrp="1"/>
          </p:cNvSpPr>
          <p:nvPr>
            <p:ph type="subTitle" idx="1"/>
          </p:nvPr>
        </p:nvSpPr>
        <p:spPr>
          <a:xfrm>
            <a:off x="1371600" y="2857496"/>
            <a:ext cx="6400800" cy="3857652"/>
          </a:xfrm>
        </p:spPr>
        <p:txBody>
          <a:bodyPr>
            <a:normAutofit/>
          </a:bodyPr>
          <a:lstStyle/>
          <a:p>
            <a:r>
              <a:rPr lang="en-US" dirty="0" smtClean="0"/>
              <a:t>AI-powered Fashion Image generation</a:t>
            </a:r>
          </a:p>
          <a:p>
            <a:pPr algn="l"/>
            <a:r>
              <a:rPr lang="en-US" sz="2400" dirty="0" smtClean="0"/>
              <a:t>TEAM NAME:VISION VENTURE</a:t>
            </a:r>
          </a:p>
          <a:p>
            <a:pPr algn="l"/>
            <a:r>
              <a:rPr lang="en-US" sz="2400" dirty="0" smtClean="0"/>
              <a:t>TEAM MEMBERS:</a:t>
            </a:r>
          </a:p>
          <a:p>
            <a:pPr algn="l"/>
            <a:r>
              <a:rPr lang="en-US" sz="2400" dirty="0" err="1" smtClean="0"/>
              <a:t>G.Mounika</a:t>
            </a:r>
            <a:endParaRPr lang="en-US" sz="2400" dirty="0" smtClean="0"/>
          </a:p>
          <a:p>
            <a:pPr algn="l"/>
            <a:r>
              <a:rPr lang="en-US" sz="2400" dirty="0" err="1" smtClean="0"/>
              <a:t>G.Lavanya</a:t>
            </a:r>
            <a:endParaRPr lang="en-US" sz="2400" dirty="0" smtClean="0"/>
          </a:p>
          <a:p>
            <a:pPr algn="l"/>
            <a:r>
              <a:rPr lang="en-US" sz="2400" dirty="0" err="1" smtClean="0"/>
              <a:t>N.Malavika</a:t>
            </a:r>
            <a:endParaRPr lang="en-US" sz="2400" dirty="0" smtClean="0"/>
          </a:p>
          <a:p>
            <a:pPr algn="l"/>
            <a:r>
              <a:rPr lang="en-US" sz="2400" dirty="0" err="1" smtClean="0"/>
              <a:t>Y.Meghana</a:t>
            </a:r>
            <a:r>
              <a:rPr lang="en-US" sz="2400" dirty="0" smtClean="0"/>
              <a:t> Reddy</a:t>
            </a:r>
          </a:p>
          <a:p>
            <a:pPr algn="l"/>
            <a:endParaRPr lang="en-US" sz="2400"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0"/>
            <a:ext cx="8229600" cy="2071678"/>
          </a:xfrm>
        </p:spPr>
        <p:txBody>
          <a:bodyPr>
            <a:normAutofit/>
          </a:bodyPr>
          <a:lstStyle/>
          <a:p>
            <a:pPr algn="l"/>
            <a:r>
              <a:rPr lang="en-US" sz="4000" dirty="0" smtClean="0"/>
              <a:t>What is Counter AI?</a:t>
            </a:r>
            <a:r>
              <a:rPr lang="en-US" sz="1800" dirty="0" smtClean="0"/>
              <a:t/>
            </a:r>
            <a:br>
              <a:rPr lang="en-US" sz="1800" dirty="0" smtClean="0"/>
            </a:br>
            <a:r>
              <a:rPr lang="en-US" sz="1800" dirty="0" smtClean="0"/>
              <a:t>"Counter AI" generally refers to artificial intelligence systems or techniques designed to </a:t>
            </a:r>
            <a:r>
              <a:rPr lang="en-US" sz="1800" b="1" dirty="0" smtClean="0"/>
              <a:t>counteract, defend against, or oppose</a:t>
            </a:r>
            <a:r>
              <a:rPr lang="en-US" sz="1800" dirty="0" smtClean="0"/>
              <a:t> other AI systems or harmful AI-generated content</a:t>
            </a:r>
            <a:endParaRPr lang="en-US" sz="1800" dirty="0"/>
          </a:p>
        </p:txBody>
      </p:sp>
      <p:sp>
        <p:nvSpPr>
          <p:cNvPr id="3" name="Content Placeholder 2"/>
          <p:cNvSpPr>
            <a:spLocks noGrp="1"/>
          </p:cNvSpPr>
          <p:nvPr>
            <p:ph idx="1"/>
          </p:nvPr>
        </p:nvSpPr>
        <p:spPr>
          <a:xfrm rot="10800000" flipV="1">
            <a:off x="457200" y="6126163"/>
            <a:ext cx="8229600" cy="446109"/>
          </a:xfrm>
        </p:spPr>
        <p:txBody>
          <a:bodyPr>
            <a:normAutofit fontScale="92500" lnSpcReduction="10000"/>
          </a:bodyPr>
          <a:lstStyle/>
          <a:p>
            <a:r>
              <a:rPr lang="en-US" b="1" dirty="0" smtClean="0"/>
              <a:t>5. Enhanced Customer Experience</a:t>
            </a:r>
            <a:endParaRPr lang="en-US" b="1" dirty="0"/>
          </a:p>
        </p:txBody>
      </p:sp>
      <p:sp>
        <p:nvSpPr>
          <p:cNvPr id="6" name="Rectangle 5"/>
          <p:cNvSpPr/>
          <p:nvPr/>
        </p:nvSpPr>
        <p:spPr>
          <a:xfrm>
            <a:off x="544002" y="2300066"/>
            <a:ext cx="7242708" cy="400110"/>
          </a:xfrm>
          <a:prstGeom prst="rect">
            <a:avLst/>
          </a:prstGeom>
        </p:spPr>
        <p:txBody>
          <a:bodyPr wrap="square">
            <a:spAutoFit/>
          </a:bodyPr>
          <a:lstStyle/>
          <a:p>
            <a:r>
              <a:rPr lang="en-US" sz="2000" b="1" dirty="0" smtClean="0"/>
              <a:t>Overview of AI-based clothing image generation</a:t>
            </a:r>
            <a:endParaRPr lang="en-US" sz="2000" b="1" dirty="0"/>
          </a:p>
        </p:txBody>
      </p:sp>
      <p:sp>
        <p:nvSpPr>
          <p:cNvPr id="7" name="Rectangle 6"/>
          <p:cNvSpPr/>
          <p:nvPr/>
        </p:nvSpPr>
        <p:spPr>
          <a:xfrm>
            <a:off x="428596" y="2786058"/>
            <a:ext cx="8286808" cy="1200329"/>
          </a:xfrm>
          <a:prstGeom prst="rect">
            <a:avLst/>
          </a:prstGeom>
        </p:spPr>
        <p:txBody>
          <a:bodyPr wrap="square">
            <a:spAutoFit/>
          </a:bodyPr>
          <a:lstStyle/>
          <a:p>
            <a:r>
              <a:rPr lang="en-US" b="1" dirty="0" smtClean="0"/>
              <a:t>AI-based clothing image generation</a:t>
            </a:r>
            <a:r>
              <a:rPr lang="en-US" dirty="0" smtClean="0"/>
              <a:t> refers to the use of artificial intelligence, particularly deep learning models, to generate realistic clothing images from text descriptions, sketches, or other input data. </a:t>
            </a:r>
            <a:endParaRPr lang="en-US" dirty="0"/>
          </a:p>
          <a:p>
            <a:endParaRPr lang="en-US" dirty="0"/>
          </a:p>
        </p:txBody>
      </p:sp>
      <p:sp>
        <p:nvSpPr>
          <p:cNvPr id="8" name="Rectangle 7"/>
          <p:cNvSpPr/>
          <p:nvPr/>
        </p:nvSpPr>
        <p:spPr>
          <a:xfrm>
            <a:off x="571472" y="3714752"/>
            <a:ext cx="7286676" cy="369332"/>
          </a:xfrm>
          <a:prstGeom prst="rect">
            <a:avLst/>
          </a:prstGeom>
        </p:spPr>
        <p:txBody>
          <a:bodyPr wrap="square">
            <a:spAutoFit/>
          </a:bodyPr>
          <a:lstStyle/>
          <a:p>
            <a:r>
              <a:rPr lang="en-US" b="1" dirty="0" smtClean="0"/>
              <a:t>Importance of AI in fashion design and retail</a:t>
            </a:r>
            <a:endParaRPr lang="en-US" b="1" dirty="0"/>
          </a:p>
        </p:txBody>
      </p:sp>
      <p:sp>
        <p:nvSpPr>
          <p:cNvPr id="9" name="Rectangle 8"/>
          <p:cNvSpPr/>
          <p:nvPr/>
        </p:nvSpPr>
        <p:spPr>
          <a:xfrm>
            <a:off x="500034" y="4071942"/>
            <a:ext cx="8001056" cy="646331"/>
          </a:xfrm>
          <a:prstGeom prst="rect">
            <a:avLst/>
          </a:prstGeom>
        </p:spPr>
        <p:txBody>
          <a:bodyPr wrap="square">
            <a:spAutoFit/>
          </a:bodyPr>
          <a:lstStyle/>
          <a:p>
            <a:r>
              <a:rPr lang="en-US" dirty="0" smtClean="0"/>
              <a:t>AI is becoming increasingly important in both </a:t>
            </a:r>
            <a:r>
              <a:rPr lang="en-US" b="1" dirty="0" smtClean="0"/>
              <a:t>fashion design</a:t>
            </a:r>
            <a:r>
              <a:rPr lang="en-US" dirty="0" smtClean="0"/>
              <a:t> and </a:t>
            </a:r>
            <a:r>
              <a:rPr lang="en-US" b="1" dirty="0" smtClean="0"/>
              <a:t>retail</a:t>
            </a:r>
            <a:r>
              <a:rPr lang="en-US" dirty="0" smtClean="0"/>
              <a:t>, offering numerous benefits that transform the way the industry operates</a:t>
            </a:r>
            <a:endParaRPr lang="en-US" dirty="0"/>
          </a:p>
        </p:txBody>
      </p:sp>
      <p:sp>
        <p:nvSpPr>
          <p:cNvPr id="11" name="Rectangle 10"/>
          <p:cNvSpPr/>
          <p:nvPr/>
        </p:nvSpPr>
        <p:spPr>
          <a:xfrm>
            <a:off x="642910" y="4714884"/>
            <a:ext cx="3071834" cy="369332"/>
          </a:xfrm>
          <a:prstGeom prst="rect">
            <a:avLst/>
          </a:prstGeom>
        </p:spPr>
        <p:txBody>
          <a:bodyPr wrap="square">
            <a:spAutoFit/>
          </a:bodyPr>
          <a:lstStyle/>
          <a:p>
            <a:r>
              <a:rPr lang="en-US" dirty="0" smtClean="0"/>
              <a:t>1. Enhanced </a:t>
            </a:r>
            <a:r>
              <a:rPr lang="en-US" dirty="0" smtClean="0"/>
              <a:t>Design Process</a:t>
            </a:r>
            <a:endParaRPr lang="en-US" dirty="0"/>
          </a:p>
        </p:txBody>
      </p:sp>
      <p:sp>
        <p:nvSpPr>
          <p:cNvPr id="13" name="Rectangle 12"/>
          <p:cNvSpPr/>
          <p:nvPr/>
        </p:nvSpPr>
        <p:spPr>
          <a:xfrm>
            <a:off x="642910" y="5072074"/>
            <a:ext cx="6715172" cy="369332"/>
          </a:xfrm>
          <a:prstGeom prst="rect">
            <a:avLst/>
          </a:prstGeom>
        </p:spPr>
        <p:txBody>
          <a:bodyPr wrap="square">
            <a:spAutoFit/>
          </a:bodyPr>
          <a:lstStyle/>
          <a:p>
            <a:r>
              <a:rPr lang="en-US" dirty="0" smtClean="0"/>
              <a:t>2. Personalization and Customization</a:t>
            </a:r>
            <a:endParaRPr lang="en-US" dirty="0"/>
          </a:p>
        </p:txBody>
      </p:sp>
      <p:sp>
        <p:nvSpPr>
          <p:cNvPr id="14" name="Rectangle 13"/>
          <p:cNvSpPr/>
          <p:nvPr/>
        </p:nvSpPr>
        <p:spPr>
          <a:xfrm>
            <a:off x="642910" y="5429264"/>
            <a:ext cx="4286280" cy="369332"/>
          </a:xfrm>
          <a:prstGeom prst="rect">
            <a:avLst/>
          </a:prstGeom>
        </p:spPr>
        <p:txBody>
          <a:bodyPr wrap="square">
            <a:spAutoFit/>
          </a:bodyPr>
          <a:lstStyle/>
          <a:p>
            <a:r>
              <a:rPr lang="en-US" dirty="0" smtClean="0"/>
              <a:t>3. Optimized Supply Chain Management</a:t>
            </a:r>
            <a:endParaRPr lang="en-US" dirty="0"/>
          </a:p>
        </p:txBody>
      </p:sp>
      <p:sp>
        <p:nvSpPr>
          <p:cNvPr id="15" name="Rectangle 14"/>
          <p:cNvSpPr/>
          <p:nvPr/>
        </p:nvSpPr>
        <p:spPr>
          <a:xfrm>
            <a:off x="642910" y="5786454"/>
            <a:ext cx="7731622" cy="369332"/>
          </a:xfrm>
          <a:prstGeom prst="rect">
            <a:avLst/>
          </a:prstGeom>
        </p:spPr>
        <p:txBody>
          <a:bodyPr wrap="square">
            <a:spAutoFit/>
          </a:bodyPr>
          <a:lstStyle/>
          <a:p>
            <a:r>
              <a:rPr lang="en-US" dirty="0" smtClean="0"/>
              <a:t>4</a:t>
            </a:r>
            <a:r>
              <a:rPr lang="en-US" dirty="0" smtClean="0"/>
              <a:t>. </a:t>
            </a:r>
            <a:r>
              <a:rPr lang="en-US" dirty="0" smtClean="0"/>
              <a:t>Improving Sustainability in Fashion</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85794"/>
            <a:ext cx="8229600" cy="2857520"/>
          </a:xfrm>
        </p:spPr>
        <p:txBody>
          <a:bodyPr>
            <a:noAutofit/>
          </a:bodyPr>
          <a:lstStyle/>
          <a:p>
            <a:pPr algn="l"/>
            <a:r>
              <a:rPr lang="en-US" sz="1800" dirty="0" smtClean="0"/>
              <a:t>In the dynamic fashion industry, the demand for personalized and visually appealing clothing items is ever-increasing. Traditional online shopping platforms often lack the ability to offer customized visual representations of user-defined clothing styles, limiting the shopper's experience and satisfaction. Couture AI aims to solve this problem by integrating Diffusers' Stable Diffusion Pipeline with a user friendly  Stream lit interface, allowing users to generate realistic images of clothing based on their descriptions. This project empowers consumers to visualize their unique clothing ideas, enhancing the shopping experience and bridging the gap between imagination and reality in fashion</a:t>
            </a:r>
            <a:r>
              <a:rPr lang="en-US" sz="1600" dirty="0" smtClean="0"/>
              <a:t> design</a:t>
            </a:r>
            <a:endParaRPr lang="en-US" sz="1600" dirty="0"/>
          </a:p>
        </p:txBody>
      </p:sp>
      <p:sp>
        <p:nvSpPr>
          <p:cNvPr id="3" name="Content Placeholder 2"/>
          <p:cNvSpPr>
            <a:spLocks noGrp="1"/>
          </p:cNvSpPr>
          <p:nvPr>
            <p:ph idx="1"/>
          </p:nvPr>
        </p:nvSpPr>
        <p:spPr>
          <a:xfrm>
            <a:off x="285720" y="3714752"/>
            <a:ext cx="8258204" cy="2339973"/>
          </a:xfrm>
        </p:spPr>
        <p:txBody>
          <a:bodyPr>
            <a:normAutofit/>
          </a:bodyPr>
          <a:lstStyle/>
          <a:p>
            <a:r>
              <a:rPr lang="en-US" sz="2400" dirty="0" smtClean="0"/>
              <a:t>Need for AI-driven automation in fashion </a:t>
            </a:r>
          </a:p>
          <a:p>
            <a:r>
              <a:rPr lang="en-US" sz="2100" dirty="0" smtClean="0"/>
              <a:t>AI-driven automation in fashion is increasingly becoming essential due to the industry's growing complexity, fast-paced nature, and demands for innovation, efficiency, and sustainability</a:t>
            </a:r>
          </a:p>
        </p:txBody>
      </p:sp>
      <p:sp>
        <p:nvSpPr>
          <p:cNvPr id="4" name="Rectangle 3"/>
          <p:cNvSpPr/>
          <p:nvPr/>
        </p:nvSpPr>
        <p:spPr>
          <a:xfrm>
            <a:off x="357158" y="500042"/>
            <a:ext cx="3643338" cy="461665"/>
          </a:xfrm>
          <a:prstGeom prst="rect">
            <a:avLst/>
          </a:prstGeom>
        </p:spPr>
        <p:txBody>
          <a:bodyPr wrap="square">
            <a:spAutoFit/>
          </a:bodyPr>
          <a:lstStyle/>
          <a:p>
            <a:r>
              <a:rPr lang="en-US" sz="2400" b="1" dirty="0" smtClean="0"/>
              <a:t>Problem  Statement</a:t>
            </a:r>
            <a:endParaRPr lang="en-US" sz="24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285728"/>
            <a:ext cx="8286808" cy="1785950"/>
          </a:xfrm>
        </p:spPr>
        <p:txBody>
          <a:bodyPr>
            <a:normAutofit fontScale="90000"/>
          </a:bodyPr>
          <a:lstStyle/>
          <a:p>
            <a:pPr algn="l"/>
            <a:r>
              <a:rPr lang="en-US" sz="2000" b="1" dirty="0" smtClean="0"/>
              <a:t>What is Stable Diffusion?</a:t>
            </a:r>
            <a:br>
              <a:rPr lang="en-US" sz="2000" b="1" dirty="0" smtClean="0"/>
            </a:br>
            <a:r>
              <a:rPr lang="en-US" sz="2000" b="1" dirty="0" smtClean="0"/>
              <a:t>Stable Diffusion</a:t>
            </a:r>
            <a:r>
              <a:rPr lang="en-US" sz="2000" dirty="0" smtClean="0"/>
              <a:t> is a powerful and advanced </a:t>
            </a:r>
            <a:r>
              <a:rPr lang="en-US" sz="2000" b="1" dirty="0" smtClean="0"/>
              <a:t>text-to-image generation model</a:t>
            </a:r>
            <a:r>
              <a:rPr lang="en-US" sz="2000" dirty="0" smtClean="0"/>
              <a:t> developed by </a:t>
            </a:r>
            <a:r>
              <a:rPr lang="en-US" sz="2000" b="1" dirty="0" smtClean="0"/>
              <a:t>Stability AI</a:t>
            </a:r>
            <a:r>
              <a:rPr lang="en-US" sz="2000" dirty="0" smtClean="0"/>
              <a:t> and other collaborators. It uses a </a:t>
            </a:r>
            <a:r>
              <a:rPr lang="en-US" sz="2000" b="1" dirty="0" smtClean="0"/>
              <a:t>diffusion process</a:t>
            </a:r>
            <a:r>
              <a:rPr lang="en-US" sz="2000" dirty="0" smtClean="0"/>
              <a:t> to create high-quality images based on textual descriptions, which can range from simple phrases to more detailed prompts. The model is part of a broader trend in AI-driven creative tools that can generate realistic visuals </a:t>
            </a:r>
            <a:endParaRPr lang="en-US" dirty="0"/>
          </a:p>
        </p:txBody>
      </p:sp>
      <p:sp>
        <p:nvSpPr>
          <p:cNvPr id="3" name="Content Placeholder 2"/>
          <p:cNvSpPr>
            <a:spLocks noGrp="1"/>
          </p:cNvSpPr>
          <p:nvPr>
            <p:ph idx="1"/>
          </p:nvPr>
        </p:nvSpPr>
        <p:spPr>
          <a:xfrm>
            <a:off x="0" y="2285992"/>
            <a:ext cx="8801072" cy="2071702"/>
          </a:xfrm>
        </p:spPr>
        <p:txBody>
          <a:bodyPr>
            <a:normAutofit/>
          </a:bodyPr>
          <a:lstStyle/>
          <a:p>
            <a:pPr>
              <a:buNone/>
            </a:pPr>
            <a:r>
              <a:rPr lang="en-US" sz="2000" b="1" dirty="0" smtClean="0"/>
              <a:t>     Stable Diffusion</a:t>
            </a:r>
            <a:r>
              <a:rPr lang="en-US" sz="2000" dirty="0" smtClean="0"/>
              <a:t> is a state-of-the-art </a:t>
            </a:r>
            <a:r>
              <a:rPr lang="en-US" sz="2000" b="1" dirty="0" smtClean="0"/>
              <a:t>AI model for image generation</a:t>
            </a:r>
            <a:r>
              <a:rPr lang="en-US" sz="2000" dirty="0" smtClean="0"/>
              <a:t> that allows users to create high-quality, realistic images from textual descriptions Developed by </a:t>
            </a:r>
            <a:r>
              <a:rPr lang="en-US" sz="2000" b="1" dirty="0" smtClean="0"/>
              <a:t>Stability AI</a:t>
            </a:r>
            <a:r>
              <a:rPr lang="en-US" sz="2000" dirty="0" smtClean="0"/>
              <a:t>, </a:t>
            </a:r>
            <a:r>
              <a:rPr lang="en-US" sz="2000" b="1" dirty="0" smtClean="0"/>
              <a:t>Comp Vis</a:t>
            </a:r>
            <a:r>
              <a:rPr lang="en-US" sz="2000" dirty="0" smtClean="0"/>
              <a:t>, and other collaborators, it has quickly become one of the most popular tools for generating images, as it combines powerful machine learning techniques with user-friendly accessibility.</a:t>
            </a:r>
            <a:endParaRPr lang="en-US" sz="2000" dirty="0"/>
          </a:p>
        </p:txBody>
      </p:sp>
      <p:pic>
        <p:nvPicPr>
          <p:cNvPr id="16386" name="Picture 2" descr="Fine-Tuning Stable Diffusion to Create a Virtual Fashion Designer for Customers"/>
          <p:cNvPicPr>
            <a:picLocks noChangeAspect="1" noChangeArrowheads="1"/>
          </p:cNvPicPr>
          <p:nvPr/>
        </p:nvPicPr>
        <p:blipFill>
          <a:blip r:embed="rId2"/>
          <a:srcRect/>
          <a:stretch>
            <a:fillRect/>
          </a:stretch>
        </p:blipFill>
        <p:spPr bwMode="auto">
          <a:xfrm>
            <a:off x="977647" y="4143380"/>
            <a:ext cx="7023377" cy="2643206"/>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74638"/>
            <a:ext cx="5072098" cy="1011222"/>
          </a:xfrm>
        </p:spPr>
        <p:txBody>
          <a:bodyPr>
            <a:normAutofit/>
          </a:bodyPr>
          <a:lstStyle/>
          <a:p>
            <a:r>
              <a:rPr lang="en-US" dirty="0" smtClean="0"/>
              <a:t> </a:t>
            </a:r>
            <a:r>
              <a:rPr lang="en-US" sz="4000" dirty="0" smtClean="0"/>
              <a:t>Features of Counter AI</a:t>
            </a:r>
            <a:endParaRPr lang="en-US" sz="4000" dirty="0"/>
          </a:p>
        </p:txBody>
      </p:sp>
      <p:sp>
        <p:nvSpPr>
          <p:cNvPr id="3" name="Content Placeholder 2"/>
          <p:cNvSpPr>
            <a:spLocks noGrp="1"/>
          </p:cNvSpPr>
          <p:nvPr>
            <p:ph idx="1"/>
          </p:nvPr>
        </p:nvSpPr>
        <p:spPr>
          <a:xfrm>
            <a:off x="0" y="3286124"/>
            <a:ext cx="8229600" cy="2840039"/>
          </a:xfrm>
        </p:spPr>
        <p:txBody>
          <a:bodyPr>
            <a:normAutofit/>
          </a:bodyPr>
          <a:lstStyle/>
          <a:p>
            <a:pPr>
              <a:buNone/>
            </a:pPr>
            <a:endParaRPr lang="en-US" sz="2000" dirty="0" smtClean="0"/>
          </a:p>
          <a:p>
            <a:endParaRPr lang="en-US" sz="2000" dirty="0"/>
          </a:p>
        </p:txBody>
      </p:sp>
      <p:sp>
        <p:nvSpPr>
          <p:cNvPr id="4" name="Rectangle 3"/>
          <p:cNvSpPr/>
          <p:nvPr/>
        </p:nvSpPr>
        <p:spPr>
          <a:xfrm>
            <a:off x="500034" y="1214422"/>
            <a:ext cx="6072230" cy="461665"/>
          </a:xfrm>
          <a:prstGeom prst="rect">
            <a:avLst/>
          </a:prstGeom>
        </p:spPr>
        <p:txBody>
          <a:bodyPr wrap="square">
            <a:spAutoFit/>
          </a:bodyPr>
          <a:lstStyle/>
          <a:p>
            <a:r>
              <a:rPr lang="en-US" sz="2400" b="1" dirty="0" smtClean="0"/>
              <a:t>  </a:t>
            </a:r>
            <a:r>
              <a:rPr lang="en-US" b="1" dirty="0" smtClean="0"/>
              <a:t>Adversarial Attack Detection</a:t>
            </a:r>
            <a:endParaRPr lang="en-US" dirty="0"/>
          </a:p>
        </p:txBody>
      </p:sp>
      <p:sp>
        <p:nvSpPr>
          <p:cNvPr id="5" name="Rectangle 4"/>
          <p:cNvSpPr/>
          <p:nvPr/>
        </p:nvSpPr>
        <p:spPr>
          <a:xfrm>
            <a:off x="642910" y="1643050"/>
            <a:ext cx="5214974" cy="369332"/>
          </a:xfrm>
          <a:prstGeom prst="rect">
            <a:avLst/>
          </a:prstGeom>
        </p:spPr>
        <p:txBody>
          <a:bodyPr wrap="square">
            <a:spAutoFit/>
          </a:bodyPr>
          <a:lstStyle/>
          <a:p>
            <a:r>
              <a:rPr lang="en-US" b="1" dirty="0" smtClean="0"/>
              <a:t>Deep fake and AI Content Detection</a:t>
            </a:r>
            <a:endParaRPr lang="en-US" b="1" dirty="0"/>
          </a:p>
        </p:txBody>
      </p:sp>
      <p:sp>
        <p:nvSpPr>
          <p:cNvPr id="6" name="Rectangle 5"/>
          <p:cNvSpPr/>
          <p:nvPr/>
        </p:nvSpPr>
        <p:spPr>
          <a:xfrm>
            <a:off x="500034" y="1928802"/>
            <a:ext cx="4572032" cy="400110"/>
          </a:xfrm>
          <a:prstGeom prst="rect">
            <a:avLst/>
          </a:prstGeom>
        </p:spPr>
        <p:txBody>
          <a:bodyPr wrap="square">
            <a:spAutoFit/>
          </a:bodyPr>
          <a:lstStyle/>
          <a:p>
            <a:r>
              <a:rPr lang="en-US" sz="2000" b="1" dirty="0"/>
              <a:t> </a:t>
            </a:r>
            <a:r>
              <a:rPr lang="en-US" sz="2000" b="1" dirty="0" smtClean="0"/>
              <a:t>  Bias Detection and </a:t>
            </a:r>
            <a:r>
              <a:rPr lang="en-US" sz="2000" b="1" dirty="0" smtClean="0"/>
              <a:t>Mitigation</a:t>
            </a:r>
            <a:endParaRPr lang="en-US" dirty="0"/>
          </a:p>
        </p:txBody>
      </p:sp>
      <p:sp>
        <p:nvSpPr>
          <p:cNvPr id="7" name="Rectangle 6"/>
          <p:cNvSpPr/>
          <p:nvPr/>
        </p:nvSpPr>
        <p:spPr>
          <a:xfrm>
            <a:off x="642910" y="2214554"/>
            <a:ext cx="3429024" cy="400110"/>
          </a:xfrm>
          <a:prstGeom prst="rect">
            <a:avLst/>
          </a:prstGeom>
        </p:spPr>
        <p:txBody>
          <a:bodyPr wrap="square">
            <a:spAutoFit/>
          </a:bodyPr>
          <a:lstStyle/>
          <a:p>
            <a:r>
              <a:rPr lang="en-US" sz="2000" b="1" dirty="0" smtClean="0"/>
              <a:t>Fraud Prevention</a:t>
            </a:r>
            <a:endParaRPr lang="en-US" sz="2000" dirty="0"/>
          </a:p>
        </p:txBody>
      </p:sp>
      <p:sp>
        <p:nvSpPr>
          <p:cNvPr id="8" name="Rectangle 7"/>
          <p:cNvSpPr/>
          <p:nvPr/>
        </p:nvSpPr>
        <p:spPr>
          <a:xfrm>
            <a:off x="642910" y="2571744"/>
            <a:ext cx="5688843" cy="369332"/>
          </a:xfrm>
          <a:prstGeom prst="rect">
            <a:avLst/>
          </a:prstGeom>
        </p:spPr>
        <p:txBody>
          <a:bodyPr wrap="square">
            <a:spAutoFit/>
          </a:bodyPr>
          <a:lstStyle/>
          <a:p>
            <a:r>
              <a:rPr lang="en-US" b="1" dirty="0" smtClean="0"/>
              <a:t>AI </a:t>
            </a:r>
            <a:r>
              <a:rPr lang="en-US" b="1" dirty="0" smtClean="0"/>
              <a:t>Explain ability </a:t>
            </a:r>
            <a:r>
              <a:rPr lang="en-US" b="1" dirty="0" smtClean="0"/>
              <a:t>and Transparency</a:t>
            </a:r>
            <a:endParaRPr lang="en-US" b="1" dirty="0"/>
          </a:p>
        </p:txBody>
      </p:sp>
      <p:sp>
        <p:nvSpPr>
          <p:cNvPr id="9" name="Rectangle 8"/>
          <p:cNvSpPr/>
          <p:nvPr/>
        </p:nvSpPr>
        <p:spPr>
          <a:xfrm rot="10800000" flipV="1">
            <a:off x="285720" y="3260853"/>
            <a:ext cx="7643866" cy="461665"/>
          </a:xfrm>
          <a:prstGeom prst="rect">
            <a:avLst/>
          </a:prstGeom>
        </p:spPr>
        <p:txBody>
          <a:bodyPr wrap="square">
            <a:spAutoFit/>
          </a:bodyPr>
          <a:lstStyle/>
          <a:p>
            <a:r>
              <a:rPr lang="en-US" sz="2400" b="1" dirty="0" smtClean="0"/>
              <a:t>Input: Text or reference image of clothing</a:t>
            </a:r>
            <a:endParaRPr lang="en-US" sz="2400" b="1" dirty="0"/>
          </a:p>
        </p:txBody>
      </p:sp>
      <p:sp>
        <p:nvSpPr>
          <p:cNvPr id="10" name="Rectangle 9"/>
          <p:cNvSpPr/>
          <p:nvPr/>
        </p:nvSpPr>
        <p:spPr>
          <a:xfrm>
            <a:off x="285720" y="3929067"/>
            <a:ext cx="8858280" cy="2585323"/>
          </a:xfrm>
          <a:prstGeom prst="rect">
            <a:avLst/>
          </a:prstGeom>
        </p:spPr>
        <p:txBody>
          <a:bodyPr wrap="square">
            <a:spAutoFit/>
          </a:bodyPr>
          <a:lstStyle/>
          <a:p>
            <a:r>
              <a:rPr lang="en-US" dirty="0" smtClean="0"/>
              <a:t>When using AI-driven systems like </a:t>
            </a:r>
            <a:r>
              <a:rPr lang="en-US" b="1" dirty="0" smtClean="0"/>
              <a:t>Stable Diffusion</a:t>
            </a:r>
            <a:r>
              <a:rPr lang="en-US" dirty="0" smtClean="0"/>
              <a:t> for fashion design, you can provide </a:t>
            </a:r>
            <a:r>
              <a:rPr lang="en-US" b="1" dirty="0" smtClean="0"/>
              <a:t>text prompts</a:t>
            </a:r>
            <a:r>
              <a:rPr lang="en-US" dirty="0" smtClean="0"/>
              <a:t> or </a:t>
            </a:r>
            <a:r>
              <a:rPr lang="en-US" b="1" dirty="0" smtClean="0"/>
              <a:t>reference images</a:t>
            </a:r>
            <a:r>
              <a:rPr lang="en-US" dirty="0" smtClean="0"/>
              <a:t> as input to generate clothing designs or images related to fashion.</a:t>
            </a:r>
          </a:p>
          <a:p>
            <a:r>
              <a:rPr lang="en-US" b="1" dirty="0" smtClean="0"/>
              <a:t> Text Input (Prompt-Based):</a:t>
            </a:r>
          </a:p>
          <a:p>
            <a:r>
              <a:rPr lang="en-US" b="1" dirty="0" smtClean="0"/>
              <a:t>What it is</a:t>
            </a:r>
            <a:r>
              <a:rPr lang="en-US" dirty="0" smtClean="0"/>
              <a:t>: You provide a </a:t>
            </a:r>
            <a:r>
              <a:rPr lang="en-US" b="1" dirty="0" smtClean="0"/>
              <a:t>written description</a:t>
            </a:r>
            <a:r>
              <a:rPr lang="en-US" dirty="0" smtClean="0"/>
              <a:t> of the clothing or fashion item you want to generate. The AI interprets the text and produces an image that reflects the details of your description.</a:t>
            </a:r>
          </a:p>
          <a:p>
            <a:r>
              <a:rPr lang="en-US" b="1" dirty="0" smtClean="0"/>
              <a:t>How it works</a:t>
            </a:r>
            <a:r>
              <a:rPr lang="en-US" dirty="0" smtClean="0"/>
              <a:t>: The AI uses its trained model to translate the words into visual elements like colors, fabrics, textures, patterns, and styles, producing a new image based on the prompt.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357166"/>
            <a:ext cx="7786742" cy="1000132"/>
          </a:xfrm>
        </p:spPr>
        <p:txBody>
          <a:bodyPr>
            <a:normAutofit/>
          </a:bodyPr>
          <a:lstStyle/>
          <a:p>
            <a:pPr algn="l"/>
            <a:r>
              <a:rPr lang="en-US" sz="3200" dirty="0" smtClean="0"/>
              <a:t>Advantages of AI-Generated Clothing</a:t>
            </a:r>
            <a:endParaRPr lang="en-US" sz="3200" dirty="0"/>
          </a:p>
        </p:txBody>
      </p:sp>
      <p:sp>
        <p:nvSpPr>
          <p:cNvPr id="3" name="Content Placeholder 2"/>
          <p:cNvSpPr>
            <a:spLocks noGrp="1"/>
          </p:cNvSpPr>
          <p:nvPr>
            <p:ph idx="1"/>
          </p:nvPr>
        </p:nvSpPr>
        <p:spPr>
          <a:xfrm>
            <a:off x="285720" y="3643314"/>
            <a:ext cx="8501122" cy="1285884"/>
          </a:xfrm>
        </p:spPr>
        <p:txBody>
          <a:bodyPr>
            <a:normAutofit fontScale="92500"/>
          </a:bodyPr>
          <a:lstStyle/>
          <a:p>
            <a:pPr>
              <a:buNone/>
            </a:pPr>
            <a:r>
              <a:rPr lang="en-US" sz="1900" b="1" dirty="0" smtClean="0"/>
              <a:t>3. Customization and Personalization Tailored Designs</a:t>
            </a:r>
            <a:r>
              <a:rPr lang="en-US" sz="1900" dirty="0" smtClean="0"/>
              <a:t>: AI can </a:t>
            </a:r>
            <a:r>
              <a:rPr lang="en-US" sz="1900" dirty="0" smtClean="0"/>
              <a:t>generate clothing </a:t>
            </a:r>
            <a:r>
              <a:rPr lang="en-US" sz="1900" dirty="0" smtClean="0"/>
              <a:t>that caters to individual preferences, including size, style, and fabric choices, allowing for </a:t>
            </a:r>
            <a:r>
              <a:rPr lang="en-US" sz="1900" b="1" dirty="0" smtClean="0"/>
              <a:t>highly personalized garments</a:t>
            </a:r>
            <a:r>
              <a:rPr lang="en-US" sz="1900" dirty="0" smtClean="0"/>
              <a:t>. This could be applied to custom fashion lines or even mass-market brands offering personalized designs.</a:t>
            </a:r>
          </a:p>
          <a:p>
            <a:endParaRPr lang="en-US" dirty="0"/>
          </a:p>
        </p:txBody>
      </p:sp>
      <p:sp>
        <p:nvSpPr>
          <p:cNvPr id="4" name="Rectangle 3"/>
          <p:cNvSpPr/>
          <p:nvPr/>
        </p:nvSpPr>
        <p:spPr>
          <a:xfrm>
            <a:off x="285720" y="1500174"/>
            <a:ext cx="8858280" cy="1200329"/>
          </a:xfrm>
          <a:prstGeom prst="rect">
            <a:avLst/>
          </a:prstGeom>
        </p:spPr>
        <p:txBody>
          <a:bodyPr wrap="square">
            <a:spAutoFit/>
          </a:bodyPr>
          <a:lstStyle/>
          <a:p>
            <a:r>
              <a:rPr lang="en-US" b="1" dirty="0" smtClean="0"/>
              <a:t>1. Faster Design </a:t>
            </a:r>
            <a:r>
              <a:rPr lang="en-US" b="1" dirty="0" err="1" smtClean="0"/>
              <a:t>ProcessQuick</a:t>
            </a:r>
            <a:r>
              <a:rPr lang="en-US" b="1" dirty="0" smtClean="0"/>
              <a:t> Prototyping</a:t>
            </a:r>
            <a:r>
              <a:rPr lang="en-US" dirty="0" smtClean="0"/>
              <a:t>: AI tools can instantly generate multiple clothing designs based on a brief description or reference image. This allows designers to quickly explore a wide range of styles, colors, and patterns, drastically reducing the time needed for the conceptual design phase.</a:t>
            </a:r>
            <a:endParaRPr lang="en-US" dirty="0"/>
          </a:p>
        </p:txBody>
      </p:sp>
      <p:sp>
        <p:nvSpPr>
          <p:cNvPr id="5" name="Rectangle 4"/>
          <p:cNvSpPr/>
          <p:nvPr/>
        </p:nvSpPr>
        <p:spPr>
          <a:xfrm>
            <a:off x="357158" y="2714619"/>
            <a:ext cx="8572560" cy="923330"/>
          </a:xfrm>
          <a:prstGeom prst="rect">
            <a:avLst/>
          </a:prstGeom>
        </p:spPr>
        <p:txBody>
          <a:bodyPr wrap="square">
            <a:spAutoFit/>
          </a:bodyPr>
          <a:lstStyle/>
          <a:p>
            <a:r>
              <a:rPr lang="en-US" b="1" dirty="0" smtClean="0"/>
              <a:t>2. Cost Efficiency Reduced Material Costs</a:t>
            </a:r>
            <a:r>
              <a:rPr lang="en-US" dirty="0" smtClean="0"/>
              <a:t>: AI can help designers visualize multiple clothing options without needing to physically produce each item, which cuts down on fabric waste and prototype creation costs.</a:t>
            </a:r>
            <a:endParaRPr lang="en-US" dirty="0"/>
          </a:p>
        </p:txBody>
      </p:sp>
      <p:sp>
        <p:nvSpPr>
          <p:cNvPr id="6" name="Rectangle 5"/>
          <p:cNvSpPr/>
          <p:nvPr/>
        </p:nvSpPr>
        <p:spPr>
          <a:xfrm rot="10800000" flipV="1">
            <a:off x="409308" y="4986077"/>
            <a:ext cx="8163220" cy="1200329"/>
          </a:xfrm>
          <a:prstGeom prst="rect">
            <a:avLst/>
          </a:prstGeom>
        </p:spPr>
        <p:txBody>
          <a:bodyPr wrap="square">
            <a:spAutoFit/>
          </a:bodyPr>
          <a:lstStyle/>
          <a:p>
            <a:r>
              <a:rPr lang="en-US" b="1" dirty="0" smtClean="0"/>
              <a:t>4. Exploration of New Styles Innovative Designs</a:t>
            </a:r>
            <a:r>
              <a:rPr lang="en-US" dirty="0" smtClean="0"/>
              <a:t>: AI can help break traditional design boundaries by generating unique and unconventional clothing styles that might not have been conceived by human designers. This can lead to the emergence of </a:t>
            </a:r>
            <a:r>
              <a:rPr lang="en-US" b="1" dirty="0" smtClean="0"/>
              <a:t>new trends</a:t>
            </a:r>
            <a:r>
              <a:rPr lang="en-US" dirty="0" smtClean="0"/>
              <a:t> and creative possibilities.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500042"/>
            <a:ext cx="8229600" cy="357190"/>
          </a:xfrm>
        </p:spPr>
        <p:txBody>
          <a:bodyPr>
            <a:normAutofit fontScale="90000"/>
          </a:bodyPr>
          <a:lstStyle/>
          <a:p>
            <a:r>
              <a:rPr lang="en-US" sz="3600" dirty="0" smtClean="0"/>
              <a:t>CONCLUSION</a:t>
            </a:r>
            <a:endParaRPr lang="en-US" sz="3600" dirty="0"/>
          </a:p>
        </p:txBody>
      </p:sp>
      <p:sp>
        <p:nvSpPr>
          <p:cNvPr id="3" name="Content Placeholder 2"/>
          <p:cNvSpPr>
            <a:spLocks noGrp="1"/>
          </p:cNvSpPr>
          <p:nvPr>
            <p:ph idx="1"/>
          </p:nvPr>
        </p:nvSpPr>
        <p:spPr>
          <a:xfrm>
            <a:off x="142844" y="928670"/>
            <a:ext cx="8858312" cy="2357454"/>
          </a:xfrm>
        </p:spPr>
        <p:txBody>
          <a:bodyPr>
            <a:noAutofit/>
          </a:bodyPr>
          <a:lstStyle/>
          <a:p>
            <a:r>
              <a:rPr lang="en-US" sz="1800" dirty="0" smtClean="0"/>
              <a:t>In conclusion, </a:t>
            </a:r>
            <a:r>
              <a:rPr lang="en-US" sz="1800" b="1" dirty="0" smtClean="0"/>
              <a:t>AI-generated clothing</a:t>
            </a:r>
            <a:r>
              <a:rPr lang="en-US" sz="1800" dirty="0" smtClean="0"/>
              <a:t> represents a transformative shift in the fashion industry, offering a wide range of benefits that extend across design, production, sustainability, and consumer experience. By enabling </a:t>
            </a:r>
            <a:r>
              <a:rPr lang="en-US" sz="1800" b="1" dirty="0" smtClean="0"/>
              <a:t>faster design processes</a:t>
            </a:r>
            <a:r>
              <a:rPr lang="en-US" sz="1800" dirty="0" smtClean="0"/>
              <a:t>, </a:t>
            </a:r>
            <a:r>
              <a:rPr lang="en-US" sz="1800" b="1" dirty="0" smtClean="0"/>
              <a:t>cost efficiency</a:t>
            </a:r>
            <a:r>
              <a:rPr lang="en-US" sz="1800" dirty="0" smtClean="0"/>
              <a:t>, and </a:t>
            </a:r>
            <a:r>
              <a:rPr lang="en-US" sz="1800" b="1" dirty="0" smtClean="0"/>
              <a:t>personalization</a:t>
            </a:r>
            <a:r>
              <a:rPr lang="en-US" sz="1800" dirty="0" smtClean="0"/>
              <a:t>, AI empowers designers to create innovative and tailored clothing while reducing waste and overproduction. The ability to generate </a:t>
            </a:r>
            <a:r>
              <a:rPr lang="en-US" sz="1800" b="1" dirty="0" smtClean="0"/>
              <a:t>diverse styles</a:t>
            </a:r>
            <a:r>
              <a:rPr lang="en-US" sz="1800" dirty="0" smtClean="0"/>
              <a:t>, predict trends, and integrate with emerging technologies like </a:t>
            </a:r>
            <a:r>
              <a:rPr lang="en-US" sz="1800" b="1" dirty="0" smtClean="0"/>
              <a:t>virtual and augmented reality</a:t>
            </a:r>
            <a:r>
              <a:rPr lang="en-US" sz="1800" dirty="0" smtClean="0"/>
              <a:t> further enhances its value</a:t>
            </a:r>
            <a:r>
              <a:rPr lang="en-US" sz="1800" dirty="0" smtClean="0"/>
              <a:t>.</a:t>
            </a:r>
            <a:endParaRPr lang="en-US" sz="1800" dirty="0"/>
          </a:p>
        </p:txBody>
      </p:sp>
      <p:pic>
        <p:nvPicPr>
          <p:cNvPr id="6" name="Picture 4" descr="AI in Fashion Industry"/>
          <p:cNvPicPr>
            <a:picLocks noChangeAspect="1" noChangeArrowheads="1"/>
          </p:cNvPicPr>
          <p:nvPr/>
        </p:nvPicPr>
        <p:blipFill>
          <a:blip r:embed="rId2"/>
          <a:srcRect/>
          <a:stretch>
            <a:fillRect/>
          </a:stretch>
        </p:blipFill>
        <p:spPr bwMode="auto">
          <a:xfrm>
            <a:off x="428596" y="3071810"/>
            <a:ext cx="8572560" cy="3524208"/>
          </a:xfrm>
          <a:prstGeom prst="rect">
            <a:avLst/>
          </a:prstGeom>
          <a:ln>
            <a:noFill/>
          </a:ln>
          <a:effectLst>
            <a:softEdge rad="112500"/>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1571612"/>
            <a:ext cx="8229600" cy="1928826"/>
          </a:xfrm>
        </p:spPr>
        <p:txBody>
          <a:bodyPr/>
          <a:lstStyle/>
          <a:p>
            <a:pPr algn="ctr"/>
            <a:r>
              <a:rPr lang="en-US" dirty="0" smtClean="0"/>
              <a:t>THANK YOU</a:t>
            </a:r>
            <a:endParaRPr lang="en-US" dirty="0"/>
          </a:p>
        </p:txBody>
      </p:sp>
      <p:sp>
        <p:nvSpPr>
          <p:cNvPr id="3" name="Content Placeholder 2"/>
          <p:cNvSpPr>
            <a:spLocks noGrp="1"/>
          </p:cNvSpPr>
          <p:nvPr>
            <p:ph idx="1"/>
          </p:nvPr>
        </p:nvSpPr>
        <p:spPr>
          <a:xfrm>
            <a:off x="500034" y="6858000"/>
            <a:ext cx="8229600" cy="4389120"/>
          </a:xfrm>
        </p:spPr>
        <p:txBody>
          <a:bodyPr/>
          <a:lstStyle/>
          <a:p>
            <a:pPr>
              <a:buNone/>
            </a:pP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139</TotalTime>
  <Words>751</Words>
  <Application>Microsoft Office PowerPoint</Application>
  <PresentationFormat>On-screen Show (4:3)</PresentationFormat>
  <Paragraphs>43</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Flow</vt:lpstr>
      <vt:lpstr>Couture AI: Clothing Image Generator Using Stable Diffusion pipeline </vt:lpstr>
      <vt:lpstr>What is Counter AI? "Counter AI" generally refers to artificial intelligence systems or techniques designed to counteract, defend against, or oppose other AI systems or harmful AI-generated content</vt:lpstr>
      <vt:lpstr>In the dynamic fashion industry, the demand for personalized and visually appealing clothing items is ever-increasing. Traditional online shopping platforms often lack the ability to offer customized visual representations of user-defined clothing styles, limiting the shopper's experience and satisfaction. Couture AI aims to solve this problem by integrating Diffusers' Stable Diffusion Pipeline with a user friendly  Stream lit interface, allowing users to generate realistic images of clothing based on their descriptions. This project empowers consumers to visualize their unique clothing ideas, enhancing the shopping experience and bridging the gap between imagination and reality in fashion design</vt:lpstr>
      <vt:lpstr>What is Stable Diffusion? Stable Diffusion is a powerful and advanced text-to-image generation model developed by Stability AI and other collaborators. It uses a diffusion process to create high-quality images based on textual descriptions, which can range from simple phrases to more detailed prompts. The model is part of a broader trend in AI-driven creative tools that can generate realistic visuals </vt:lpstr>
      <vt:lpstr> Features of Counter AI</vt:lpstr>
      <vt:lpstr>Advantages of AI-Generated Clothing</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Couture AI: Clothing Image Generator Using Stable Diffusion pipeline</dc:title>
  <dc:creator>KPRIT</dc:creator>
  <cp:lastModifiedBy>KPRIT</cp:lastModifiedBy>
  <cp:revision>15</cp:revision>
  <dcterms:created xsi:type="dcterms:W3CDTF">2025-02-01T04:52:13Z</dcterms:created>
  <dcterms:modified xsi:type="dcterms:W3CDTF">2025-02-01T07:15:50Z</dcterms:modified>
</cp:coreProperties>
</file>