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Looking for a property in </a:t>
            </a:r>
            <a:r>
              <a:rPr lang="en-US" dirty="0" smtClean="0"/>
              <a:t>Sydney</a:t>
            </a:r>
            <a:endParaRPr lang="en-US" dirty="0"/>
          </a:p>
        </p:txBody>
      </p:sp>
      <p:sp>
        <p:nvSpPr>
          <p:cNvPr id="3" name="Subtitle 2"/>
          <p:cNvSpPr>
            <a:spLocks noGrp="1"/>
          </p:cNvSpPr>
          <p:nvPr>
            <p:ph type="subTitle" idx="1"/>
          </p:nvPr>
        </p:nvSpPr>
        <p:spPr/>
        <p:txBody>
          <a:bodyPr/>
          <a:lstStyle/>
          <a:p>
            <a:r>
              <a:rPr lang="en-US" dirty="0" smtClean="0"/>
              <a:t>Aug 2019</a:t>
            </a:r>
            <a:endParaRPr lang="en-US" dirty="0"/>
          </a:p>
        </p:txBody>
      </p:sp>
    </p:spTree>
    <p:extLst>
      <p:ext uri="{BB962C8B-B14F-4D97-AF65-F5344CB8AC3E}">
        <p14:creationId xmlns:p14="http://schemas.microsoft.com/office/powerpoint/2010/main" val="1026318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(cont’d)</a:t>
            </a:r>
            <a:endParaRPr lang="en-US" dirty="0"/>
          </a:p>
        </p:txBody>
      </p:sp>
      <p:sp>
        <p:nvSpPr>
          <p:cNvPr id="3" name="Content Placeholder 2"/>
          <p:cNvSpPr>
            <a:spLocks noGrp="1"/>
          </p:cNvSpPr>
          <p:nvPr>
            <p:ph idx="1"/>
          </p:nvPr>
        </p:nvSpPr>
        <p:spPr/>
        <p:txBody>
          <a:bodyPr>
            <a:normAutofit/>
          </a:bodyPr>
          <a:lstStyle/>
          <a:p>
            <a:r>
              <a:rPr lang="en-US" sz="2400" dirty="0"/>
              <a:t>Cluster 4</a:t>
            </a:r>
            <a:r>
              <a:rPr lang="en-US" sz="2400" dirty="0" smtClean="0"/>
              <a:t>: </a:t>
            </a:r>
            <a:r>
              <a:rPr lang="en-US" sz="2400" dirty="0" err="1" smtClean="0"/>
              <a:t>Strathfield</a:t>
            </a:r>
            <a:r>
              <a:rPr lang="en-US" sz="2400" dirty="0" smtClean="0"/>
              <a:t> </a:t>
            </a:r>
            <a:r>
              <a:rPr lang="en-US" sz="2400" dirty="0"/>
              <a:t>Station</a:t>
            </a:r>
          </a:p>
          <a:p>
            <a:r>
              <a:rPr lang="en-US" sz="2400" dirty="0"/>
              <a:t>This cluster has high concentration of Korean restaurant and café. </a:t>
            </a:r>
            <a:r>
              <a:rPr lang="en-US" sz="2400" dirty="0" err="1"/>
              <a:t>Strathfield</a:t>
            </a:r>
            <a:r>
              <a:rPr lang="en-US" sz="2400" dirty="0"/>
              <a:t> is also </a:t>
            </a:r>
            <a:r>
              <a:rPr lang="en-US" sz="2400" dirty="0" smtClean="0"/>
              <a:t>known as </a:t>
            </a:r>
            <a:r>
              <a:rPr lang="en-US" sz="2400" dirty="0"/>
              <a:t>“Little Korea” in Sydney. </a:t>
            </a:r>
          </a:p>
          <a:p>
            <a:endParaRPr lang="en-US" sz="2400" dirty="0"/>
          </a:p>
        </p:txBody>
      </p:sp>
    </p:spTree>
    <p:extLst>
      <p:ext uri="{BB962C8B-B14F-4D97-AF65-F5344CB8AC3E}">
        <p14:creationId xmlns:p14="http://schemas.microsoft.com/office/powerpoint/2010/main" val="1630498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(cont’d)</a:t>
            </a:r>
            <a:endParaRPr lang="en-US" dirty="0"/>
          </a:p>
        </p:txBody>
      </p:sp>
      <p:sp>
        <p:nvSpPr>
          <p:cNvPr id="3" name="Content Placeholder 2"/>
          <p:cNvSpPr>
            <a:spLocks noGrp="1"/>
          </p:cNvSpPr>
          <p:nvPr>
            <p:ph idx="1"/>
          </p:nvPr>
        </p:nvSpPr>
        <p:spPr/>
        <p:txBody>
          <a:bodyPr>
            <a:normAutofit/>
          </a:bodyPr>
          <a:lstStyle/>
          <a:p>
            <a:r>
              <a:rPr lang="en-US" sz="2400" dirty="0"/>
              <a:t>Cluster 5: Green Square Station, Sydenham Station, St. </a:t>
            </a:r>
            <a:r>
              <a:rPr lang="en-US" sz="2400" dirty="0" err="1"/>
              <a:t>Leonards</a:t>
            </a:r>
            <a:r>
              <a:rPr lang="en-US" sz="2400" dirty="0"/>
              <a:t> Station</a:t>
            </a:r>
          </a:p>
          <a:p>
            <a:r>
              <a:rPr lang="en-US" sz="2400" dirty="0"/>
              <a:t>The most common venues in this cluster is café. </a:t>
            </a:r>
            <a:r>
              <a:rPr lang="en-US" sz="2400" dirty="0" smtClean="0"/>
              <a:t>We can access </a:t>
            </a:r>
            <a:r>
              <a:rPr lang="en-US" sz="2400" dirty="0"/>
              <a:t>to </a:t>
            </a:r>
            <a:r>
              <a:rPr lang="en-US" sz="2400" dirty="0" smtClean="0"/>
              <a:t>gym easily. </a:t>
            </a:r>
            <a:r>
              <a:rPr lang="en-US" sz="2400" dirty="0"/>
              <a:t>We can also find </a:t>
            </a:r>
            <a:r>
              <a:rPr lang="en-US" sz="2400" dirty="0" smtClean="0"/>
              <a:t>farmers </a:t>
            </a:r>
            <a:r>
              <a:rPr lang="en-US" sz="2400" dirty="0"/>
              <a:t>market and fish market in some of the places.</a:t>
            </a:r>
          </a:p>
          <a:p>
            <a:endParaRPr lang="en-US" sz="2400" dirty="0"/>
          </a:p>
        </p:txBody>
      </p:sp>
    </p:spTree>
    <p:extLst>
      <p:ext uri="{BB962C8B-B14F-4D97-AF65-F5344CB8AC3E}">
        <p14:creationId xmlns:p14="http://schemas.microsoft.com/office/powerpoint/2010/main" val="157367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br>
              <a:rPr lang="en-US" dirty="0"/>
            </a:br>
            <a:endParaRPr lang="en-US" dirty="0"/>
          </a:p>
        </p:txBody>
      </p:sp>
      <p:sp>
        <p:nvSpPr>
          <p:cNvPr id="3" name="Content Placeholder 2"/>
          <p:cNvSpPr>
            <a:spLocks noGrp="1"/>
          </p:cNvSpPr>
          <p:nvPr>
            <p:ph idx="1"/>
          </p:nvPr>
        </p:nvSpPr>
        <p:spPr/>
        <p:txBody>
          <a:bodyPr>
            <a:noAutofit/>
          </a:bodyPr>
          <a:lstStyle/>
          <a:p>
            <a:r>
              <a:rPr lang="en-US" sz="2400" dirty="0"/>
              <a:t>T</a:t>
            </a:r>
            <a:r>
              <a:rPr lang="en-US" sz="2400" dirty="0" smtClean="0"/>
              <a:t>his </a:t>
            </a:r>
            <a:r>
              <a:rPr lang="en-US" sz="2400" dirty="0"/>
              <a:t>analysis gives the client a brief overview on the characteristics of different communities within 20km radius of Sydney city </a:t>
            </a:r>
            <a:r>
              <a:rPr lang="en-US" sz="2400" dirty="0" smtClean="0"/>
              <a:t>Centre</a:t>
            </a:r>
          </a:p>
          <a:p>
            <a:r>
              <a:rPr lang="en-US" sz="2400" dirty="0"/>
              <a:t>T</a:t>
            </a:r>
            <a:r>
              <a:rPr lang="en-US" sz="2400" dirty="0" smtClean="0"/>
              <a:t>he </a:t>
            </a:r>
            <a:r>
              <a:rPr lang="en-US" sz="2400" dirty="0"/>
              <a:t>API we choose </a:t>
            </a:r>
            <a:r>
              <a:rPr lang="en-US" sz="2400" dirty="0" smtClean="0"/>
              <a:t>will </a:t>
            </a:r>
            <a:r>
              <a:rPr lang="en-US" sz="2400" dirty="0"/>
              <a:t>impact what type of data we </a:t>
            </a:r>
            <a:r>
              <a:rPr lang="en-US" sz="2400" dirty="0" smtClean="0"/>
              <a:t>obtain</a:t>
            </a:r>
          </a:p>
          <a:p>
            <a:r>
              <a:rPr lang="en-US" sz="2400" dirty="0"/>
              <a:t>T</a:t>
            </a:r>
            <a:r>
              <a:rPr lang="en-US" sz="2400" dirty="0" smtClean="0"/>
              <a:t>he </a:t>
            </a:r>
            <a:r>
              <a:rPr lang="en-US" sz="2400" dirty="0"/>
              <a:t>foursquare API has details information on restaurants and shops while it does not </a:t>
            </a:r>
            <a:r>
              <a:rPr lang="en-US" sz="2400" dirty="0" smtClean="0"/>
              <a:t>have </a:t>
            </a:r>
            <a:r>
              <a:rPr lang="en-US" sz="2400" dirty="0"/>
              <a:t>much information on public </a:t>
            </a:r>
            <a:r>
              <a:rPr lang="en-US" sz="2400" dirty="0" smtClean="0"/>
              <a:t>facilities</a:t>
            </a:r>
          </a:p>
          <a:p>
            <a:r>
              <a:rPr lang="en-US" sz="2400" dirty="0"/>
              <a:t>E</a:t>
            </a:r>
            <a:r>
              <a:rPr lang="en-US" sz="2400" dirty="0" smtClean="0"/>
              <a:t>xplore </a:t>
            </a:r>
            <a:r>
              <a:rPr lang="en-US" sz="2400" dirty="0"/>
              <a:t>new data from other APIs so that we can perform a more comprehensive analysis</a:t>
            </a:r>
            <a:endParaRPr lang="en-US" sz="2400" dirty="0"/>
          </a:p>
        </p:txBody>
      </p:sp>
    </p:spTree>
    <p:extLst>
      <p:ext uri="{BB962C8B-B14F-4D97-AF65-F5344CB8AC3E}">
        <p14:creationId xmlns:p14="http://schemas.microsoft.com/office/powerpoint/2010/main" val="82843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2800" dirty="0"/>
              <a:t>A client came from Hong Kong is looking for a property in Sydney close to a train station within a radius of 20km from the Sydney central business district (CBD). To decide which location to look at, the clients wants to have a sense of community and neighborhood of all train stations within 20km from the Sydney CBD. The client approaches our property agency for the information.</a:t>
            </a:r>
          </a:p>
          <a:p>
            <a:endParaRPr lang="en-US" dirty="0"/>
          </a:p>
        </p:txBody>
      </p:sp>
    </p:spTree>
    <p:extLst>
      <p:ext uri="{BB962C8B-B14F-4D97-AF65-F5344CB8AC3E}">
        <p14:creationId xmlns:p14="http://schemas.microsoft.com/office/powerpoint/2010/main" val="62780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br>
              <a:rPr lang="en-US" dirty="0"/>
            </a:br>
            <a:endParaRPr lang="en-US" dirty="0"/>
          </a:p>
        </p:txBody>
      </p:sp>
      <p:sp>
        <p:nvSpPr>
          <p:cNvPr id="3" name="Content Placeholder 2"/>
          <p:cNvSpPr>
            <a:spLocks noGrp="1"/>
          </p:cNvSpPr>
          <p:nvPr>
            <p:ph idx="1"/>
          </p:nvPr>
        </p:nvSpPr>
        <p:spPr/>
        <p:txBody>
          <a:bodyPr>
            <a:noAutofit/>
          </a:bodyPr>
          <a:lstStyle/>
          <a:p>
            <a:r>
              <a:rPr lang="en-US" sz="2400" dirty="0"/>
              <a:t>D</a:t>
            </a:r>
            <a:r>
              <a:rPr lang="en-US" sz="2400" dirty="0" smtClean="0"/>
              <a:t>ata analyst in the property agency</a:t>
            </a:r>
          </a:p>
          <a:p>
            <a:r>
              <a:rPr lang="en-US" sz="2400" dirty="0"/>
              <a:t>P</a:t>
            </a:r>
            <a:r>
              <a:rPr lang="en-US" sz="2400" dirty="0" smtClean="0"/>
              <a:t>rovide </a:t>
            </a:r>
            <a:r>
              <a:rPr lang="en-US" sz="2400" dirty="0"/>
              <a:t>a neighborhood analysis of all train stations within a radius of 20km from the Sydney CBD</a:t>
            </a:r>
            <a:r>
              <a:rPr lang="en-US" sz="2400" dirty="0" smtClean="0"/>
              <a:t>.</a:t>
            </a:r>
          </a:p>
          <a:p>
            <a:r>
              <a:rPr lang="en-US" sz="2400" dirty="0" smtClean="0"/>
              <a:t>This </a:t>
            </a:r>
            <a:r>
              <a:rPr lang="en-US" sz="2400" dirty="0"/>
              <a:t>project is timely and we have very limited </a:t>
            </a:r>
            <a:r>
              <a:rPr lang="en-US" sz="2400" dirty="0" smtClean="0"/>
              <a:t>recourse</a:t>
            </a:r>
          </a:p>
          <a:p>
            <a:r>
              <a:rPr lang="en-US" sz="2400" dirty="0"/>
              <a:t>O</a:t>
            </a:r>
            <a:r>
              <a:rPr lang="en-US" sz="2400" dirty="0" smtClean="0"/>
              <a:t>nline </a:t>
            </a:r>
            <a:r>
              <a:rPr lang="en-US" sz="2400" dirty="0"/>
              <a:t>available </a:t>
            </a:r>
            <a:r>
              <a:rPr lang="en-US" sz="2400" dirty="0" smtClean="0"/>
              <a:t>data and Foursquare API</a:t>
            </a:r>
          </a:p>
          <a:p>
            <a:r>
              <a:rPr lang="en-US" sz="2400" dirty="0"/>
              <a:t>A</a:t>
            </a:r>
            <a:r>
              <a:rPr lang="en-US" sz="2400" dirty="0" smtClean="0"/>
              <a:t>pply </a:t>
            </a:r>
            <a:r>
              <a:rPr lang="en-US" sz="2400" dirty="0"/>
              <a:t>clustering techniques to group the stations into different </a:t>
            </a:r>
            <a:r>
              <a:rPr lang="en-US" sz="2400" dirty="0" smtClean="0"/>
              <a:t>clusters</a:t>
            </a:r>
            <a:endParaRPr lang="en-US" sz="2400" dirty="0"/>
          </a:p>
          <a:p>
            <a:endParaRPr lang="en-US" sz="2400" dirty="0"/>
          </a:p>
        </p:txBody>
      </p:sp>
    </p:spTree>
    <p:extLst>
      <p:ext uri="{BB962C8B-B14F-4D97-AF65-F5344CB8AC3E}">
        <p14:creationId xmlns:p14="http://schemas.microsoft.com/office/powerpoint/2010/main" val="279264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dirty="0"/>
              <a:t>Data</a:t>
            </a:r>
            <a:br>
              <a:rPr lang="en-US" dirty="0"/>
            </a:br>
            <a:endParaRPr lang="en-US" dirty="0"/>
          </a:p>
        </p:txBody>
      </p:sp>
      <p:sp>
        <p:nvSpPr>
          <p:cNvPr id="3" name="Content Placeholder 2"/>
          <p:cNvSpPr>
            <a:spLocks noGrp="1"/>
          </p:cNvSpPr>
          <p:nvPr>
            <p:ph idx="1"/>
          </p:nvPr>
        </p:nvSpPr>
        <p:spPr/>
        <p:txBody>
          <a:bodyPr>
            <a:normAutofit/>
          </a:bodyPr>
          <a:lstStyle/>
          <a:p>
            <a:r>
              <a:rPr lang="en-US" sz="2800" dirty="0"/>
              <a:t>Geographical coordination (i.e. Latitude and longitude coordination) of </a:t>
            </a:r>
            <a:r>
              <a:rPr lang="en-US" sz="2800" dirty="0" smtClean="0"/>
              <a:t>Sydney CBD </a:t>
            </a:r>
            <a:endParaRPr lang="en-US" sz="2800" dirty="0"/>
          </a:p>
          <a:p>
            <a:r>
              <a:rPr lang="en-US" sz="2800" dirty="0"/>
              <a:t>List of train stations within a radius of 20km from the Sydney CBD</a:t>
            </a:r>
          </a:p>
          <a:p>
            <a:r>
              <a:rPr lang="en-US" sz="2800" dirty="0"/>
              <a:t>List of neighborhoods (i.e. venues data) for each train stations</a:t>
            </a:r>
          </a:p>
          <a:p>
            <a:endParaRPr lang="en-US" sz="2800" dirty="0"/>
          </a:p>
        </p:txBody>
      </p:sp>
    </p:spTree>
    <p:extLst>
      <p:ext uri="{BB962C8B-B14F-4D97-AF65-F5344CB8AC3E}">
        <p14:creationId xmlns:p14="http://schemas.microsoft.com/office/powerpoint/2010/main" val="167974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endParaRPr lang="en-US" dirty="0"/>
          </a:p>
        </p:txBody>
      </p:sp>
      <p:sp>
        <p:nvSpPr>
          <p:cNvPr id="3" name="Content Placeholder 2"/>
          <p:cNvSpPr>
            <a:spLocks noGrp="1"/>
          </p:cNvSpPr>
          <p:nvPr>
            <p:ph idx="1"/>
          </p:nvPr>
        </p:nvSpPr>
        <p:spPr/>
        <p:txBody>
          <a:bodyPr>
            <a:normAutofit/>
          </a:bodyPr>
          <a:lstStyle/>
          <a:p>
            <a:r>
              <a:rPr lang="en-US" sz="2400" dirty="0"/>
              <a:t>U</a:t>
            </a:r>
            <a:r>
              <a:rPr lang="en-US" sz="2400" dirty="0" smtClean="0"/>
              <a:t>nsupervised </a:t>
            </a:r>
            <a:r>
              <a:rPr lang="en-US" sz="2400" dirty="0"/>
              <a:t>machine learning </a:t>
            </a:r>
            <a:r>
              <a:rPr lang="en-US" sz="2400" dirty="0" smtClean="0"/>
              <a:t>method</a:t>
            </a:r>
          </a:p>
          <a:p>
            <a:r>
              <a:rPr lang="en-US" sz="2400" dirty="0" smtClean="0"/>
              <a:t>k-means </a:t>
            </a:r>
            <a:r>
              <a:rPr lang="en-US" sz="2400" dirty="0"/>
              <a:t>clustering </a:t>
            </a:r>
            <a:r>
              <a:rPr lang="en-US" sz="2400" dirty="0" smtClean="0"/>
              <a:t>algorithm</a:t>
            </a:r>
          </a:p>
          <a:p>
            <a:r>
              <a:rPr lang="en-US" sz="2400" dirty="0"/>
              <a:t>O</a:t>
            </a:r>
            <a:r>
              <a:rPr lang="en-US" sz="2400" dirty="0" smtClean="0"/>
              <a:t>ne </a:t>
            </a:r>
            <a:r>
              <a:rPr lang="en-US" sz="2400" dirty="0"/>
              <a:t>of the simplest and popular unsupervised machine learning </a:t>
            </a:r>
            <a:r>
              <a:rPr lang="en-US" sz="2400" dirty="0" smtClean="0"/>
              <a:t>algorithms</a:t>
            </a:r>
          </a:p>
          <a:p>
            <a:r>
              <a:rPr lang="en-US" sz="2400" dirty="0" smtClean="0"/>
              <a:t>It </a:t>
            </a:r>
            <a:r>
              <a:rPr lang="en-US" sz="2400" dirty="0"/>
              <a:t>is easy to understand and delivers results </a:t>
            </a:r>
            <a:r>
              <a:rPr lang="en-US" sz="2400" dirty="0" smtClean="0"/>
              <a:t>quickly </a:t>
            </a:r>
          </a:p>
          <a:p>
            <a:r>
              <a:rPr lang="en-US" sz="2400" dirty="0"/>
              <a:t>G</a:t>
            </a:r>
            <a:r>
              <a:rPr lang="en-US" sz="2400" dirty="0" smtClean="0"/>
              <a:t>roup </a:t>
            </a:r>
            <a:r>
              <a:rPr lang="en-US" sz="2400" dirty="0"/>
              <a:t>similar data points together and discover underlying </a:t>
            </a:r>
            <a:r>
              <a:rPr lang="en-US" sz="2400" dirty="0" smtClean="0"/>
              <a:t>similarity</a:t>
            </a:r>
          </a:p>
          <a:p>
            <a:r>
              <a:rPr lang="en-US" sz="2400" dirty="0" smtClean="0"/>
              <a:t>Number </a:t>
            </a:r>
            <a:r>
              <a:rPr lang="en-US" sz="2400" dirty="0"/>
              <a:t>of clusters </a:t>
            </a:r>
            <a:r>
              <a:rPr lang="en-US" sz="2400" dirty="0" smtClean="0"/>
              <a:t>= 5</a:t>
            </a:r>
            <a:endParaRPr lang="en-US" sz="2400" dirty="0"/>
          </a:p>
        </p:txBody>
      </p:sp>
    </p:spTree>
    <p:extLst>
      <p:ext uri="{BB962C8B-B14F-4D97-AF65-F5344CB8AC3E}">
        <p14:creationId xmlns:p14="http://schemas.microsoft.com/office/powerpoint/2010/main" val="233912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dirty="0" smtClean="0"/>
              <a:t>isualize </a:t>
            </a:r>
            <a:r>
              <a:rPr lang="en-US" dirty="0"/>
              <a:t>the train stations on map</a:t>
            </a:r>
            <a:endParaRPr lang="en-US" dirty="0"/>
          </a:p>
        </p:txBody>
      </p:sp>
      <p:pic>
        <p:nvPicPr>
          <p:cNvPr id="4" name="Content Placeholder 3"/>
          <p:cNvPicPr>
            <a:picLocks noGrp="1"/>
          </p:cNvPicPr>
          <p:nvPr>
            <p:ph idx="1"/>
          </p:nvPr>
        </p:nvPicPr>
        <p:blipFill>
          <a:blip r:embed="rId2"/>
          <a:stretch>
            <a:fillRect/>
          </a:stretch>
        </p:blipFill>
        <p:spPr>
          <a:xfrm>
            <a:off x="1637066" y="2160588"/>
            <a:ext cx="6677905" cy="3881437"/>
          </a:xfrm>
          <a:prstGeom prst="rect">
            <a:avLst/>
          </a:prstGeom>
        </p:spPr>
      </p:pic>
    </p:spTree>
    <p:extLst>
      <p:ext uri="{BB962C8B-B14F-4D97-AF65-F5344CB8AC3E}">
        <p14:creationId xmlns:p14="http://schemas.microsoft.com/office/powerpoint/2010/main" val="233446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normAutofit/>
          </a:bodyPr>
          <a:lstStyle/>
          <a:p>
            <a:r>
              <a:rPr lang="en-US" sz="2400" dirty="0"/>
              <a:t>Cluster 1: Clyde Station</a:t>
            </a:r>
          </a:p>
          <a:p>
            <a:r>
              <a:rPr lang="en-US" sz="2400" dirty="0"/>
              <a:t>The most common venues in this cluster are gym, Asian restaurant, rental car </a:t>
            </a:r>
            <a:r>
              <a:rPr lang="en-US" sz="2400" dirty="0"/>
              <a:t>location. Compared to other clusters, there are not many food options nearby. </a:t>
            </a:r>
          </a:p>
          <a:p>
            <a:endParaRPr lang="en-US" sz="2400" dirty="0"/>
          </a:p>
        </p:txBody>
      </p:sp>
    </p:spTree>
    <p:extLst>
      <p:ext uri="{BB962C8B-B14F-4D97-AF65-F5344CB8AC3E}">
        <p14:creationId xmlns:p14="http://schemas.microsoft.com/office/powerpoint/2010/main" val="2159119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(cont’d)</a:t>
            </a:r>
            <a:endParaRPr lang="en-US" dirty="0"/>
          </a:p>
        </p:txBody>
      </p:sp>
      <p:sp>
        <p:nvSpPr>
          <p:cNvPr id="3" name="Content Placeholder 2"/>
          <p:cNvSpPr>
            <a:spLocks noGrp="1"/>
          </p:cNvSpPr>
          <p:nvPr>
            <p:ph idx="1"/>
          </p:nvPr>
        </p:nvSpPr>
        <p:spPr/>
        <p:txBody>
          <a:bodyPr>
            <a:normAutofit/>
          </a:bodyPr>
          <a:lstStyle/>
          <a:p>
            <a:r>
              <a:rPr lang="en-US" sz="2000" dirty="0"/>
              <a:t>Cluster 2: Wynyard Station, King’s Cross Station, </a:t>
            </a:r>
            <a:r>
              <a:rPr lang="en-US" sz="2000" dirty="0" err="1"/>
              <a:t>Chatswood</a:t>
            </a:r>
            <a:r>
              <a:rPr lang="en-US" sz="2000" dirty="0"/>
              <a:t> Station, Milsons Point Station, </a:t>
            </a:r>
            <a:r>
              <a:rPr lang="en-US" sz="2000" dirty="0" err="1"/>
              <a:t>Artamon</a:t>
            </a:r>
            <a:r>
              <a:rPr lang="en-US" sz="2000" dirty="0"/>
              <a:t> Station, Rhodes Station, St Peters Station, Redfern Station, Mascot Station, </a:t>
            </a:r>
            <a:r>
              <a:rPr lang="en-US" sz="2000" dirty="0" err="1"/>
              <a:t>Petersham</a:t>
            </a:r>
            <a:r>
              <a:rPr lang="en-US" sz="2000" dirty="0"/>
              <a:t> Station, Central Station, Stanmore Station, Hornsby Station, </a:t>
            </a:r>
            <a:r>
              <a:rPr lang="en-US" sz="2000" dirty="0" err="1"/>
              <a:t>Dulwich</a:t>
            </a:r>
            <a:r>
              <a:rPr lang="en-US" sz="2000" dirty="0"/>
              <a:t> Hill Station and Macquarie University Station</a:t>
            </a:r>
          </a:p>
          <a:p>
            <a:r>
              <a:rPr lang="en-US" sz="2000" dirty="0"/>
              <a:t>There are heaps of good cafés, coffee shops, </a:t>
            </a:r>
            <a:r>
              <a:rPr lang="en-US" sz="2000" dirty="0" smtClean="0"/>
              <a:t>pubs in </a:t>
            </a:r>
            <a:r>
              <a:rPr lang="en-US" sz="2000" dirty="0"/>
              <a:t>this cluster. Compared to other clusters, this cluster has a wide range of food options including Italian, Thai, Japanese and Asian restaurant. </a:t>
            </a:r>
          </a:p>
          <a:p>
            <a:endParaRPr lang="en-US" sz="2000" dirty="0"/>
          </a:p>
        </p:txBody>
      </p:sp>
    </p:spTree>
    <p:extLst>
      <p:ext uri="{BB962C8B-B14F-4D97-AF65-F5344CB8AC3E}">
        <p14:creationId xmlns:p14="http://schemas.microsoft.com/office/powerpoint/2010/main" val="259681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(cont’d)</a:t>
            </a:r>
            <a:endParaRPr lang="en-US" dirty="0"/>
          </a:p>
        </p:txBody>
      </p:sp>
      <p:sp>
        <p:nvSpPr>
          <p:cNvPr id="3" name="Content Placeholder 2"/>
          <p:cNvSpPr>
            <a:spLocks noGrp="1"/>
          </p:cNvSpPr>
          <p:nvPr>
            <p:ph idx="1"/>
          </p:nvPr>
        </p:nvSpPr>
        <p:spPr/>
        <p:txBody>
          <a:bodyPr>
            <a:normAutofit/>
          </a:bodyPr>
          <a:lstStyle/>
          <a:p>
            <a:r>
              <a:rPr lang="en-US" sz="2000" dirty="0"/>
              <a:t>Cluster 3: Town Hall Station, </a:t>
            </a:r>
            <a:r>
              <a:rPr lang="en-US" sz="2000" dirty="0" err="1"/>
              <a:t>Hurstville</a:t>
            </a:r>
            <a:r>
              <a:rPr lang="en-US" sz="2000" dirty="0"/>
              <a:t> Station, </a:t>
            </a:r>
            <a:r>
              <a:rPr lang="en-US" sz="2000" dirty="0" err="1"/>
              <a:t>Ashfield</a:t>
            </a:r>
            <a:r>
              <a:rPr lang="en-US" sz="2000" dirty="0"/>
              <a:t> Station, </a:t>
            </a:r>
            <a:r>
              <a:rPr lang="en-US" sz="2000" dirty="0" err="1"/>
              <a:t>Bankstone</a:t>
            </a:r>
            <a:r>
              <a:rPr lang="en-US" sz="2000" dirty="0"/>
              <a:t> Station, Auburn Station, International Airport Station, Wolli Creek Station, </a:t>
            </a:r>
            <a:r>
              <a:rPr lang="en-US" sz="2000" dirty="0" err="1"/>
              <a:t>Kogarah</a:t>
            </a:r>
            <a:r>
              <a:rPr lang="en-US" sz="2000" dirty="0"/>
              <a:t> Station, Campsie Station, </a:t>
            </a:r>
            <a:r>
              <a:rPr lang="en-US" sz="2000" dirty="0" err="1"/>
              <a:t>Parrrmatta</a:t>
            </a:r>
            <a:r>
              <a:rPr lang="en-US" sz="2000" dirty="0"/>
              <a:t> Station, Fairfield Station, Domestic Airport Station, Burwood Station, </a:t>
            </a:r>
            <a:r>
              <a:rPr lang="en-US" sz="2000" dirty="0" err="1"/>
              <a:t>Edgecliff</a:t>
            </a:r>
            <a:r>
              <a:rPr lang="en-US" sz="2000" dirty="0"/>
              <a:t> Station, Newtown Station, Gordon Station, </a:t>
            </a:r>
            <a:r>
              <a:rPr lang="en-US" sz="2000" dirty="0" err="1"/>
              <a:t>Meadowbank</a:t>
            </a:r>
            <a:r>
              <a:rPr lang="en-US" sz="2000" dirty="0"/>
              <a:t> Station and Rockdale Station</a:t>
            </a:r>
          </a:p>
          <a:p>
            <a:r>
              <a:rPr lang="en-US" sz="2000" dirty="0"/>
              <a:t>This cluster has a high concentration of Asian </a:t>
            </a:r>
            <a:r>
              <a:rPr lang="en-US" sz="2000" dirty="0" smtClean="0"/>
              <a:t>food, </a:t>
            </a:r>
            <a:r>
              <a:rPr lang="en-US" sz="2000" dirty="0"/>
              <a:t>including Chinese, Thai, Japanese, Vietnamese and Korean restaurant. This is easy to find daily necessities nearby as we can see supermarket and grocery store are some of the most common venues.</a:t>
            </a:r>
          </a:p>
          <a:p>
            <a:endParaRPr lang="en-US" sz="2000" dirty="0"/>
          </a:p>
        </p:txBody>
      </p:sp>
    </p:spTree>
    <p:extLst>
      <p:ext uri="{BB962C8B-B14F-4D97-AF65-F5344CB8AC3E}">
        <p14:creationId xmlns:p14="http://schemas.microsoft.com/office/powerpoint/2010/main" val="40518957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TotalTime>
  <Words>610</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Looking for a property in Sydney</vt:lpstr>
      <vt:lpstr>Background </vt:lpstr>
      <vt:lpstr>Problem </vt:lpstr>
      <vt:lpstr>  Data </vt:lpstr>
      <vt:lpstr>Methodology </vt:lpstr>
      <vt:lpstr>Visualize the train stations on map</vt:lpstr>
      <vt:lpstr>Result</vt:lpstr>
      <vt:lpstr>Result (cont’d)</vt:lpstr>
      <vt:lpstr>Result (cont’d)</vt:lpstr>
      <vt:lpstr>Result (cont’d)</vt:lpstr>
      <vt:lpstr>Result (cont’d)</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Looking for a property in Sydney</dc:title>
  <dc:creator>Toytoy cheng</dc:creator>
  <cp:lastModifiedBy>Toytoy cheng</cp:lastModifiedBy>
  <cp:revision>5</cp:revision>
  <dcterms:created xsi:type="dcterms:W3CDTF">2019-08-08T22:40:19Z</dcterms:created>
  <dcterms:modified xsi:type="dcterms:W3CDTF">2019-08-08T23:00:55Z</dcterms:modified>
</cp:coreProperties>
</file>