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"/>
  </p:notesMasterIdLst>
  <p:sldIdLst>
    <p:sldId id="390" r:id="rId2"/>
    <p:sldId id="391" r:id="rId3"/>
  </p:sldIdLst>
  <p:sldSz cx="12192000" cy="6858000"/>
  <p:notesSz cx="6858000" cy="9144000"/>
  <p:embeddedFontLst>
    <p:embeddedFont>
      <p:font typeface="돋움" panose="020B0600000101010101" pitchFamily="34" charset="-127"/>
      <p:regular r:id="rId5"/>
    </p:embeddedFont>
    <p:embeddedFont>
      <p:font typeface="맑은 고딕" panose="020B0503020000020004" pitchFamily="34" charset="-127"/>
      <p:regular r:id="rId6"/>
      <p:bold r:id="rId7"/>
    </p:embeddedFont>
    <p:embeddedFont>
      <p:font typeface="Gulim" panose="020B0600000101010101" pitchFamily="34" charset="-127"/>
      <p:regular r:id="rId8"/>
    </p:embeddedFont>
    <p:embeddedFont>
      <p:font typeface="Verdana" panose="020B0604030504040204" pitchFamily="34" charset="0"/>
      <p:regular r:id="rId9"/>
      <p:bold r:id="rId10"/>
      <p:italic r:id="rId11"/>
      <p:boldItalic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192"/>
    <a:srgbClr val="E6FFE6"/>
    <a:srgbClr val="F2F2F2"/>
    <a:srgbClr val="E9E9E9"/>
    <a:srgbClr val="FFC000"/>
    <a:srgbClr val="404040"/>
    <a:srgbClr val="44546A"/>
    <a:srgbClr val="3AA5DC"/>
    <a:srgbClr val="FF6600"/>
    <a:srgbClr val="2D3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82721" autoAdjust="0"/>
  </p:normalViewPr>
  <p:slideViewPr>
    <p:cSldViewPr snapToGrid="0">
      <p:cViewPr varScale="1">
        <p:scale>
          <a:sx n="100" d="100"/>
          <a:sy n="100" d="100"/>
        </p:scale>
        <p:origin x="210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B4987-9323-4052-8256-689161E3431E}" type="datetimeFigureOut">
              <a:rPr lang="ko-KR" altLang="en-US" smtClean="0"/>
              <a:t>2022. 11. 9.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BA3AB-105F-4F3C-A954-39A730F79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45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BA3AB-105F-4F3C-A954-39A730F79D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36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EE201-BA3D-41AA-BBE2-9A539DA8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4FC372-A0DC-47BA-B97F-DDF1881E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7DF2-B057-46A5-B81C-D8B3CD2FC217}" type="datetime1">
              <a:rPr lang="ko-KR" altLang="en-US" smtClean="0"/>
              <a:pPr/>
              <a:t>2022. 11. 9.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EAEAAE-2409-4F02-A344-CF474F9B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FE72E1-8861-401C-B457-33CE72E8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831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446667"/>
            <a:ext cx="12192000" cy="2488519"/>
          </a:xfrm>
          <a:prstGeom prst="rect">
            <a:avLst/>
          </a:prstGeom>
          <a:gradFill flip="none" rotWithShape="1">
            <a:gsLst>
              <a:gs pos="0">
                <a:schemeClr val="dk2">
                  <a:tint val="93000"/>
                  <a:satMod val="150000"/>
                  <a:shade val="98000"/>
                  <a:lumMod val="102000"/>
                </a:schemeClr>
              </a:gs>
              <a:gs pos="30000">
                <a:schemeClr val="dk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dk2">
                  <a:shade val="63000"/>
                  <a:satMod val="12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939924"/>
            <a:ext cx="9144000" cy="8296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93924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93191-9608-4304-B5E6-05C25F3FFA2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1298689" y="1967422"/>
            <a:ext cx="101600" cy="774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07E915-B954-4467-BEAE-E25A634431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139" y="5729440"/>
            <a:ext cx="2996999" cy="76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4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 rot="5400000">
            <a:off x="-1638300" y="1638300"/>
            <a:ext cx="6858000" cy="3581400"/>
          </a:xfrm>
          <a:prstGeom prst="rect">
            <a:avLst/>
          </a:prstGeom>
          <a:gradFill flip="none" rotWithShape="1">
            <a:gsLst>
              <a:gs pos="30000">
                <a:schemeClr val="dk2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dk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dk2">
                  <a:shade val="63000"/>
                  <a:satMod val="1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0" y="250825"/>
            <a:ext cx="3581400" cy="132556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 rot="5400000">
            <a:off x="1758459" y="-239251"/>
            <a:ext cx="64485" cy="358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0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221325"/>
            <a:ext cx="12192000" cy="930875"/>
          </a:xfrm>
          <a:prstGeom prst="rect">
            <a:avLst/>
          </a:prstGeom>
          <a:gradFill flip="none" rotWithShape="1">
            <a:gsLst>
              <a:gs pos="0">
                <a:schemeClr val="dk2">
                  <a:tint val="93000"/>
                  <a:satMod val="150000"/>
                  <a:shade val="98000"/>
                  <a:lumMod val="102000"/>
                </a:schemeClr>
              </a:gs>
              <a:gs pos="30000">
                <a:schemeClr val="dk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dk2">
                  <a:shade val="63000"/>
                  <a:satMod val="1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526080" y="1018437"/>
            <a:ext cx="332200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3501" y="1331587"/>
            <a:ext cx="11308577" cy="5161288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FFC000"/>
              </a:buClr>
              <a:buFont typeface="Times New Roman" panose="02020603050405020304" pitchFamily="18" charset="0"/>
              <a:buChar char="▌"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lnSpc>
                <a:spcPct val="120000"/>
              </a:lnSpc>
              <a:buClr>
                <a:srgbClr val="D2A000"/>
              </a:buClr>
              <a:buFont typeface="Arial" panose="020B0604020202020204" pitchFamily="34" charset="0"/>
              <a:buChar char="•"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lnSpc>
                <a:spcPct val="120000"/>
              </a:lnSpc>
              <a:buClr>
                <a:schemeClr val="tx2"/>
              </a:buClr>
              <a:buFont typeface="Times New Roman" panose="02020603050405020304" pitchFamily="18" charset="0"/>
              <a:buChar char="›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20000"/>
              </a:lnSpc>
              <a:buClr>
                <a:srgbClr val="839CB7"/>
              </a:buClr>
              <a:buFont typeface="Times New Roman" panose="02020603050405020304" pitchFamily="18" charset="0"/>
              <a:buChar char="̶"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93191-9608-4304-B5E6-05C25F3FFA2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23501" y="334223"/>
            <a:ext cx="11039898" cy="70507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E59D67-58E4-4DB3-ADA9-44F089A2E9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5" y="6511750"/>
            <a:ext cx="1285169" cy="32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0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1684-F300-42C1-8071-1382BC1B5798}" type="datetime1">
              <a:rPr lang="ko-KR" altLang="en-US" smtClean="0"/>
              <a:t>2022. 11. 9.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E98BA7-859A-40EC-BA21-C7ED122E3E70}"/>
              </a:ext>
            </a:extLst>
          </p:cNvPr>
          <p:cNvSpPr/>
          <p:nvPr userDrawn="1"/>
        </p:nvSpPr>
        <p:spPr>
          <a:xfrm>
            <a:off x="0" y="2578838"/>
            <a:ext cx="12192000" cy="930875"/>
          </a:xfrm>
          <a:prstGeom prst="rect">
            <a:avLst/>
          </a:prstGeom>
          <a:gradFill flip="none" rotWithShape="1">
            <a:gsLst>
              <a:gs pos="0">
                <a:schemeClr val="dk2">
                  <a:tint val="93000"/>
                  <a:satMod val="150000"/>
                  <a:shade val="98000"/>
                  <a:lumMod val="102000"/>
                </a:schemeClr>
              </a:gs>
              <a:gs pos="30000">
                <a:schemeClr val="dk2">
                  <a:tint val="98000"/>
                  <a:satMod val="130000"/>
                  <a:shade val="90000"/>
                  <a:lumMod val="103000"/>
                </a:schemeClr>
              </a:gs>
              <a:gs pos="100000">
                <a:schemeClr val="dk2">
                  <a:shade val="63000"/>
                  <a:satMod val="1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D10FDA-026D-42B8-B1B3-9C1030A560E0}"/>
              </a:ext>
            </a:extLst>
          </p:cNvPr>
          <p:cNvSpPr/>
          <p:nvPr userDrawn="1"/>
        </p:nvSpPr>
        <p:spPr>
          <a:xfrm>
            <a:off x="190859" y="2656925"/>
            <a:ext cx="101600" cy="774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83C5408-839A-406E-AB9A-F5AA4353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1494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7639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0">
            <a:extLst>
              <a:ext uri="{FF2B5EF4-FFF2-40B4-BE49-F238E27FC236}">
                <a16:creationId xmlns:a16="http://schemas.microsoft.com/office/drawing/2014/main" id="{AD84574D-0D93-42E2-A176-EFD3569F8E54}"/>
              </a:ext>
            </a:extLst>
          </p:cNvPr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395818" y="812800"/>
            <a:ext cx="102235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ko-KR" altLang="en-US" sz="180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6634" y="152713"/>
            <a:ext cx="11460007" cy="596671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</p:nvPr>
        </p:nvSpPr>
        <p:spPr>
          <a:xfrm>
            <a:off x="396633" y="1140545"/>
            <a:ext cx="11400000" cy="5543705"/>
          </a:xfrm>
        </p:spPr>
        <p:txBody>
          <a:bodyPr>
            <a:normAutofit/>
          </a:bodyPr>
          <a:lstStyle>
            <a:lvl1pPr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5225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7051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2D028EBD-55E4-479A-9838-639062DE18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12192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 descr="Light horizontal">
            <a:extLst>
              <a:ext uri="{FF2B5EF4-FFF2-40B4-BE49-F238E27FC236}">
                <a16:creationId xmlns:a16="http://schemas.microsoft.com/office/drawing/2014/main" id="{9DB563AA-B073-4C43-A396-EACFF9F691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17" y="1589"/>
            <a:ext cx="1964267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z="2000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08720BE2-DF0F-4338-9CD3-608A939ED536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10584" y="4267201"/>
            <a:ext cx="12204701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 sz="1800"/>
          </a:p>
        </p:txBody>
      </p:sp>
      <p:sp>
        <p:nvSpPr>
          <p:cNvPr id="6" name="AutoShape 11">
            <a:extLst>
              <a:ext uri="{FF2B5EF4-FFF2-40B4-BE49-F238E27FC236}">
                <a16:creationId xmlns:a16="http://schemas.microsoft.com/office/drawing/2014/main" id="{1835ACBE-9026-436B-B905-A3EAC683824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964267" y="5105400"/>
            <a:ext cx="9516533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z="2000"/>
          </a:p>
        </p:txBody>
      </p:sp>
      <p:pic>
        <p:nvPicPr>
          <p:cNvPr id="7" name="Picture 32" descr="hanbitmedia logo_RGB_72">
            <a:extLst>
              <a:ext uri="{FF2B5EF4-FFF2-40B4-BE49-F238E27FC236}">
                <a16:creationId xmlns:a16="http://schemas.microsoft.com/office/drawing/2014/main" id="{2138D7FE-94D6-4E97-9739-81054073B1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67" y="6165850"/>
            <a:ext cx="230293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9">
            <a:extLst>
              <a:ext uri="{FF2B5EF4-FFF2-40B4-BE49-F238E27FC236}">
                <a16:creationId xmlns:a16="http://schemas.microsoft.com/office/drawing/2014/main" id="{EEB541A1-0D49-46B3-96D8-D220BA5B6C1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0400" y="5181600"/>
            <a:ext cx="9550400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1800" b="0" i="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모던 웹을 위한 </a:t>
            </a:r>
            <a:r>
              <a:rPr lang="en-US" altLang="ko-KR" sz="1800" b="0" i="0" dirty="0" err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Javascript</a:t>
            </a:r>
            <a:r>
              <a:rPr lang="en-US" altLang="ko-KR" sz="1800" b="0" i="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&amp;</a:t>
            </a:r>
            <a:r>
              <a:rPr lang="ko-KR" altLang="en-US" sz="1800" b="0" i="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b="0" i="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jQuery </a:t>
            </a:r>
            <a:r>
              <a:rPr lang="ko-KR" altLang="en-US" sz="1800" b="0" i="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입문</a:t>
            </a:r>
            <a:r>
              <a:rPr lang="en-US" altLang="ko-KR" sz="1800" b="0" i="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</a:t>
            </a:r>
            <a:r>
              <a:rPr lang="ko-KR" altLang="en-US" sz="1800" b="0" i="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개정판</a:t>
            </a:r>
            <a:r>
              <a:rPr lang="en-US" altLang="ko-KR" sz="1800" b="0" i="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  <a:endParaRPr lang="ko-KR" altLang="en-US" sz="1800" b="0" i="0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32000" y="4267201"/>
            <a:ext cx="1016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686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A48923A7-8A76-48DA-AB7E-354407CDA0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12192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>
            <a:extLst>
              <a:ext uri="{FF2B5EF4-FFF2-40B4-BE49-F238E27FC236}">
                <a16:creationId xmlns:a16="http://schemas.microsoft.com/office/drawing/2014/main" id="{5CE5D5A6-FA41-471D-B281-A3B8DFFE008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17" y="1589"/>
            <a:ext cx="1964267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z="2000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31CC808-CF60-46F7-9C22-7D9D8BB093E8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10584" y="4267201"/>
            <a:ext cx="12204701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 sz="1800"/>
          </a:p>
        </p:txBody>
      </p:sp>
      <p:sp>
        <p:nvSpPr>
          <p:cNvPr id="5" name="AutoShape 11">
            <a:extLst>
              <a:ext uri="{FF2B5EF4-FFF2-40B4-BE49-F238E27FC236}">
                <a16:creationId xmlns:a16="http://schemas.microsoft.com/office/drawing/2014/main" id="{A584C7FD-CC68-441A-B23C-E4D07F47619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964267" y="5105400"/>
            <a:ext cx="9516533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z="2000"/>
          </a:p>
        </p:txBody>
      </p:sp>
      <p:pic>
        <p:nvPicPr>
          <p:cNvPr id="6" name="Picture 32" descr="hanbitmedia logo_RGB_72">
            <a:extLst>
              <a:ext uri="{FF2B5EF4-FFF2-40B4-BE49-F238E27FC236}">
                <a16:creationId xmlns:a16="http://schemas.microsoft.com/office/drawing/2014/main" id="{D3F00DFC-04BD-4E5A-8C45-11092D2098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67" y="6165850"/>
            <a:ext cx="230293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3">
            <a:extLst>
              <a:ext uri="{FF2B5EF4-FFF2-40B4-BE49-F238E27FC236}">
                <a16:creationId xmlns:a16="http://schemas.microsoft.com/office/drawing/2014/main" id="{6D6782AD-C5FD-4C59-B087-003148CA80E9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gray">
          <a:xfrm>
            <a:off x="3230884" y="4386945"/>
            <a:ext cx="62992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84AE77C7-5ADA-409B-BE17-A52E0CC9F5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0400" y="5181600"/>
            <a:ext cx="9550400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1800" b="0" i="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모던 웹을 위한 </a:t>
            </a:r>
            <a:r>
              <a:rPr lang="en-US" altLang="ko-KR" sz="1800" b="0" i="0" dirty="0" err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Javascript</a:t>
            </a:r>
            <a:r>
              <a:rPr lang="en-US" altLang="ko-KR" sz="1800" b="0" i="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jQuery </a:t>
            </a:r>
            <a:r>
              <a:rPr lang="ko-KR" altLang="en-US" sz="1800" b="0" i="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입문</a:t>
            </a:r>
            <a:r>
              <a:rPr lang="en-US" altLang="ko-KR" sz="1800" b="0" i="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</a:t>
            </a:r>
            <a:r>
              <a:rPr lang="ko-KR" altLang="en-US" sz="1800" b="0" i="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개정판</a:t>
            </a:r>
            <a:r>
              <a:rPr lang="en-US" altLang="ko-KR" sz="1800" b="0" i="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  <a:endParaRPr lang="ko-KR" altLang="en-US" sz="1800" b="0" i="0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16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213"/>
            <a:ext cx="12192000" cy="6858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8817DF2-B057-46A5-B81C-D8B3CD2FC217}" type="datetime1">
              <a:rPr lang="ko-KR" altLang="en-US" smtClean="0"/>
              <a:pPr/>
              <a:t>2022. 11. 9.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93191-9608-4304-B5E6-05C25F3FFA2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22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1" r:id="rId3"/>
    <p:sldLayoutId id="2147483650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939924"/>
            <a:ext cx="10302240" cy="829695"/>
          </a:xfrm>
        </p:spPr>
        <p:txBody>
          <a:bodyPr>
            <a:noAutofit/>
          </a:bodyPr>
          <a:lstStyle/>
          <a:p>
            <a:r>
              <a:rPr lang="ko-KR" altLang="en-US" sz="3600" dirty="0"/>
              <a:t>데이터 마이닝 시각화 및 실습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15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EAED25-C2B4-E342-B7DF-CF25AD7E3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첨부된 파일은 </a:t>
            </a:r>
            <a:r>
              <a:rPr kumimoji="1" lang="en-US" altLang="ko-KR" dirty="0"/>
              <a:t>“</a:t>
            </a:r>
            <a:r>
              <a:rPr lang="ko-KR" altLang="en-US" dirty="0"/>
              <a:t>한국관광공사 전국 야영장 등록 현황</a:t>
            </a:r>
            <a:r>
              <a:rPr lang="en-US" altLang="ko-KR" dirty="0"/>
              <a:t>”</a:t>
            </a:r>
            <a:r>
              <a:rPr lang="ko-KR" altLang="en-US" dirty="0"/>
              <a:t> 파일이다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kumimoji="1" lang="ko-KR" altLang="en-US" dirty="0"/>
              <a:t>파일을 보고 위치를 지도에 표시하고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도별 야영장 등록현황을 막대그래프로 표시하시오 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34BD3D-DD69-F745-9D3B-DEA01409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6BAFD13-D4C2-B949-80DF-62E4E1EE2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Lab10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98580A-AC54-944C-8540-5B5E53A00F16}"/>
              </a:ext>
            </a:extLst>
          </p:cNvPr>
          <p:cNvSpPr txBox="1"/>
          <p:nvPr/>
        </p:nvSpPr>
        <p:spPr>
          <a:xfrm>
            <a:off x="459922" y="2882713"/>
            <a:ext cx="10133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주의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제주의 경우 </a:t>
            </a:r>
            <a:r>
              <a:rPr kumimoji="1" lang="en-US" altLang="ko-KR" dirty="0"/>
              <a:t>“</a:t>
            </a:r>
            <a:r>
              <a:rPr kumimoji="1" lang="ko-KR" altLang="en-US" dirty="0"/>
              <a:t>제주시</a:t>
            </a:r>
            <a:r>
              <a:rPr kumimoji="1" lang="en-US" altLang="ko-KR" dirty="0"/>
              <a:t>”,</a:t>
            </a:r>
            <a:r>
              <a:rPr kumimoji="1" lang="ko-KR" altLang="en-US" dirty="0"/>
              <a:t> </a:t>
            </a:r>
            <a:r>
              <a:rPr kumimoji="1" lang="en-US" altLang="ko-KR" dirty="0"/>
              <a:t>“</a:t>
            </a:r>
            <a:r>
              <a:rPr kumimoji="1" lang="ko-KR" altLang="en-US" dirty="0"/>
              <a:t>제주특별자치도</a:t>
            </a:r>
            <a:r>
              <a:rPr kumimoji="1" lang="en-US" altLang="ko-KR" dirty="0"/>
              <a:t>”,</a:t>
            </a:r>
            <a:r>
              <a:rPr kumimoji="1" lang="ko-KR" altLang="en-US" dirty="0"/>
              <a:t> </a:t>
            </a:r>
            <a:r>
              <a:rPr kumimoji="1" lang="en-US" altLang="ko-KR" dirty="0"/>
              <a:t>“</a:t>
            </a:r>
            <a:r>
              <a:rPr kumimoji="1" lang="ko-KR" altLang="en-US" dirty="0"/>
              <a:t>제주도</a:t>
            </a:r>
            <a:r>
              <a:rPr kumimoji="1" lang="en-US" altLang="ko-KR" dirty="0"/>
              <a:t>”</a:t>
            </a:r>
            <a:r>
              <a:rPr kumimoji="1" lang="ko-KR" altLang="en-US" dirty="0"/>
              <a:t>와 같이 다양한 형태로 주소가 </a:t>
            </a:r>
            <a:r>
              <a:rPr kumimoji="1" lang="ko-KR" altLang="en-US" dirty="0" err="1"/>
              <a:t>적혀있음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경상남도 </a:t>
            </a:r>
            <a:r>
              <a:rPr kumimoji="1" lang="en-US" altLang="ko-KR" dirty="0"/>
              <a:t>,</a:t>
            </a:r>
            <a:r>
              <a:rPr kumimoji="1" lang="ko-KR" altLang="en-US" dirty="0"/>
              <a:t> 경남 </a:t>
            </a:r>
            <a:r>
              <a:rPr kumimoji="1" lang="ko-KR" altLang="en-US" dirty="0" err="1"/>
              <a:t>등등등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2A979B-C89C-F549-BE26-8A20D4D29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456" y="3175000"/>
            <a:ext cx="5546867" cy="368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9D6E44-AA28-C048-8277-AFAE81A72A07}"/>
              </a:ext>
            </a:extLst>
          </p:cNvPr>
          <p:cNvSpPr txBox="1"/>
          <p:nvPr/>
        </p:nvSpPr>
        <p:spPr>
          <a:xfrm>
            <a:off x="423501" y="3971961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첨부한 </a:t>
            </a:r>
            <a:r>
              <a:rPr kumimoji="1" lang="en-US" altLang="ko-Kore-KR" dirty="0"/>
              <a:t>Json </a:t>
            </a:r>
            <a:r>
              <a:rPr kumimoji="1" lang="ko-Kore-KR" altLang="en-US" dirty="0"/>
              <a:t>파일과</a:t>
            </a:r>
            <a:r>
              <a:rPr kumimoji="1" lang="ko-KR" altLang="en-US" dirty="0"/>
              <a:t> </a:t>
            </a:r>
            <a:r>
              <a:rPr kumimoji="1" lang="en-US" altLang="ko-KR" dirty="0"/>
              <a:t>csv </a:t>
            </a:r>
            <a:r>
              <a:rPr kumimoji="1" lang="ko-KR" altLang="en-US" dirty="0" err="1"/>
              <a:t>파일이용하시오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927070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10723</TotalTime>
  <Words>58</Words>
  <Application>Microsoft Macintosh PowerPoint</Application>
  <PresentationFormat>와이드스크린</PresentationFormat>
  <Paragraphs>11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Gulim</vt:lpstr>
      <vt:lpstr>Arial</vt:lpstr>
      <vt:lpstr>돋움</vt:lpstr>
      <vt:lpstr>Wingdings</vt:lpstr>
      <vt:lpstr>맑은 고딕</vt:lpstr>
      <vt:lpstr>Verdana</vt:lpstr>
      <vt:lpstr>Times New Roman</vt:lpstr>
      <vt:lpstr>Office 테마</vt:lpstr>
      <vt:lpstr>데이터 마이닝 시각화 및 실습</vt:lpstr>
      <vt:lpstr>Lab10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정재희</cp:lastModifiedBy>
  <cp:revision>584</cp:revision>
  <cp:lastPrinted>2020-11-01T13:42:52Z</cp:lastPrinted>
  <dcterms:created xsi:type="dcterms:W3CDTF">2017-01-21T06:52:28Z</dcterms:created>
  <dcterms:modified xsi:type="dcterms:W3CDTF">2022-11-09T11:21:30Z</dcterms:modified>
</cp:coreProperties>
</file>