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5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3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C5E2F-99CC-4FD1-8047-5D9C01D4EE9D}" type="datetimeFigureOut">
              <a:rPr lang="en-SG" smtClean="0"/>
              <a:t>9/11/2019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0985-560B-40C1-A302-18F52B9E3C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600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C5E2F-99CC-4FD1-8047-5D9C01D4EE9D}" type="datetimeFigureOut">
              <a:rPr lang="en-SG" smtClean="0"/>
              <a:t>9/11/2019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0985-560B-40C1-A302-18F52B9E3C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475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C5E2F-99CC-4FD1-8047-5D9C01D4EE9D}" type="datetimeFigureOut">
              <a:rPr lang="en-SG" smtClean="0"/>
              <a:t>9/11/2019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0985-560B-40C1-A302-18F52B9E3C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786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C5E2F-99CC-4FD1-8047-5D9C01D4EE9D}" type="datetimeFigureOut">
              <a:rPr lang="en-SG" smtClean="0"/>
              <a:t>9/11/2019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0985-560B-40C1-A302-18F52B9E3C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982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C5E2F-99CC-4FD1-8047-5D9C01D4EE9D}" type="datetimeFigureOut">
              <a:rPr lang="en-SG" smtClean="0"/>
              <a:t>9/11/2019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0985-560B-40C1-A302-18F52B9E3C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13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C5E2F-99CC-4FD1-8047-5D9C01D4EE9D}" type="datetimeFigureOut">
              <a:rPr lang="en-SG" smtClean="0"/>
              <a:t>9/11/2019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0985-560B-40C1-A302-18F52B9E3C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091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C5E2F-99CC-4FD1-8047-5D9C01D4EE9D}" type="datetimeFigureOut">
              <a:rPr lang="en-SG" smtClean="0"/>
              <a:t>9/11/2019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0985-560B-40C1-A302-18F52B9E3C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656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C5E2F-99CC-4FD1-8047-5D9C01D4EE9D}" type="datetimeFigureOut">
              <a:rPr lang="en-SG" smtClean="0"/>
              <a:t>9/11/2019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0985-560B-40C1-A302-18F52B9E3C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353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C5E2F-99CC-4FD1-8047-5D9C01D4EE9D}" type="datetimeFigureOut">
              <a:rPr lang="en-SG" smtClean="0"/>
              <a:t>9/11/2019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0985-560B-40C1-A302-18F52B9E3C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991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C5E2F-99CC-4FD1-8047-5D9C01D4EE9D}" type="datetimeFigureOut">
              <a:rPr lang="en-SG" smtClean="0"/>
              <a:t>9/11/2019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0985-560B-40C1-A302-18F52B9E3C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451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C5E2F-99CC-4FD1-8047-5D9C01D4EE9D}" type="datetimeFigureOut">
              <a:rPr lang="en-SG" smtClean="0"/>
              <a:t>9/11/2019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0985-560B-40C1-A302-18F52B9E3C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640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C5E2F-99CC-4FD1-8047-5D9C01D4EE9D}" type="datetimeFigureOut">
              <a:rPr lang="en-SG" smtClean="0"/>
              <a:t>9/11/2019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E0985-560B-40C1-A302-18F52B9E3C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75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004C61-8882-4C9A-88FF-FD271963B701}"/>
              </a:ext>
            </a:extLst>
          </p:cNvPr>
          <p:cNvSpPr/>
          <p:nvPr/>
        </p:nvSpPr>
        <p:spPr>
          <a:xfrm>
            <a:off x="613175" y="5231867"/>
            <a:ext cx="2017069" cy="388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Average = Rating / Size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89EB9-D61C-453C-8C75-F9606476E2C7}"/>
              </a:ext>
            </a:extLst>
          </p:cNvPr>
          <p:cNvSpPr txBox="1"/>
          <p:nvPr/>
        </p:nvSpPr>
        <p:spPr>
          <a:xfrm>
            <a:off x="220368" y="108608"/>
            <a:ext cx="5581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u="sng" dirty="0"/>
              <a:t>Give Clinic Review</a:t>
            </a:r>
          </a:p>
          <a:p>
            <a:endParaRPr lang="en-SG" b="1" u="sng" dirty="0"/>
          </a:p>
          <a:p>
            <a:r>
              <a:rPr lang="en-SG" b="1" dirty="0" err="1"/>
              <a:t>GetAvgRatingForClinic</a:t>
            </a:r>
            <a:r>
              <a:rPr lang="en-SG" b="1" dirty="0"/>
              <a:t>() </a:t>
            </a:r>
            <a:r>
              <a:rPr lang="en-SG" b="1" dirty="0">
                <a:sym typeface="Wingdings" panose="05000000000000000000" pitchFamily="2" charset="2"/>
              </a:rPr>
              <a:t> </a:t>
            </a:r>
            <a:r>
              <a:rPr lang="en-SG" b="1" dirty="0"/>
              <a:t>Give Average Rating for Clinic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6967D2-149B-4FFA-AF4B-2EE81CC78096}"/>
              </a:ext>
            </a:extLst>
          </p:cNvPr>
          <p:cNvSpPr/>
          <p:nvPr/>
        </p:nvSpPr>
        <p:spPr>
          <a:xfrm>
            <a:off x="613175" y="6141690"/>
            <a:ext cx="2017069" cy="388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759F3E-FFF6-4CBC-BD13-AAFCE5BDBA5F}"/>
              </a:ext>
            </a:extLst>
          </p:cNvPr>
          <p:cNvSpPr/>
          <p:nvPr/>
        </p:nvSpPr>
        <p:spPr>
          <a:xfrm>
            <a:off x="648909" y="1249812"/>
            <a:ext cx="2017069" cy="388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Get Clinic Code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2B327E-AFA8-4691-8BDE-080C1490A6B1}"/>
              </a:ext>
            </a:extLst>
          </p:cNvPr>
          <p:cNvSpPr/>
          <p:nvPr/>
        </p:nvSpPr>
        <p:spPr>
          <a:xfrm>
            <a:off x="7954727" y="3861312"/>
            <a:ext cx="1096010" cy="5217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i++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A5161B-37FF-40E4-8FA8-E2CDD8041AF7}"/>
              </a:ext>
            </a:extLst>
          </p:cNvPr>
          <p:cNvCxnSpPr>
            <a:cxnSpLocks/>
          </p:cNvCxnSpPr>
          <p:nvPr/>
        </p:nvCxnSpPr>
        <p:spPr>
          <a:xfrm>
            <a:off x="3060100" y="3631897"/>
            <a:ext cx="6113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Diamond 41">
            <a:extLst>
              <a:ext uri="{FF2B5EF4-FFF2-40B4-BE49-F238E27FC236}">
                <a16:creationId xmlns:a16="http://schemas.microsoft.com/office/drawing/2014/main" id="{A3B59036-1B5D-4810-A49E-9E88D4D4A931}"/>
              </a:ext>
            </a:extLst>
          </p:cNvPr>
          <p:cNvSpPr/>
          <p:nvPr/>
        </p:nvSpPr>
        <p:spPr>
          <a:xfrm>
            <a:off x="279855" y="3177082"/>
            <a:ext cx="2755175" cy="91637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 err="1">
                <a:solidFill>
                  <a:schemeClr val="tx1"/>
                </a:solidFill>
              </a:rPr>
              <a:t>reviewAI</a:t>
            </a:r>
            <a:r>
              <a:rPr lang="en-SG" sz="1400" b="1" dirty="0">
                <a:solidFill>
                  <a:schemeClr val="tx1"/>
                </a:solidFill>
              </a:rPr>
              <a:t> != null</a:t>
            </a:r>
          </a:p>
          <a:p>
            <a:pPr algn="ctr"/>
            <a:r>
              <a:rPr lang="en-SG" sz="1400" b="1" dirty="0">
                <a:solidFill>
                  <a:schemeClr val="tx1"/>
                </a:solidFill>
              </a:rPr>
              <a:t>(Is it in review page?)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168D8D2-6A8F-4761-A7D4-4E4BD3CD598C}"/>
              </a:ext>
            </a:extLst>
          </p:cNvPr>
          <p:cNvCxnSpPr>
            <a:cxnSpLocks/>
          </p:cNvCxnSpPr>
          <p:nvPr/>
        </p:nvCxnSpPr>
        <p:spPr>
          <a:xfrm>
            <a:off x="5847316" y="2862092"/>
            <a:ext cx="0" cy="783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Diamond 67">
            <a:extLst>
              <a:ext uri="{FF2B5EF4-FFF2-40B4-BE49-F238E27FC236}">
                <a16:creationId xmlns:a16="http://schemas.microsoft.com/office/drawing/2014/main" id="{160F875E-EDB7-4A06-98F1-B6552B102D5C}"/>
              </a:ext>
            </a:extLst>
          </p:cNvPr>
          <p:cNvSpPr/>
          <p:nvPr/>
        </p:nvSpPr>
        <p:spPr>
          <a:xfrm>
            <a:off x="4384001" y="2066839"/>
            <a:ext cx="2926630" cy="79525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While </a:t>
            </a:r>
          </a:p>
          <a:p>
            <a:pPr algn="ctr"/>
            <a:r>
              <a:rPr lang="en-SG" sz="1400" b="1" dirty="0">
                <a:solidFill>
                  <a:schemeClr val="tx1"/>
                </a:solidFill>
              </a:rPr>
              <a:t>i &lt; </a:t>
            </a:r>
            <a:r>
              <a:rPr lang="en-SG" sz="1400" b="1" dirty="0" err="1">
                <a:solidFill>
                  <a:schemeClr val="tx1"/>
                </a:solidFill>
              </a:rPr>
              <a:t>Review.size</a:t>
            </a:r>
            <a:r>
              <a:rPr lang="en-SG" sz="1400" b="1" dirty="0">
                <a:solidFill>
                  <a:schemeClr val="tx1"/>
                </a:solidFill>
              </a:rPr>
              <a:t>() 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E611924-0FEC-4D4F-BD27-13E3D88E8A47}"/>
              </a:ext>
            </a:extLst>
          </p:cNvPr>
          <p:cNvSpPr/>
          <p:nvPr/>
        </p:nvSpPr>
        <p:spPr>
          <a:xfrm>
            <a:off x="4962893" y="5462513"/>
            <a:ext cx="1723006" cy="642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Rating += </a:t>
            </a:r>
            <a:r>
              <a:rPr lang="en-SG" sz="1400" b="1" dirty="0" err="1">
                <a:solidFill>
                  <a:schemeClr val="tx1"/>
                </a:solidFill>
              </a:rPr>
              <a:t>Review.getRating</a:t>
            </a:r>
            <a:r>
              <a:rPr lang="en-SG" sz="1400" b="1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D16E487-52D7-4720-9F48-8782D5BF9B8B}"/>
              </a:ext>
            </a:extLst>
          </p:cNvPr>
          <p:cNvCxnSpPr>
            <a:cxnSpLocks/>
          </p:cNvCxnSpPr>
          <p:nvPr/>
        </p:nvCxnSpPr>
        <p:spPr>
          <a:xfrm>
            <a:off x="3671483" y="1321619"/>
            <a:ext cx="1572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9554C08B-1201-44DE-AD5F-3FAFC13D0F9F}"/>
              </a:ext>
            </a:extLst>
          </p:cNvPr>
          <p:cNvSpPr/>
          <p:nvPr/>
        </p:nvSpPr>
        <p:spPr>
          <a:xfrm>
            <a:off x="5276292" y="1074173"/>
            <a:ext cx="1207359" cy="49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i = 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7090343-8A4C-42BF-BE0B-714B8DB1F978}"/>
              </a:ext>
            </a:extLst>
          </p:cNvPr>
          <p:cNvSpPr txBox="1"/>
          <p:nvPr/>
        </p:nvSpPr>
        <p:spPr>
          <a:xfrm>
            <a:off x="5919279" y="2846683"/>
            <a:ext cx="616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True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1B67C3D-3922-454E-818F-322E5683F2DD}"/>
              </a:ext>
            </a:extLst>
          </p:cNvPr>
          <p:cNvSpPr/>
          <p:nvPr/>
        </p:nvSpPr>
        <p:spPr>
          <a:xfrm>
            <a:off x="1754629" y="4122209"/>
            <a:ext cx="556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b="1" dirty="0"/>
              <a:t>False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25C8E33-51F1-4398-9371-089BAA3F2D5A}"/>
              </a:ext>
            </a:extLst>
          </p:cNvPr>
          <p:cNvSpPr/>
          <p:nvPr/>
        </p:nvSpPr>
        <p:spPr>
          <a:xfrm>
            <a:off x="563719" y="2189565"/>
            <a:ext cx="2275139" cy="4563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Int size = 0, float rating = 0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55B43B6-0A25-4E50-B794-DDA4B8C65028}"/>
              </a:ext>
            </a:extLst>
          </p:cNvPr>
          <p:cNvCxnSpPr>
            <a:cxnSpLocks/>
          </p:cNvCxnSpPr>
          <p:nvPr/>
        </p:nvCxnSpPr>
        <p:spPr>
          <a:xfrm>
            <a:off x="1657443" y="1637840"/>
            <a:ext cx="0" cy="52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ED3471E-5292-4892-9F32-817476B51520}"/>
              </a:ext>
            </a:extLst>
          </p:cNvPr>
          <p:cNvCxnSpPr>
            <a:cxnSpLocks/>
          </p:cNvCxnSpPr>
          <p:nvPr/>
        </p:nvCxnSpPr>
        <p:spPr>
          <a:xfrm>
            <a:off x="1638482" y="2645868"/>
            <a:ext cx="0" cy="52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DAACAF8-4D7F-4CF9-A6A6-BE18FA82F743}"/>
              </a:ext>
            </a:extLst>
          </p:cNvPr>
          <p:cNvCxnSpPr>
            <a:cxnSpLocks/>
          </p:cNvCxnSpPr>
          <p:nvPr/>
        </p:nvCxnSpPr>
        <p:spPr>
          <a:xfrm flipH="1">
            <a:off x="1649975" y="4105159"/>
            <a:ext cx="7469" cy="1115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8E4381F-F55B-478A-9B52-30F3CF46BEE7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1621710" y="5619895"/>
            <a:ext cx="0" cy="521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30AB98F-62C9-4DE4-840E-33ECFB4A3E77}"/>
              </a:ext>
            </a:extLst>
          </p:cNvPr>
          <p:cNvSpPr/>
          <p:nvPr/>
        </p:nvSpPr>
        <p:spPr>
          <a:xfrm>
            <a:off x="3024125" y="3191805"/>
            <a:ext cx="5136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b="1" dirty="0"/>
              <a:t>True</a:t>
            </a:r>
          </a:p>
        </p:txBody>
      </p:sp>
      <p:sp>
        <p:nvSpPr>
          <p:cNvPr id="71" name="Diamond 70">
            <a:extLst>
              <a:ext uri="{FF2B5EF4-FFF2-40B4-BE49-F238E27FC236}">
                <a16:creationId xmlns:a16="http://schemas.microsoft.com/office/drawing/2014/main" id="{6013D7FE-D2F0-49D3-B56C-BC74A5559B10}"/>
              </a:ext>
            </a:extLst>
          </p:cNvPr>
          <p:cNvSpPr/>
          <p:nvPr/>
        </p:nvSpPr>
        <p:spPr>
          <a:xfrm>
            <a:off x="4464222" y="3652236"/>
            <a:ext cx="2720348" cy="95016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If Review</a:t>
            </a:r>
          </a:p>
          <a:p>
            <a:pPr algn="ctr"/>
            <a:r>
              <a:rPr lang="en-SG" sz="1400" b="1" dirty="0">
                <a:solidFill>
                  <a:schemeClr val="tx1"/>
                </a:solidFill>
              </a:rPr>
              <a:t>.</a:t>
            </a:r>
            <a:r>
              <a:rPr lang="en-SG" sz="1400" b="1" dirty="0" err="1">
                <a:solidFill>
                  <a:schemeClr val="tx1"/>
                </a:solidFill>
              </a:rPr>
              <a:t>getClinicCode</a:t>
            </a:r>
            <a:r>
              <a:rPr lang="en-SG" sz="1400" b="1" dirty="0">
                <a:solidFill>
                  <a:schemeClr val="tx1"/>
                </a:solidFill>
              </a:rPr>
              <a:t>() = </a:t>
            </a:r>
            <a:r>
              <a:rPr lang="en-SG" sz="1400" b="1" dirty="0" err="1">
                <a:solidFill>
                  <a:schemeClr val="tx1"/>
                </a:solidFill>
              </a:rPr>
              <a:t>clinicCode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C37281D-A4E1-411C-8246-5CD4BCA9BBE8}"/>
              </a:ext>
            </a:extLst>
          </p:cNvPr>
          <p:cNvCxnSpPr>
            <a:cxnSpLocks/>
          </p:cNvCxnSpPr>
          <p:nvPr/>
        </p:nvCxnSpPr>
        <p:spPr>
          <a:xfrm>
            <a:off x="3671483" y="1314940"/>
            <a:ext cx="0" cy="2330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4FA28D7-E8EF-41A3-AF9D-AFE47516F5C6}"/>
              </a:ext>
            </a:extLst>
          </p:cNvPr>
          <p:cNvCxnSpPr>
            <a:cxnSpLocks/>
          </p:cNvCxnSpPr>
          <p:nvPr/>
        </p:nvCxnSpPr>
        <p:spPr>
          <a:xfrm>
            <a:off x="5847316" y="1569064"/>
            <a:ext cx="0" cy="498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7C01CA9-F36F-4EB6-8F50-448304112F64}"/>
              </a:ext>
            </a:extLst>
          </p:cNvPr>
          <p:cNvCxnSpPr>
            <a:cxnSpLocks/>
          </p:cNvCxnSpPr>
          <p:nvPr/>
        </p:nvCxnSpPr>
        <p:spPr>
          <a:xfrm>
            <a:off x="4108862" y="2452758"/>
            <a:ext cx="0" cy="2947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29FED9E-0D65-44BD-949B-1A51CEA8186C}"/>
              </a:ext>
            </a:extLst>
          </p:cNvPr>
          <p:cNvCxnSpPr>
            <a:cxnSpLocks/>
          </p:cNvCxnSpPr>
          <p:nvPr/>
        </p:nvCxnSpPr>
        <p:spPr>
          <a:xfrm flipH="1">
            <a:off x="4108862" y="2464465"/>
            <a:ext cx="275140" cy="7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E50B023-C0F5-441C-8828-D8BE6794E7A1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2630244" y="5425881"/>
            <a:ext cx="1478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2566C33-5374-4B01-90B6-0045415ACC52}"/>
              </a:ext>
            </a:extLst>
          </p:cNvPr>
          <p:cNvSpPr txBox="1"/>
          <p:nvPr/>
        </p:nvSpPr>
        <p:spPr>
          <a:xfrm>
            <a:off x="4134040" y="2111764"/>
            <a:ext cx="616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False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53D894F-EB56-458B-AA09-FAB863D38BCC}"/>
              </a:ext>
            </a:extLst>
          </p:cNvPr>
          <p:cNvSpPr/>
          <p:nvPr/>
        </p:nvSpPr>
        <p:spPr>
          <a:xfrm>
            <a:off x="7954727" y="5522929"/>
            <a:ext cx="1096010" cy="5217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size++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C53F5F0-54BC-4FE8-BE00-2F3CCB3905E8}"/>
              </a:ext>
            </a:extLst>
          </p:cNvPr>
          <p:cNvCxnSpPr>
            <a:cxnSpLocks/>
          </p:cNvCxnSpPr>
          <p:nvPr/>
        </p:nvCxnSpPr>
        <p:spPr>
          <a:xfrm flipH="1">
            <a:off x="7310632" y="2452758"/>
            <a:ext cx="1192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AB28B55-D043-4B2A-9C2B-840EE2038536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8502732" y="2452758"/>
            <a:ext cx="0" cy="1408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0C66D43-2B90-4A13-B565-7B5CA94D267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184570" y="4122209"/>
            <a:ext cx="770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00A37AD-2C69-4839-92F2-A42666E89791}"/>
              </a:ext>
            </a:extLst>
          </p:cNvPr>
          <p:cNvCxnSpPr>
            <a:cxnSpLocks/>
          </p:cNvCxnSpPr>
          <p:nvPr/>
        </p:nvCxnSpPr>
        <p:spPr>
          <a:xfrm>
            <a:off x="5847316" y="4602404"/>
            <a:ext cx="0" cy="82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D749BDE-D30C-4000-910D-2CEEA8AB65A2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6685899" y="5783826"/>
            <a:ext cx="1268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E0D0B50-FEB5-4259-B244-195A412A76E7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8502732" y="4383106"/>
            <a:ext cx="0" cy="1139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82FD4F5A-7AC9-42F4-BC4A-629129A5B578}"/>
              </a:ext>
            </a:extLst>
          </p:cNvPr>
          <p:cNvSpPr txBox="1"/>
          <p:nvPr/>
        </p:nvSpPr>
        <p:spPr>
          <a:xfrm>
            <a:off x="5869440" y="4602404"/>
            <a:ext cx="616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True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22C3A61-B9B0-4F83-A772-ABCFD4902926}"/>
              </a:ext>
            </a:extLst>
          </p:cNvPr>
          <p:cNvSpPr txBox="1"/>
          <p:nvPr/>
        </p:nvSpPr>
        <p:spPr>
          <a:xfrm>
            <a:off x="7033512" y="3793698"/>
            <a:ext cx="616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92495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689EB9-D61C-453C-8C75-F9606476E2C7}"/>
              </a:ext>
            </a:extLst>
          </p:cNvPr>
          <p:cNvSpPr txBox="1"/>
          <p:nvPr/>
        </p:nvSpPr>
        <p:spPr>
          <a:xfrm>
            <a:off x="220368" y="108608"/>
            <a:ext cx="4865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u="sng" dirty="0"/>
              <a:t>Give Clinic Review</a:t>
            </a:r>
          </a:p>
          <a:p>
            <a:endParaRPr lang="en-SG" b="1" u="sng" dirty="0"/>
          </a:p>
          <a:p>
            <a:r>
              <a:rPr lang="en-SG" b="1" dirty="0" err="1"/>
              <a:t>getAllFeedbackForClinic</a:t>
            </a:r>
            <a:r>
              <a:rPr lang="en-SG" b="1" dirty="0"/>
              <a:t>() </a:t>
            </a:r>
            <a:r>
              <a:rPr lang="en-SG" b="1" dirty="0">
                <a:sym typeface="Wingdings" panose="05000000000000000000" pitchFamily="2" charset="2"/>
              </a:rPr>
              <a:t> </a:t>
            </a:r>
            <a:r>
              <a:rPr lang="en-SG" b="1" dirty="0"/>
              <a:t>Retrieve All Reviews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6967D2-149B-4FFA-AF4B-2EE81CC78096}"/>
              </a:ext>
            </a:extLst>
          </p:cNvPr>
          <p:cNvSpPr/>
          <p:nvPr/>
        </p:nvSpPr>
        <p:spPr>
          <a:xfrm>
            <a:off x="635952" y="6072380"/>
            <a:ext cx="2017069" cy="388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759F3E-FFF6-4CBC-BD13-AAFCE5BDBA5F}"/>
              </a:ext>
            </a:extLst>
          </p:cNvPr>
          <p:cNvSpPr/>
          <p:nvPr/>
        </p:nvSpPr>
        <p:spPr>
          <a:xfrm>
            <a:off x="746094" y="1249812"/>
            <a:ext cx="2017069" cy="388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Get Clinic Code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2B327E-AFA8-4691-8BDE-080C1490A6B1}"/>
              </a:ext>
            </a:extLst>
          </p:cNvPr>
          <p:cNvSpPr/>
          <p:nvPr/>
        </p:nvSpPr>
        <p:spPr>
          <a:xfrm>
            <a:off x="7954727" y="3861312"/>
            <a:ext cx="1096010" cy="5217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i++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A5161B-37FF-40E4-8FA8-E2CDD8041AF7}"/>
              </a:ext>
            </a:extLst>
          </p:cNvPr>
          <p:cNvCxnSpPr>
            <a:cxnSpLocks/>
          </p:cNvCxnSpPr>
          <p:nvPr/>
        </p:nvCxnSpPr>
        <p:spPr>
          <a:xfrm>
            <a:off x="3060100" y="3631897"/>
            <a:ext cx="6113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Diamond 41">
            <a:extLst>
              <a:ext uri="{FF2B5EF4-FFF2-40B4-BE49-F238E27FC236}">
                <a16:creationId xmlns:a16="http://schemas.microsoft.com/office/drawing/2014/main" id="{A3B59036-1B5D-4810-A49E-9E88D4D4A931}"/>
              </a:ext>
            </a:extLst>
          </p:cNvPr>
          <p:cNvSpPr/>
          <p:nvPr/>
        </p:nvSpPr>
        <p:spPr>
          <a:xfrm>
            <a:off x="279855" y="3177082"/>
            <a:ext cx="2755175" cy="91637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 err="1">
                <a:solidFill>
                  <a:schemeClr val="tx1"/>
                </a:solidFill>
              </a:rPr>
              <a:t>reviewAI</a:t>
            </a:r>
            <a:r>
              <a:rPr lang="en-SG" sz="1400" b="1" dirty="0">
                <a:solidFill>
                  <a:schemeClr val="tx1"/>
                </a:solidFill>
              </a:rPr>
              <a:t> != null</a:t>
            </a:r>
          </a:p>
          <a:p>
            <a:pPr algn="ctr"/>
            <a:r>
              <a:rPr lang="en-SG" sz="1400" b="1" dirty="0">
                <a:solidFill>
                  <a:schemeClr val="tx1"/>
                </a:solidFill>
              </a:rPr>
              <a:t>(Is it in review page?)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168D8D2-6A8F-4761-A7D4-4E4BD3CD598C}"/>
              </a:ext>
            </a:extLst>
          </p:cNvPr>
          <p:cNvCxnSpPr>
            <a:cxnSpLocks/>
          </p:cNvCxnSpPr>
          <p:nvPr/>
        </p:nvCxnSpPr>
        <p:spPr>
          <a:xfrm>
            <a:off x="5847316" y="2862092"/>
            <a:ext cx="0" cy="783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Diamond 67">
            <a:extLst>
              <a:ext uri="{FF2B5EF4-FFF2-40B4-BE49-F238E27FC236}">
                <a16:creationId xmlns:a16="http://schemas.microsoft.com/office/drawing/2014/main" id="{160F875E-EDB7-4A06-98F1-B6552B102D5C}"/>
              </a:ext>
            </a:extLst>
          </p:cNvPr>
          <p:cNvSpPr/>
          <p:nvPr/>
        </p:nvSpPr>
        <p:spPr>
          <a:xfrm>
            <a:off x="4384001" y="2066839"/>
            <a:ext cx="2926630" cy="79525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While </a:t>
            </a:r>
          </a:p>
          <a:p>
            <a:pPr algn="ctr"/>
            <a:r>
              <a:rPr lang="en-SG" sz="1400" b="1" dirty="0">
                <a:solidFill>
                  <a:schemeClr val="tx1"/>
                </a:solidFill>
              </a:rPr>
              <a:t>i &lt; </a:t>
            </a:r>
            <a:r>
              <a:rPr lang="en-SG" sz="1400" b="1" dirty="0" err="1">
                <a:solidFill>
                  <a:schemeClr val="tx1"/>
                </a:solidFill>
              </a:rPr>
              <a:t>Review.size</a:t>
            </a:r>
            <a:r>
              <a:rPr lang="en-SG" sz="1400" b="1" dirty="0">
                <a:solidFill>
                  <a:schemeClr val="tx1"/>
                </a:solidFill>
              </a:rPr>
              <a:t>() 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E611924-0FEC-4D4F-BD27-13E3D88E8A47}"/>
              </a:ext>
            </a:extLst>
          </p:cNvPr>
          <p:cNvSpPr/>
          <p:nvPr/>
        </p:nvSpPr>
        <p:spPr>
          <a:xfrm>
            <a:off x="4962893" y="5462513"/>
            <a:ext cx="1723006" cy="642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Add This Review to </a:t>
            </a:r>
            <a:r>
              <a:rPr lang="en-SG" sz="1400" b="1" dirty="0" err="1">
                <a:solidFill>
                  <a:schemeClr val="tx1"/>
                </a:solidFill>
              </a:rPr>
              <a:t>newReviewAI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D16E487-52D7-4720-9F48-8782D5BF9B8B}"/>
              </a:ext>
            </a:extLst>
          </p:cNvPr>
          <p:cNvCxnSpPr>
            <a:cxnSpLocks/>
          </p:cNvCxnSpPr>
          <p:nvPr/>
        </p:nvCxnSpPr>
        <p:spPr>
          <a:xfrm>
            <a:off x="3671483" y="1321619"/>
            <a:ext cx="1572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9554C08B-1201-44DE-AD5F-3FAFC13D0F9F}"/>
              </a:ext>
            </a:extLst>
          </p:cNvPr>
          <p:cNvSpPr/>
          <p:nvPr/>
        </p:nvSpPr>
        <p:spPr>
          <a:xfrm>
            <a:off x="5251222" y="1062327"/>
            <a:ext cx="1207359" cy="49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i = 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7090343-8A4C-42BF-BE0B-714B8DB1F978}"/>
              </a:ext>
            </a:extLst>
          </p:cNvPr>
          <p:cNvSpPr txBox="1"/>
          <p:nvPr/>
        </p:nvSpPr>
        <p:spPr>
          <a:xfrm>
            <a:off x="5919279" y="2846683"/>
            <a:ext cx="616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True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1B67C3D-3922-454E-818F-322E5683F2DD}"/>
              </a:ext>
            </a:extLst>
          </p:cNvPr>
          <p:cNvSpPr/>
          <p:nvPr/>
        </p:nvSpPr>
        <p:spPr>
          <a:xfrm>
            <a:off x="1754629" y="4122209"/>
            <a:ext cx="556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b="1" dirty="0"/>
              <a:t>False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25C8E33-51F1-4398-9371-089BAA3F2D5A}"/>
              </a:ext>
            </a:extLst>
          </p:cNvPr>
          <p:cNvSpPr/>
          <p:nvPr/>
        </p:nvSpPr>
        <p:spPr>
          <a:xfrm>
            <a:off x="563719" y="2189566"/>
            <a:ext cx="2496378" cy="408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Create </a:t>
            </a:r>
            <a:r>
              <a:rPr lang="en-SG" sz="1400" b="1" dirty="0" err="1">
                <a:solidFill>
                  <a:schemeClr val="tx1"/>
                </a:solidFill>
              </a:rPr>
              <a:t>ArrayList</a:t>
            </a:r>
            <a:r>
              <a:rPr lang="en-SG" sz="1400" b="1" dirty="0">
                <a:solidFill>
                  <a:schemeClr val="tx1"/>
                </a:solidFill>
              </a:rPr>
              <a:t> </a:t>
            </a:r>
            <a:r>
              <a:rPr lang="en-SG" sz="1400" b="1" dirty="0" err="1">
                <a:solidFill>
                  <a:schemeClr val="tx1"/>
                </a:solidFill>
              </a:rPr>
              <a:t>newReviewAI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55B43B6-0A25-4E50-B794-DDA4B8C65028}"/>
              </a:ext>
            </a:extLst>
          </p:cNvPr>
          <p:cNvCxnSpPr>
            <a:cxnSpLocks/>
          </p:cNvCxnSpPr>
          <p:nvPr/>
        </p:nvCxnSpPr>
        <p:spPr>
          <a:xfrm>
            <a:off x="1657443" y="1637840"/>
            <a:ext cx="0" cy="52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ED3471E-5292-4892-9F32-817476B51520}"/>
              </a:ext>
            </a:extLst>
          </p:cNvPr>
          <p:cNvCxnSpPr>
            <a:cxnSpLocks/>
          </p:cNvCxnSpPr>
          <p:nvPr/>
        </p:nvCxnSpPr>
        <p:spPr>
          <a:xfrm>
            <a:off x="1668898" y="2634131"/>
            <a:ext cx="0" cy="52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DAACAF8-4D7F-4CF9-A6A6-BE18FA82F743}"/>
              </a:ext>
            </a:extLst>
          </p:cNvPr>
          <p:cNvCxnSpPr>
            <a:cxnSpLocks/>
          </p:cNvCxnSpPr>
          <p:nvPr/>
        </p:nvCxnSpPr>
        <p:spPr>
          <a:xfrm>
            <a:off x="1657445" y="4068609"/>
            <a:ext cx="0" cy="1976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8E4381F-F55B-478A-9B52-30F3CF46BEE7}"/>
              </a:ext>
            </a:extLst>
          </p:cNvPr>
          <p:cNvCxnSpPr>
            <a:cxnSpLocks/>
          </p:cNvCxnSpPr>
          <p:nvPr/>
        </p:nvCxnSpPr>
        <p:spPr>
          <a:xfrm flipH="1">
            <a:off x="2627675" y="6245708"/>
            <a:ext cx="1481187" cy="2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30AB98F-62C9-4DE4-840E-33ECFB4A3E77}"/>
              </a:ext>
            </a:extLst>
          </p:cNvPr>
          <p:cNvSpPr/>
          <p:nvPr/>
        </p:nvSpPr>
        <p:spPr>
          <a:xfrm>
            <a:off x="3024125" y="3191805"/>
            <a:ext cx="5136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b="1" dirty="0"/>
              <a:t>True</a:t>
            </a:r>
          </a:p>
        </p:txBody>
      </p:sp>
      <p:sp>
        <p:nvSpPr>
          <p:cNvPr id="71" name="Diamond 70">
            <a:extLst>
              <a:ext uri="{FF2B5EF4-FFF2-40B4-BE49-F238E27FC236}">
                <a16:creationId xmlns:a16="http://schemas.microsoft.com/office/drawing/2014/main" id="{6013D7FE-D2F0-49D3-B56C-BC74A5559B10}"/>
              </a:ext>
            </a:extLst>
          </p:cNvPr>
          <p:cNvSpPr/>
          <p:nvPr/>
        </p:nvSpPr>
        <p:spPr>
          <a:xfrm>
            <a:off x="4464222" y="3652236"/>
            <a:ext cx="2720348" cy="95016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If Review</a:t>
            </a:r>
          </a:p>
          <a:p>
            <a:pPr algn="ctr"/>
            <a:r>
              <a:rPr lang="en-SG" sz="1400" b="1" dirty="0">
                <a:solidFill>
                  <a:schemeClr val="tx1"/>
                </a:solidFill>
              </a:rPr>
              <a:t>.</a:t>
            </a:r>
            <a:r>
              <a:rPr lang="en-SG" sz="1400" b="1" dirty="0" err="1">
                <a:solidFill>
                  <a:schemeClr val="tx1"/>
                </a:solidFill>
              </a:rPr>
              <a:t>getClinicCode</a:t>
            </a:r>
            <a:r>
              <a:rPr lang="en-SG" sz="1400" b="1" dirty="0">
                <a:solidFill>
                  <a:schemeClr val="tx1"/>
                </a:solidFill>
              </a:rPr>
              <a:t>() = </a:t>
            </a:r>
            <a:r>
              <a:rPr lang="en-SG" sz="1400" b="1" dirty="0" err="1">
                <a:solidFill>
                  <a:schemeClr val="tx1"/>
                </a:solidFill>
              </a:rPr>
              <a:t>clinicCode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C37281D-A4E1-411C-8246-5CD4BCA9BBE8}"/>
              </a:ext>
            </a:extLst>
          </p:cNvPr>
          <p:cNvCxnSpPr>
            <a:cxnSpLocks/>
          </p:cNvCxnSpPr>
          <p:nvPr/>
        </p:nvCxnSpPr>
        <p:spPr>
          <a:xfrm>
            <a:off x="3671483" y="1314940"/>
            <a:ext cx="0" cy="2330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4FA28D7-E8EF-41A3-AF9D-AFE47516F5C6}"/>
              </a:ext>
            </a:extLst>
          </p:cNvPr>
          <p:cNvCxnSpPr>
            <a:cxnSpLocks/>
          </p:cNvCxnSpPr>
          <p:nvPr/>
        </p:nvCxnSpPr>
        <p:spPr>
          <a:xfrm>
            <a:off x="5847316" y="1569064"/>
            <a:ext cx="0" cy="498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7C01CA9-F36F-4EB6-8F50-448304112F64}"/>
              </a:ext>
            </a:extLst>
          </p:cNvPr>
          <p:cNvCxnSpPr>
            <a:cxnSpLocks/>
          </p:cNvCxnSpPr>
          <p:nvPr/>
        </p:nvCxnSpPr>
        <p:spPr>
          <a:xfrm>
            <a:off x="4108862" y="2452758"/>
            <a:ext cx="0" cy="3792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29FED9E-0D65-44BD-949B-1A51CEA8186C}"/>
              </a:ext>
            </a:extLst>
          </p:cNvPr>
          <p:cNvCxnSpPr>
            <a:cxnSpLocks/>
          </p:cNvCxnSpPr>
          <p:nvPr/>
        </p:nvCxnSpPr>
        <p:spPr>
          <a:xfrm flipH="1">
            <a:off x="4108862" y="2464465"/>
            <a:ext cx="275140" cy="7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2566C33-5374-4B01-90B6-0045415ACC52}"/>
              </a:ext>
            </a:extLst>
          </p:cNvPr>
          <p:cNvSpPr txBox="1"/>
          <p:nvPr/>
        </p:nvSpPr>
        <p:spPr>
          <a:xfrm>
            <a:off x="4134040" y="2111764"/>
            <a:ext cx="616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False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C53F5F0-54BC-4FE8-BE00-2F3CCB3905E8}"/>
              </a:ext>
            </a:extLst>
          </p:cNvPr>
          <p:cNvCxnSpPr>
            <a:cxnSpLocks/>
          </p:cNvCxnSpPr>
          <p:nvPr/>
        </p:nvCxnSpPr>
        <p:spPr>
          <a:xfrm flipH="1">
            <a:off x="7310632" y="2452758"/>
            <a:ext cx="1192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AB28B55-D043-4B2A-9C2B-840EE2038536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8502732" y="2452758"/>
            <a:ext cx="0" cy="1408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0C66D43-2B90-4A13-B565-7B5CA94D267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184570" y="4122209"/>
            <a:ext cx="770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00A37AD-2C69-4839-92F2-A42666E89791}"/>
              </a:ext>
            </a:extLst>
          </p:cNvPr>
          <p:cNvCxnSpPr>
            <a:cxnSpLocks/>
          </p:cNvCxnSpPr>
          <p:nvPr/>
        </p:nvCxnSpPr>
        <p:spPr>
          <a:xfrm>
            <a:off x="5847316" y="4602404"/>
            <a:ext cx="0" cy="82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D749BDE-D30C-4000-910D-2CEEA8AB65A2}"/>
              </a:ext>
            </a:extLst>
          </p:cNvPr>
          <p:cNvCxnSpPr>
            <a:cxnSpLocks/>
          </p:cNvCxnSpPr>
          <p:nvPr/>
        </p:nvCxnSpPr>
        <p:spPr>
          <a:xfrm flipV="1">
            <a:off x="8502732" y="4383108"/>
            <a:ext cx="0" cy="1400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3267725-9577-4AEF-8F83-01E3DF82A1DA}"/>
              </a:ext>
            </a:extLst>
          </p:cNvPr>
          <p:cNvCxnSpPr>
            <a:cxnSpLocks/>
            <a:endCxn id="69" idx="3"/>
          </p:cNvCxnSpPr>
          <p:nvPr/>
        </p:nvCxnSpPr>
        <p:spPr>
          <a:xfrm flipH="1">
            <a:off x="6685899" y="5783827"/>
            <a:ext cx="18168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52707C8-B530-4120-90E5-4B587901534F}"/>
              </a:ext>
            </a:extLst>
          </p:cNvPr>
          <p:cNvSpPr txBox="1"/>
          <p:nvPr/>
        </p:nvSpPr>
        <p:spPr>
          <a:xfrm>
            <a:off x="5869440" y="4602404"/>
            <a:ext cx="616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True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2F05FF-DF57-4B0C-B94F-BDD55501E9DE}"/>
              </a:ext>
            </a:extLst>
          </p:cNvPr>
          <p:cNvSpPr txBox="1"/>
          <p:nvPr/>
        </p:nvSpPr>
        <p:spPr>
          <a:xfrm>
            <a:off x="7033512" y="3793698"/>
            <a:ext cx="616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879037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436</TotalTime>
  <Words>128</Words>
  <Application>Microsoft Office PowerPoint</Application>
  <PresentationFormat>On-screen Show (4:3)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Long</dc:creator>
  <cp:lastModifiedBy>Jun Long</cp:lastModifiedBy>
  <cp:revision>35</cp:revision>
  <dcterms:created xsi:type="dcterms:W3CDTF">2019-10-28T06:46:34Z</dcterms:created>
  <dcterms:modified xsi:type="dcterms:W3CDTF">2019-11-09T08:06:01Z</dcterms:modified>
</cp:coreProperties>
</file>