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75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8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8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1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5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5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5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0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5E2F-99CC-4FD1-8047-5D9C01D4EE9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8F93938-3090-4635-87A1-0081C909BA09}"/>
              </a:ext>
            </a:extLst>
          </p:cNvPr>
          <p:cNvSpPr/>
          <p:nvPr/>
        </p:nvSpPr>
        <p:spPr>
          <a:xfrm>
            <a:off x="5500656" y="1404196"/>
            <a:ext cx="3095574" cy="403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“Please login to leave a review”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04C61-8882-4C9A-88FF-FD271963B701}"/>
              </a:ext>
            </a:extLst>
          </p:cNvPr>
          <p:cNvSpPr/>
          <p:nvPr/>
        </p:nvSpPr>
        <p:spPr>
          <a:xfrm>
            <a:off x="4425372" y="3451490"/>
            <a:ext cx="912619" cy="563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Input Password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6DE4AA6-F1D9-46B2-9A48-BB8734AAF5B7}"/>
              </a:ext>
            </a:extLst>
          </p:cNvPr>
          <p:cNvSpPr/>
          <p:nvPr/>
        </p:nvSpPr>
        <p:spPr>
          <a:xfrm>
            <a:off x="1605855" y="3420793"/>
            <a:ext cx="2302746" cy="69422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While (key != password)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74747D-C739-4FBD-AF0D-38738DEA440B}"/>
              </a:ext>
            </a:extLst>
          </p:cNvPr>
          <p:cNvCxnSpPr>
            <a:cxnSpLocks/>
          </p:cNvCxnSpPr>
          <p:nvPr/>
        </p:nvCxnSpPr>
        <p:spPr>
          <a:xfrm flipV="1">
            <a:off x="2660530" y="773505"/>
            <a:ext cx="796649" cy="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89EB9-D61C-453C-8C75-F9606476E2C7}"/>
              </a:ext>
            </a:extLst>
          </p:cNvPr>
          <p:cNvSpPr txBox="1"/>
          <p:nvPr/>
        </p:nvSpPr>
        <p:spPr>
          <a:xfrm>
            <a:off x="220368" y="10860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Sign In / Sign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67D2-149B-4FFA-AF4B-2EE81CC78096}"/>
              </a:ext>
            </a:extLst>
          </p:cNvPr>
          <p:cNvSpPr/>
          <p:nvPr/>
        </p:nvSpPr>
        <p:spPr>
          <a:xfrm>
            <a:off x="186385" y="6121842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Profile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9F3E-FFF6-4CBC-BD13-AAFCE5BDBA5F}"/>
              </a:ext>
            </a:extLst>
          </p:cNvPr>
          <p:cNvSpPr/>
          <p:nvPr/>
        </p:nvSpPr>
        <p:spPr>
          <a:xfrm>
            <a:off x="726125" y="579709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Sign 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A807A6-24D2-4135-AA90-AB1AB7F54D41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1130354" y="1773306"/>
            <a:ext cx="25402" cy="436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A4B12-D752-4E78-A401-04A1B90AC285}"/>
              </a:ext>
            </a:extLst>
          </p:cNvPr>
          <p:cNvCxnSpPr>
            <a:cxnSpLocks/>
          </p:cNvCxnSpPr>
          <p:nvPr/>
        </p:nvCxnSpPr>
        <p:spPr>
          <a:xfrm flipH="1">
            <a:off x="1848873" y="1573723"/>
            <a:ext cx="58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B327E-AFA8-4691-8BDE-080C1490A6B1}"/>
              </a:ext>
            </a:extLst>
          </p:cNvPr>
          <p:cNvSpPr/>
          <p:nvPr/>
        </p:nvSpPr>
        <p:spPr>
          <a:xfrm>
            <a:off x="2434267" y="1379709"/>
            <a:ext cx="2028508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Google Log In &amp; Register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E6988D-A350-4D5D-AE34-9503ADFF038F}"/>
              </a:ext>
            </a:extLst>
          </p:cNvPr>
          <p:cNvCxnSpPr>
            <a:cxnSpLocks/>
          </p:cNvCxnSpPr>
          <p:nvPr/>
        </p:nvCxnSpPr>
        <p:spPr>
          <a:xfrm flipH="1">
            <a:off x="4288334" y="2690193"/>
            <a:ext cx="602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FE8B14-6E68-4935-9415-14D5835FEF2B}"/>
              </a:ext>
            </a:extLst>
          </p:cNvPr>
          <p:cNvSpPr/>
          <p:nvPr/>
        </p:nvSpPr>
        <p:spPr>
          <a:xfrm>
            <a:off x="6259528" y="2677184"/>
            <a:ext cx="1752744" cy="349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Validate Email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3B59036-1B5D-4810-A49E-9E88D4D4A931}"/>
              </a:ext>
            </a:extLst>
          </p:cNvPr>
          <p:cNvSpPr/>
          <p:nvPr/>
        </p:nvSpPr>
        <p:spPr>
          <a:xfrm>
            <a:off x="6064475" y="3356109"/>
            <a:ext cx="2236074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Email Exist on Database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75909B-E109-41FB-A25D-7DB09B16B1D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96954" y="4115018"/>
            <a:ext cx="760274" cy="200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D5CA24-AF93-4556-9389-CA1D415FE5C7}"/>
              </a:ext>
            </a:extLst>
          </p:cNvPr>
          <p:cNvSpPr/>
          <p:nvPr/>
        </p:nvSpPr>
        <p:spPr>
          <a:xfrm>
            <a:off x="2052205" y="2407321"/>
            <a:ext cx="2300508" cy="57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“Wrong Password. Please try again”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4DEE8-A830-46D8-9906-3C8646DF4F94}"/>
              </a:ext>
            </a:extLst>
          </p:cNvPr>
          <p:cNvCxnSpPr>
            <a:cxnSpLocks/>
          </p:cNvCxnSpPr>
          <p:nvPr/>
        </p:nvCxnSpPr>
        <p:spPr>
          <a:xfrm>
            <a:off x="7160916" y="1808214"/>
            <a:ext cx="0" cy="23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68D8D2-6A8F-4761-A7D4-4E4BD3CD598C}"/>
              </a:ext>
            </a:extLst>
          </p:cNvPr>
          <p:cNvCxnSpPr>
            <a:cxnSpLocks/>
          </p:cNvCxnSpPr>
          <p:nvPr/>
        </p:nvCxnSpPr>
        <p:spPr>
          <a:xfrm>
            <a:off x="7160915" y="4100299"/>
            <a:ext cx="0" cy="58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08985F-CB32-4C9C-B055-C28FE9AA74E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7160916" y="2382618"/>
            <a:ext cx="0" cy="3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860AEEF-8D7B-4560-9A51-13E396999C06}"/>
              </a:ext>
            </a:extLst>
          </p:cNvPr>
          <p:cNvSpPr/>
          <p:nvPr/>
        </p:nvSpPr>
        <p:spPr>
          <a:xfrm>
            <a:off x="6309559" y="2058092"/>
            <a:ext cx="1702713" cy="324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Input Email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11924-0FEC-4D4F-BD27-13E3D88E8A47}"/>
              </a:ext>
            </a:extLst>
          </p:cNvPr>
          <p:cNvSpPr/>
          <p:nvPr/>
        </p:nvSpPr>
        <p:spPr>
          <a:xfrm>
            <a:off x="6167909" y="4680253"/>
            <a:ext cx="2051620" cy="43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Input Name &amp; Password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A6F73-22D7-4A5B-866B-C1839997A563}"/>
              </a:ext>
            </a:extLst>
          </p:cNvPr>
          <p:cNvCxnSpPr>
            <a:cxnSpLocks/>
          </p:cNvCxnSpPr>
          <p:nvPr/>
        </p:nvCxnSpPr>
        <p:spPr>
          <a:xfrm flipV="1">
            <a:off x="2790333" y="2960276"/>
            <a:ext cx="0" cy="49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6E487-52D7-4720-9F48-8782D5BF9B8B}"/>
              </a:ext>
            </a:extLst>
          </p:cNvPr>
          <p:cNvCxnSpPr>
            <a:cxnSpLocks/>
            <a:stCxn id="42" idx="1"/>
            <a:endCxn id="4" idx="3"/>
          </p:cNvCxnSpPr>
          <p:nvPr/>
        </p:nvCxnSpPr>
        <p:spPr>
          <a:xfrm flipH="1">
            <a:off x="5337991" y="3729191"/>
            <a:ext cx="726484" cy="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B463BD-903F-4F0D-AE75-62588CADB7D4}"/>
              </a:ext>
            </a:extLst>
          </p:cNvPr>
          <p:cNvCxnSpPr>
            <a:cxnSpLocks/>
          </p:cNvCxnSpPr>
          <p:nvPr/>
        </p:nvCxnSpPr>
        <p:spPr>
          <a:xfrm flipH="1">
            <a:off x="4875471" y="2689401"/>
            <a:ext cx="6210" cy="77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554C08B-1201-44DE-AD5F-3FAFC13D0F9F}"/>
              </a:ext>
            </a:extLst>
          </p:cNvPr>
          <p:cNvSpPr/>
          <p:nvPr/>
        </p:nvSpPr>
        <p:spPr>
          <a:xfrm>
            <a:off x="459253" y="1385278"/>
            <a:ext cx="1393006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Get User Info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EC39C9-9C32-4A2A-931A-B14013E3A00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908601" y="3767905"/>
            <a:ext cx="518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4AE46D0-2897-4F32-AAF3-620543489F8A}"/>
              </a:ext>
            </a:extLst>
          </p:cNvPr>
          <p:cNvSpPr txBox="1"/>
          <p:nvPr/>
        </p:nvSpPr>
        <p:spPr>
          <a:xfrm>
            <a:off x="2876562" y="3077428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75CF43-FAB1-41C8-8EAA-4BB739AC057F}"/>
              </a:ext>
            </a:extLst>
          </p:cNvPr>
          <p:cNvSpPr txBox="1"/>
          <p:nvPr/>
        </p:nvSpPr>
        <p:spPr>
          <a:xfrm>
            <a:off x="2496482" y="4783092"/>
            <a:ext cx="61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B67C3D-3922-454E-818F-322E5683F2DD}"/>
              </a:ext>
            </a:extLst>
          </p:cNvPr>
          <p:cNvSpPr/>
          <p:nvPr/>
        </p:nvSpPr>
        <p:spPr>
          <a:xfrm>
            <a:off x="3254898" y="967928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Google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C9C21C-BDEC-4D22-8AAB-818E36C1E98C}"/>
              </a:ext>
            </a:extLst>
          </p:cNvPr>
          <p:cNvSpPr/>
          <p:nvPr/>
        </p:nvSpPr>
        <p:spPr>
          <a:xfrm>
            <a:off x="7175980" y="4170012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5B43B6-0A25-4E50-B794-DDA4B8C65028}"/>
              </a:ext>
            </a:extLst>
          </p:cNvPr>
          <p:cNvCxnSpPr>
            <a:cxnSpLocks/>
          </p:cNvCxnSpPr>
          <p:nvPr/>
        </p:nvCxnSpPr>
        <p:spPr>
          <a:xfrm flipH="1">
            <a:off x="3776353" y="966099"/>
            <a:ext cx="795648" cy="3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F71CFCF-CB17-4C48-A1BE-EBA3232CC512}"/>
              </a:ext>
            </a:extLst>
          </p:cNvPr>
          <p:cNvSpPr/>
          <p:nvPr/>
        </p:nvSpPr>
        <p:spPr>
          <a:xfrm>
            <a:off x="2629921" y="380041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337966-EE62-4E40-99DA-FD7C501B8030}"/>
              </a:ext>
            </a:extLst>
          </p:cNvPr>
          <p:cNvSpPr/>
          <p:nvPr/>
        </p:nvSpPr>
        <p:spPr>
          <a:xfrm>
            <a:off x="8115414" y="3594615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22FDC1-FBC0-4277-A847-D46F72AE3073}"/>
              </a:ext>
            </a:extLst>
          </p:cNvPr>
          <p:cNvSpPr/>
          <p:nvPr/>
        </p:nvSpPr>
        <p:spPr>
          <a:xfrm>
            <a:off x="7948247" y="2567297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5D32BA-0A46-4B23-8D6C-C31E7CDCD3FB}"/>
              </a:ext>
            </a:extLst>
          </p:cNvPr>
          <p:cNvSpPr/>
          <p:nvPr/>
        </p:nvSpPr>
        <p:spPr>
          <a:xfrm>
            <a:off x="7966995" y="1888970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D44A53-0CFF-4465-AE44-F6F52390CDAF}"/>
              </a:ext>
            </a:extLst>
          </p:cNvPr>
          <p:cNvSpPr/>
          <p:nvPr/>
        </p:nvSpPr>
        <p:spPr>
          <a:xfrm>
            <a:off x="8497422" y="1240904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F62D2B-089B-44E5-8D5D-CDCAB5C418AC}"/>
              </a:ext>
            </a:extLst>
          </p:cNvPr>
          <p:cNvSpPr/>
          <p:nvPr/>
        </p:nvSpPr>
        <p:spPr>
          <a:xfrm>
            <a:off x="1717087" y="1226207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9453CE8-A98A-4F79-B99F-AAAFC74531AB}"/>
              </a:ext>
            </a:extLst>
          </p:cNvPr>
          <p:cNvSpPr/>
          <p:nvPr/>
        </p:nvSpPr>
        <p:spPr>
          <a:xfrm>
            <a:off x="4374222" y="1338260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1B7B7F-8358-4613-AD00-73CD113912AE}"/>
              </a:ext>
            </a:extLst>
          </p:cNvPr>
          <p:cNvSpPr/>
          <p:nvPr/>
        </p:nvSpPr>
        <p:spPr>
          <a:xfrm>
            <a:off x="1488793" y="3577871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1C967B-2E23-47D6-B662-D5EE22EF7985}"/>
              </a:ext>
            </a:extLst>
          </p:cNvPr>
          <p:cNvSpPr/>
          <p:nvPr/>
        </p:nvSpPr>
        <p:spPr>
          <a:xfrm>
            <a:off x="5258675" y="3345712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036BB4-5D19-4981-8148-85939DBE8813}"/>
              </a:ext>
            </a:extLst>
          </p:cNvPr>
          <p:cNvSpPr/>
          <p:nvPr/>
        </p:nvSpPr>
        <p:spPr>
          <a:xfrm>
            <a:off x="1780121" y="2312615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865E07-4788-40D8-B50F-EE9634031EAA}"/>
              </a:ext>
            </a:extLst>
          </p:cNvPr>
          <p:cNvSpPr/>
          <p:nvPr/>
        </p:nvSpPr>
        <p:spPr>
          <a:xfrm>
            <a:off x="1315573" y="5897043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F695C4-B56A-45C1-843D-D57A4311D247}"/>
              </a:ext>
            </a:extLst>
          </p:cNvPr>
          <p:cNvSpPr/>
          <p:nvPr/>
        </p:nvSpPr>
        <p:spPr>
          <a:xfrm>
            <a:off x="8115414" y="4483179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13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4F139AB8-36FC-469F-9876-01728C267B83}"/>
              </a:ext>
            </a:extLst>
          </p:cNvPr>
          <p:cNvSpPr/>
          <p:nvPr/>
        </p:nvSpPr>
        <p:spPr>
          <a:xfrm>
            <a:off x="3473456" y="396900"/>
            <a:ext cx="2521919" cy="71061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switch(option)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34B60B-3F93-4AB7-9047-07F7D09C2439}"/>
              </a:ext>
            </a:extLst>
          </p:cNvPr>
          <p:cNvCxnSpPr>
            <a:cxnSpLocks/>
          </p:cNvCxnSpPr>
          <p:nvPr/>
        </p:nvCxnSpPr>
        <p:spPr>
          <a:xfrm>
            <a:off x="5101394" y="977020"/>
            <a:ext cx="1158133" cy="40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332F9D-76D0-4DDD-A6CE-B2798545BCB7}"/>
              </a:ext>
            </a:extLst>
          </p:cNvPr>
          <p:cNvCxnSpPr>
            <a:cxnSpLocks/>
          </p:cNvCxnSpPr>
          <p:nvPr/>
        </p:nvCxnSpPr>
        <p:spPr>
          <a:xfrm>
            <a:off x="7160915" y="3032938"/>
            <a:ext cx="0" cy="3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523246-6CEA-426B-907F-12F106F91952}"/>
              </a:ext>
            </a:extLst>
          </p:cNvPr>
          <p:cNvSpPr/>
          <p:nvPr/>
        </p:nvSpPr>
        <p:spPr>
          <a:xfrm>
            <a:off x="5820729" y="918430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Email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193838-625B-4CE6-A8CE-E0A553A78680}"/>
              </a:ext>
            </a:extLst>
          </p:cNvPr>
          <p:cNvSpPr/>
          <p:nvPr/>
        </p:nvSpPr>
        <p:spPr>
          <a:xfrm>
            <a:off x="5396541" y="366249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2FB289C-C4EA-46F3-ACCE-42D256751A2F}"/>
              </a:ext>
            </a:extLst>
          </p:cNvPr>
          <p:cNvSpPr/>
          <p:nvPr/>
        </p:nvSpPr>
        <p:spPr>
          <a:xfrm>
            <a:off x="6167909" y="5963620"/>
            <a:ext cx="2051620" cy="560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Store into database &amp; Print(“Account Created”)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658D6A-EEB0-4ACB-A079-2673AA2693D4}"/>
              </a:ext>
            </a:extLst>
          </p:cNvPr>
          <p:cNvSpPr/>
          <p:nvPr/>
        </p:nvSpPr>
        <p:spPr>
          <a:xfrm>
            <a:off x="8096926" y="5750840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804AFB0-FBC5-418E-8424-B62E5B99ADC7}"/>
              </a:ext>
            </a:extLst>
          </p:cNvPr>
          <p:cNvCxnSpPr>
            <a:cxnSpLocks/>
          </p:cNvCxnSpPr>
          <p:nvPr/>
        </p:nvCxnSpPr>
        <p:spPr>
          <a:xfrm flipH="1">
            <a:off x="2203454" y="6315856"/>
            <a:ext cx="396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E0A075F-B6FA-47F2-B973-37BEA45E0E10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7147047" y="5118430"/>
            <a:ext cx="46672" cy="8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04C61-8882-4C9A-88FF-FD271963B701}"/>
              </a:ext>
            </a:extLst>
          </p:cNvPr>
          <p:cNvSpPr/>
          <p:nvPr/>
        </p:nvSpPr>
        <p:spPr>
          <a:xfrm>
            <a:off x="3474565" y="579491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Select Review Button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6DE4AA6-F1D9-46B2-9A48-BB8734AAF5B7}"/>
              </a:ext>
            </a:extLst>
          </p:cNvPr>
          <p:cNvSpPr/>
          <p:nvPr/>
        </p:nvSpPr>
        <p:spPr>
          <a:xfrm>
            <a:off x="5978946" y="1854445"/>
            <a:ext cx="2903793" cy="54498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If account != null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74747D-C739-4FBD-AF0D-38738DEA440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77916" y="773505"/>
            <a:ext cx="796649" cy="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89EB9-D61C-453C-8C75-F9606476E2C7}"/>
              </a:ext>
            </a:extLst>
          </p:cNvPr>
          <p:cNvSpPr txBox="1"/>
          <p:nvPr/>
        </p:nvSpPr>
        <p:spPr>
          <a:xfrm>
            <a:off x="220368" y="108608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Give Clinic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67D2-149B-4FFA-AF4B-2EE81CC78096}"/>
              </a:ext>
            </a:extLst>
          </p:cNvPr>
          <p:cNvSpPr/>
          <p:nvPr/>
        </p:nvSpPr>
        <p:spPr>
          <a:xfrm>
            <a:off x="3076183" y="6268718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displayMap</a:t>
            </a:r>
            <a:r>
              <a:rPr lang="en-SG" sz="1400" b="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9F3E-FFF6-4CBC-BD13-AAFCE5BDBA5F}"/>
              </a:ext>
            </a:extLst>
          </p:cNvPr>
          <p:cNvSpPr/>
          <p:nvPr/>
        </p:nvSpPr>
        <p:spPr>
          <a:xfrm>
            <a:off x="726125" y="579709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View Clinic Information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A807A6-24D2-4135-AA90-AB1AB7F54D41}"/>
              </a:ext>
            </a:extLst>
          </p:cNvPr>
          <p:cNvCxnSpPr>
            <a:cxnSpLocks/>
          </p:cNvCxnSpPr>
          <p:nvPr/>
        </p:nvCxnSpPr>
        <p:spPr>
          <a:xfrm>
            <a:off x="7439058" y="966711"/>
            <a:ext cx="0" cy="8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A4B12-D752-4E78-A401-04A1B90AC285}"/>
              </a:ext>
            </a:extLst>
          </p:cNvPr>
          <p:cNvCxnSpPr>
            <a:cxnSpLocks/>
          </p:cNvCxnSpPr>
          <p:nvPr/>
        </p:nvCxnSpPr>
        <p:spPr>
          <a:xfrm flipV="1">
            <a:off x="1809416" y="966193"/>
            <a:ext cx="0" cy="93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B327E-AFA8-4691-8BDE-080C1490A6B1}"/>
              </a:ext>
            </a:extLst>
          </p:cNvPr>
          <p:cNvSpPr/>
          <p:nvPr/>
        </p:nvSpPr>
        <p:spPr>
          <a:xfrm>
            <a:off x="398778" y="1903013"/>
            <a:ext cx="3095574" cy="403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“Please login to leave a review”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C486A-939F-4FF3-A06E-288FF7006B48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97876" y="5041102"/>
            <a:ext cx="1771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E6988D-A350-4D5D-AE34-9503ADFF038F}"/>
              </a:ext>
            </a:extLst>
          </p:cNvPr>
          <p:cNvCxnSpPr>
            <a:cxnSpLocks/>
          </p:cNvCxnSpPr>
          <p:nvPr/>
        </p:nvCxnSpPr>
        <p:spPr>
          <a:xfrm>
            <a:off x="497876" y="2858664"/>
            <a:ext cx="0" cy="215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A5161B-37FF-40E4-8FA8-E2CDD8041AF7}"/>
              </a:ext>
            </a:extLst>
          </p:cNvPr>
          <p:cNvCxnSpPr>
            <a:cxnSpLocks/>
          </p:cNvCxnSpPr>
          <p:nvPr/>
        </p:nvCxnSpPr>
        <p:spPr>
          <a:xfrm>
            <a:off x="497876" y="4065701"/>
            <a:ext cx="53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D37265-87D0-422A-AF6D-D0A6A19877E8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flipH="1" flipV="1">
            <a:off x="3494352" y="2105011"/>
            <a:ext cx="2484594" cy="2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A3B59036-1B5D-4810-A49E-9E88D4D4A931}"/>
              </a:ext>
            </a:extLst>
          </p:cNvPr>
          <p:cNvSpPr/>
          <p:nvPr/>
        </p:nvSpPr>
        <p:spPr>
          <a:xfrm>
            <a:off x="3434713" y="3710971"/>
            <a:ext cx="2017069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Feedback != NULL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75909B-E109-41FB-A25D-7DB09B16B1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97876" y="2864312"/>
            <a:ext cx="2716646" cy="1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D5CA24-AF93-4556-9389-CA1D415FE5C7}"/>
              </a:ext>
            </a:extLst>
          </p:cNvPr>
          <p:cNvSpPr/>
          <p:nvPr/>
        </p:nvSpPr>
        <p:spPr>
          <a:xfrm>
            <a:off x="6347420" y="3903932"/>
            <a:ext cx="2074524" cy="345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Result = </a:t>
            </a:r>
            <a:r>
              <a:rPr lang="en-SG" sz="1400" dirty="0" err="1">
                <a:solidFill>
                  <a:schemeClr val="tx1"/>
                </a:solidFill>
              </a:rPr>
              <a:t>saveReview</a:t>
            </a:r>
            <a:r>
              <a:rPr lang="en-SG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4DEE8-A830-46D8-9906-3C8646DF4F94}"/>
              </a:ext>
            </a:extLst>
          </p:cNvPr>
          <p:cNvCxnSpPr>
            <a:cxnSpLocks/>
          </p:cNvCxnSpPr>
          <p:nvPr/>
        </p:nvCxnSpPr>
        <p:spPr>
          <a:xfrm>
            <a:off x="4443248" y="3109467"/>
            <a:ext cx="0" cy="58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68D8D2-6A8F-4761-A7D4-4E4BD3CD598C}"/>
              </a:ext>
            </a:extLst>
          </p:cNvPr>
          <p:cNvCxnSpPr>
            <a:cxnSpLocks/>
          </p:cNvCxnSpPr>
          <p:nvPr/>
        </p:nvCxnSpPr>
        <p:spPr>
          <a:xfrm>
            <a:off x="7394401" y="5398889"/>
            <a:ext cx="0" cy="58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08985F-CB32-4C9C-B055-C28FE9AA74EF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602541" y="4065701"/>
            <a:ext cx="832172" cy="1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11AC78-2575-4E93-8041-D3F70C839FD2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5451782" y="4076586"/>
            <a:ext cx="895638" cy="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860AEEF-8D7B-4560-9A51-13E396999C06}"/>
              </a:ext>
            </a:extLst>
          </p:cNvPr>
          <p:cNvSpPr/>
          <p:nvPr/>
        </p:nvSpPr>
        <p:spPr>
          <a:xfrm>
            <a:off x="1035321" y="3736387"/>
            <a:ext cx="1548191" cy="58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“Please fill in your feedback.”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160F875E-EDB7-4A06-98F1-B6552B102D5C}"/>
              </a:ext>
            </a:extLst>
          </p:cNvPr>
          <p:cNvSpPr/>
          <p:nvPr/>
        </p:nvSpPr>
        <p:spPr>
          <a:xfrm>
            <a:off x="6124310" y="4652726"/>
            <a:ext cx="2509527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Result == 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11924-0FEC-4D4F-BD27-13E3D88E8A47}"/>
              </a:ext>
            </a:extLst>
          </p:cNvPr>
          <p:cNvSpPr/>
          <p:nvPr/>
        </p:nvSpPr>
        <p:spPr>
          <a:xfrm>
            <a:off x="6104858" y="5962623"/>
            <a:ext cx="2377551" cy="746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“Thank you for </a:t>
            </a:r>
            <a:r>
              <a:rPr lang="en-SG" sz="1400" dirty="0" err="1">
                <a:solidFill>
                  <a:schemeClr val="tx1"/>
                </a:solidFill>
              </a:rPr>
              <a:t>shraing</a:t>
            </a:r>
            <a:r>
              <a:rPr lang="en-SG" sz="1400" dirty="0">
                <a:solidFill>
                  <a:schemeClr val="tx1"/>
                </a:solidFill>
              </a:rPr>
              <a:t> your feedback! Feedback saved successfully.”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A6F73-22D7-4A5B-866B-C1839997A563}"/>
              </a:ext>
            </a:extLst>
          </p:cNvPr>
          <p:cNvCxnSpPr>
            <a:cxnSpLocks/>
            <a:stCxn id="68" idx="1"/>
            <a:endCxn id="80" idx="3"/>
          </p:cNvCxnSpPr>
          <p:nvPr/>
        </p:nvCxnSpPr>
        <p:spPr>
          <a:xfrm flipH="1">
            <a:off x="4646639" y="5025808"/>
            <a:ext cx="1477671" cy="1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6E487-52D7-4720-9F48-8782D5BF9B8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093252" y="6454663"/>
            <a:ext cx="1011606" cy="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B463BD-903F-4F0D-AE75-62588CADB7D4}"/>
              </a:ext>
            </a:extLst>
          </p:cNvPr>
          <p:cNvCxnSpPr>
            <a:cxnSpLocks/>
          </p:cNvCxnSpPr>
          <p:nvPr/>
        </p:nvCxnSpPr>
        <p:spPr>
          <a:xfrm>
            <a:off x="7374414" y="4261645"/>
            <a:ext cx="1" cy="38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554C08B-1201-44DE-AD5F-3FAFC13D0F9F}"/>
              </a:ext>
            </a:extLst>
          </p:cNvPr>
          <p:cNvSpPr/>
          <p:nvPr/>
        </p:nvSpPr>
        <p:spPr>
          <a:xfrm>
            <a:off x="2269089" y="4773241"/>
            <a:ext cx="2377550" cy="5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“Feedback not saved successfully.”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EC39C9-9C32-4A2A-931A-B14013E3A001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5524767" y="2873863"/>
            <a:ext cx="1906075" cy="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4AE46D0-2897-4F32-AAF3-620543489F8A}"/>
              </a:ext>
            </a:extLst>
          </p:cNvPr>
          <p:cNvSpPr txBox="1"/>
          <p:nvPr/>
        </p:nvSpPr>
        <p:spPr>
          <a:xfrm>
            <a:off x="7456326" y="2465911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4CFB9D-B333-49D8-A454-4C802E8A3EA8}"/>
              </a:ext>
            </a:extLst>
          </p:cNvPr>
          <p:cNvSpPr/>
          <p:nvPr/>
        </p:nvSpPr>
        <p:spPr>
          <a:xfrm>
            <a:off x="2734037" y="3716389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090343-8A4C-42BF-BE0B-714B8DB1F978}"/>
              </a:ext>
            </a:extLst>
          </p:cNvPr>
          <p:cNvSpPr txBox="1"/>
          <p:nvPr/>
        </p:nvSpPr>
        <p:spPr>
          <a:xfrm>
            <a:off x="7384682" y="5489239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75CF43-FAB1-41C8-8EAA-4BB739AC057F}"/>
              </a:ext>
            </a:extLst>
          </p:cNvPr>
          <p:cNvSpPr txBox="1"/>
          <p:nvPr/>
        </p:nvSpPr>
        <p:spPr>
          <a:xfrm>
            <a:off x="5602307" y="3783620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B67C3D-3922-454E-818F-322E5683F2DD}"/>
              </a:ext>
            </a:extLst>
          </p:cNvPr>
          <p:cNvSpPr/>
          <p:nvPr/>
        </p:nvSpPr>
        <p:spPr>
          <a:xfrm>
            <a:off x="4464014" y="1790670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C9C21C-BDEC-4D22-8AAB-818E36C1E98C}"/>
              </a:ext>
            </a:extLst>
          </p:cNvPr>
          <p:cNvSpPr/>
          <p:nvPr/>
        </p:nvSpPr>
        <p:spPr>
          <a:xfrm>
            <a:off x="5130310" y="4716163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5C8E33-51F1-4398-9371-089BAA3F2D5A}"/>
              </a:ext>
            </a:extLst>
          </p:cNvPr>
          <p:cNvSpPr/>
          <p:nvPr/>
        </p:nvSpPr>
        <p:spPr>
          <a:xfrm>
            <a:off x="6318757" y="522295"/>
            <a:ext cx="2275139" cy="456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account = </a:t>
            </a:r>
            <a:r>
              <a:rPr lang="en-SG" sz="1400" dirty="0" err="1">
                <a:solidFill>
                  <a:schemeClr val="tx1"/>
                </a:solidFill>
              </a:rPr>
              <a:t>getCurrentUser</a:t>
            </a:r>
            <a:r>
              <a:rPr lang="en-SG" sz="1400" dirty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5B43B6-0A25-4E50-B794-DDA4B8C65028}"/>
              </a:ext>
            </a:extLst>
          </p:cNvPr>
          <p:cNvCxnSpPr>
            <a:cxnSpLocks/>
          </p:cNvCxnSpPr>
          <p:nvPr/>
        </p:nvCxnSpPr>
        <p:spPr>
          <a:xfrm flipV="1">
            <a:off x="5522108" y="762413"/>
            <a:ext cx="796649" cy="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266171-F6B0-4BB8-B0B4-AC177CEE5A2A}"/>
              </a:ext>
            </a:extLst>
          </p:cNvPr>
          <p:cNvCxnSpPr>
            <a:cxnSpLocks/>
          </p:cNvCxnSpPr>
          <p:nvPr/>
        </p:nvCxnSpPr>
        <p:spPr>
          <a:xfrm flipH="1">
            <a:off x="7430842" y="2399918"/>
            <a:ext cx="8238" cy="45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F71CFCF-CB17-4C48-A1BE-EBA3232CC512}"/>
              </a:ext>
            </a:extLst>
          </p:cNvPr>
          <p:cNvSpPr/>
          <p:nvPr/>
        </p:nvSpPr>
        <p:spPr>
          <a:xfrm>
            <a:off x="2629921" y="380041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337966-EE62-4E40-99DA-FD7C501B8030}"/>
              </a:ext>
            </a:extLst>
          </p:cNvPr>
          <p:cNvSpPr/>
          <p:nvPr/>
        </p:nvSpPr>
        <p:spPr>
          <a:xfrm>
            <a:off x="2516680" y="3583276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22FDC1-FBC0-4277-A847-D46F72AE3073}"/>
              </a:ext>
            </a:extLst>
          </p:cNvPr>
          <p:cNvSpPr/>
          <p:nvPr/>
        </p:nvSpPr>
        <p:spPr>
          <a:xfrm>
            <a:off x="5026194" y="3674373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D44A53-0CFF-4465-AE44-F6F52390CDAF}"/>
              </a:ext>
            </a:extLst>
          </p:cNvPr>
          <p:cNvSpPr/>
          <p:nvPr/>
        </p:nvSpPr>
        <p:spPr>
          <a:xfrm>
            <a:off x="3370449" y="1726430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F62D2B-089B-44E5-8D5D-CDCAB5C418AC}"/>
              </a:ext>
            </a:extLst>
          </p:cNvPr>
          <p:cNvSpPr/>
          <p:nvPr/>
        </p:nvSpPr>
        <p:spPr>
          <a:xfrm>
            <a:off x="8745222" y="1960616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9453CE8-A98A-4F79-B99F-AAAFC74531AB}"/>
              </a:ext>
            </a:extLst>
          </p:cNvPr>
          <p:cNvSpPr/>
          <p:nvPr/>
        </p:nvSpPr>
        <p:spPr>
          <a:xfrm>
            <a:off x="8515039" y="309661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193838-625B-4CE6-A8CE-E0A553A78680}"/>
              </a:ext>
            </a:extLst>
          </p:cNvPr>
          <p:cNvSpPr/>
          <p:nvPr/>
        </p:nvSpPr>
        <p:spPr>
          <a:xfrm>
            <a:off x="5396541" y="366249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1B7B7F-8358-4613-AD00-73CD113912AE}"/>
              </a:ext>
            </a:extLst>
          </p:cNvPr>
          <p:cNvSpPr/>
          <p:nvPr/>
        </p:nvSpPr>
        <p:spPr>
          <a:xfrm>
            <a:off x="8426152" y="4748696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1C967B-2E23-47D6-B662-D5EE22EF7985}"/>
              </a:ext>
            </a:extLst>
          </p:cNvPr>
          <p:cNvSpPr/>
          <p:nvPr/>
        </p:nvSpPr>
        <p:spPr>
          <a:xfrm>
            <a:off x="8306808" y="3691070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036BB4-5D19-4981-8148-85939DBE8813}"/>
              </a:ext>
            </a:extLst>
          </p:cNvPr>
          <p:cNvSpPr/>
          <p:nvPr/>
        </p:nvSpPr>
        <p:spPr>
          <a:xfrm>
            <a:off x="4516802" y="4625488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865E07-4788-40D8-B50F-EE9634031EAA}"/>
              </a:ext>
            </a:extLst>
          </p:cNvPr>
          <p:cNvSpPr/>
          <p:nvPr/>
        </p:nvSpPr>
        <p:spPr>
          <a:xfrm>
            <a:off x="8405543" y="5777944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F695C4-B56A-45C1-843D-D57A4311D247}"/>
              </a:ext>
            </a:extLst>
          </p:cNvPr>
          <p:cNvSpPr/>
          <p:nvPr/>
        </p:nvSpPr>
        <p:spPr>
          <a:xfrm>
            <a:off x="4902015" y="6039049"/>
            <a:ext cx="456587" cy="29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FE8B14-6E68-4935-9415-14D5835FEF2B}"/>
              </a:ext>
            </a:extLst>
          </p:cNvPr>
          <p:cNvSpPr/>
          <p:nvPr/>
        </p:nvSpPr>
        <p:spPr>
          <a:xfrm>
            <a:off x="3214522" y="2619800"/>
            <a:ext cx="2310245" cy="527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Rate no. of stars &amp; 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Input Feedback Details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5D32BA-0A46-4B23-8D6C-C31E7CDCD3FB}"/>
              </a:ext>
            </a:extLst>
          </p:cNvPr>
          <p:cNvSpPr/>
          <p:nvPr/>
        </p:nvSpPr>
        <p:spPr>
          <a:xfrm>
            <a:off x="5390824" y="2488235"/>
            <a:ext cx="208231" cy="27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921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182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Long</dc:creator>
  <cp:lastModifiedBy>Jun Long</cp:lastModifiedBy>
  <cp:revision>24</cp:revision>
  <dcterms:created xsi:type="dcterms:W3CDTF">2019-10-28T06:46:34Z</dcterms:created>
  <dcterms:modified xsi:type="dcterms:W3CDTF">2019-11-01T07:20:10Z</dcterms:modified>
</cp:coreProperties>
</file>