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0" autoAdjust="0"/>
    <p:restoredTop sz="94660"/>
  </p:normalViewPr>
  <p:slideViewPr>
    <p:cSldViewPr snapToGrid="0">
      <p:cViewPr>
        <p:scale>
          <a:sx n="62" d="100"/>
          <a:sy n="62" d="100"/>
        </p:scale>
        <p:origin x="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75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8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82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1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5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53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9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5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40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5E2F-99CC-4FD1-8047-5D9C01D4EE9D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04C61-8882-4C9A-88FF-FD271963B701}"/>
              </a:ext>
            </a:extLst>
          </p:cNvPr>
          <p:cNvSpPr/>
          <p:nvPr/>
        </p:nvSpPr>
        <p:spPr>
          <a:xfrm>
            <a:off x="3474565" y="579491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Select Review Button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6DE4AA6-F1D9-46B2-9A48-BB8734AAF5B7}"/>
              </a:ext>
            </a:extLst>
          </p:cNvPr>
          <p:cNvSpPr/>
          <p:nvPr/>
        </p:nvSpPr>
        <p:spPr>
          <a:xfrm>
            <a:off x="5573828" y="1844380"/>
            <a:ext cx="2998392" cy="7461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If </a:t>
            </a:r>
            <a:r>
              <a:rPr lang="en-SG" sz="1400" b="1" dirty="0" err="1">
                <a:solidFill>
                  <a:schemeClr val="tx1"/>
                </a:solidFill>
              </a:rPr>
              <a:t>getCurrentUser</a:t>
            </a:r>
            <a:r>
              <a:rPr lang="en-SG" sz="1400" b="1" dirty="0">
                <a:solidFill>
                  <a:schemeClr val="tx1"/>
                </a:solidFill>
              </a:rPr>
              <a:t> != null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74747D-C739-4FBD-AF0D-38738DEA440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677916" y="773505"/>
            <a:ext cx="796649" cy="1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89EB9-D61C-453C-8C75-F9606476E2C7}"/>
              </a:ext>
            </a:extLst>
          </p:cNvPr>
          <p:cNvSpPr txBox="1"/>
          <p:nvPr/>
        </p:nvSpPr>
        <p:spPr>
          <a:xfrm>
            <a:off x="220368" y="108608"/>
            <a:ext cx="19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Give Clinic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967D2-149B-4FFA-AF4B-2EE81CC78096}"/>
              </a:ext>
            </a:extLst>
          </p:cNvPr>
          <p:cNvSpPr/>
          <p:nvPr/>
        </p:nvSpPr>
        <p:spPr>
          <a:xfrm>
            <a:off x="3374738" y="6015695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>
                <a:solidFill>
                  <a:schemeClr val="tx1"/>
                </a:solidFill>
              </a:rPr>
              <a:t>displayMap</a:t>
            </a:r>
            <a:r>
              <a:rPr lang="en-SG" sz="1400" b="1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59F3E-FFF6-4CBC-BD13-AAFCE5BDBA5F}"/>
              </a:ext>
            </a:extLst>
          </p:cNvPr>
          <p:cNvSpPr/>
          <p:nvPr/>
        </p:nvSpPr>
        <p:spPr>
          <a:xfrm>
            <a:off x="726125" y="579709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View Clinic Information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A807A6-24D2-4135-AA90-AB1AB7F54D4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073024" y="956646"/>
            <a:ext cx="0" cy="8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A4B12-D752-4E78-A401-04A1B90AC28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734660" y="967737"/>
            <a:ext cx="0" cy="139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2B327E-AFA8-4691-8BDE-080C1490A6B1}"/>
              </a:ext>
            </a:extLst>
          </p:cNvPr>
          <p:cNvSpPr/>
          <p:nvPr/>
        </p:nvSpPr>
        <p:spPr>
          <a:xfrm>
            <a:off x="737994" y="1830948"/>
            <a:ext cx="2017069" cy="725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“Please login to leave a review”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8C486A-939F-4FF3-A06E-288FF7006B48}"/>
              </a:ext>
            </a:extLst>
          </p:cNvPr>
          <p:cNvCxnSpPr>
            <a:cxnSpLocks/>
          </p:cNvCxnSpPr>
          <p:nvPr/>
        </p:nvCxnSpPr>
        <p:spPr>
          <a:xfrm>
            <a:off x="7106485" y="6700786"/>
            <a:ext cx="1574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E6988D-A350-4D5D-AE34-9503ADFF038F}"/>
              </a:ext>
            </a:extLst>
          </p:cNvPr>
          <p:cNvCxnSpPr>
            <a:cxnSpLocks/>
          </p:cNvCxnSpPr>
          <p:nvPr/>
        </p:nvCxnSpPr>
        <p:spPr>
          <a:xfrm>
            <a:off x="7106485" y="6419322"/>
            <a:ext cx="0" cy="27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A5161B-37FF-40E4-8FA8-E2CDD8041AF7}"/>
              </a:ext>
            </a:extLst>
          </p:cNvPr>
          <p:cNvCxnSpPr>
            <a:cxnSpLocks/>
          </p:cNvCxnSpPr>
          <p:nvPr/>
        </p:nvCxnSpPr>
        <p:spPr>
          <a:xfrm>
            <a:off x="8680972" y="3578845"/>
            <a:ext cx="0" cy="311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D37265-87D0-422A-AF6D-D0A6A19877E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2755063" y="2193460"/>
            <a:ext cx="2818766" cy="3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FE8B14-6E68-4935-9415-14D5835FEF2B}"/>
              </a:ext>
            </a:extLst>
          </p:cNvPr>
          <p:cNvSpPr/>
          <p:nvPr/>
        </p:nvSpPr>
        <p:spPr>
          <a:xfrm>
            <a:off x="5893395" y="3259290"/>
            <a:ext cx="2362963" cy="639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Rate no. of stars &amp; 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Input Feedback Details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3B59036-1B5D-4810-A49E-9E88D4D4A931}"/>
              </a:ext>
            </a:extLst>
          </p:cNvPr>
          <p:cNvSpPr/>
          <p:nvPr/>
        </p:nvSpPr>
        <p:spPr>
          <a:xfrm>
            <a:off x="6066341" y="4510666"/>
            <a:ext cx="2017069" cy="7461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Feedback is Empty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75909B-E109-41FB-A25D-7DB09B16B1D0}"/>
              </a:ext>
            </a:extLst>
          </p:cNvPr>
          <p:cNvCxnSpPr>
            <a:cxnSpLocks/>
          </p:cNvCxnSpPr>
          <p:nvPr/>
        </p:nvCxnSpPr>
        <p:spPr>
          <a:xfrm>
            <a:off x="7073024" y="2568539"/>
            <a:ext cx="0" cy="69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FD5CA24-AF93-4556-9389-CA1D415FE5C7}"/>
              </a:ext>
            </a:extLst>
          </p:cNvPr>
          <p:cNvSpPr/>
          <p:nvPr/>
        </p:nvSpPr>
        <p:spPr>
          <a:xfrm>
            <a:off x="3272691" y="4711093"/>
            <a:ext cx="2074524" cy="345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Result = </a:t>
            </a:r>
            <a:r>
              <a:rPr lang="en-SG" sz="1400" dirty="0" err="1">
                <a:solidFill>
                  <a:schemeClr val="tx1"/>
                </a:solidFill>
              </a:rPr>
              <a:t>saveReview</a:t>
            </a:r>
            <a:r>
              <a:rPr lang="en-SG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E4DEE8-A830-46D8-9906-3C8646DF4F94}"/>
              </a:ext>
            </a:extLst>
          </p:cNvPr>
          <p:cNvCxnSpPr>
            <a:cxnSpLocks/>
          </p:cNvCxnSpPr>
          <p:nvPr/>
        </p:nvCxnSpPr>
        <p:spPr>
          <a:xfrm>
            <a:off x="7074876" y="3919645"/>
            <a:ext cx="0" cy="58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68D8D2-6A8F-4761-A7D4-4E4BD3CD598C}"/>
              </a:ext>
            </a:extLst>
          </p:cNvPr>
          <p:cNvCxnSpPr>
            <a:cxnSpLocks/>
          </p:cNvCxnSpPr>
          <p:nvPr/>
        </p:nvCxnSpPr>
        <p:spPr>
          <a:xfrm>
            <a:off x="7074875" y="5264953"/>
            <a:ext cx="0" cy="58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08985F-CB32-4C9C-B055-C28FE9AA74EF}"/>
              </a:ext>
            </a:extLst>
          </p:cNvPr>
          <p:cNvCxnSpPr>
            <a:cxnSpLocks/>
          </p:cNvCxnSpPr>
          <p:nvPr/>
        </p:nvCxnSpPr>
        <p:spPr>
          <a:xfrm flipH="1">
            <a:off x="8256358" y="3578845"/>
            <a:ext cx="4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11AC78-2575-4E93-8041-D3F70C839FD2}"/>
              </a:ext>
            </a:extLst>
          </p:cNvPr>
          <p:cNvCxnSpPr>
            <a:cxnSpLocks/>
          </p:cNvCxnSpPr>
          <p:nvPr/>
        </p:nvCxnSpPr>
        <p:spPr>
          <a:xfrm flipH="1">
            <a:off x="5347215" y="4883747"/>
            <a:ext cx="719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860AEEF-8D7B-4560-9A51-13E396999C06}"/>
              </a:ext>
            </a:extLst>
          </p:cNvPr>
          <p:cNvSpPr/>
          <p:nvPr/>
        </p:nvSpPr>
        <p:spPr>
          <a:xfrm>
            <a:off x="6194855" y="5836628"/>
            <a:ext cx="1854933" cy="581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“Please fill in your feedback.”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160F875E-EDB7-4A06-98F1-B6552B102D5C}"/>
              </a:ext>
            </a:extLst>
          </p:cNvPr>
          <p:cNvSpPr/>
          <p:nvPr/>
        </p:nvSpPr>
        <p:spPr>
          <a:xfrm>
            <a:off x="319732" y="4543238"/>
            <a:ext cx="1917704" cy="7461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Result == true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11924-0FEC-4D4F-BD27-13E3D88E8A47}"/>
              </a:ext>
            </a:extLst>
          </p:cNvPr>
          <p:cNvSpPr/>
          <p:nvPr/>
        </p:nvSpPr>
        <p:spPr>
          <a:xfrm>
            <a:off x="259371" y="5836628"/>
            <a:ext cx="2377551" cy="746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“Thank you for </a:t>
            </a:r>
            <a:r>
              <a:rPr lang="en-SG" sz="1400" dirty="0" err="1">
                <a:solidFill>
                  <a:schemeClr val="tx1"/>
                </a:solidFill>
              </a:rPr>
              <a:t>shraing</a:t>
            </a:r>
            <a:r>
              <a:rPr lang="en-SG" sz="1400" dirty="0">
                <a:solidFill>
                  <a:schemeClr val="tx1"/>
                </a:solidFill>
              </a:rPr>
              <a:t> your feedback! Feedback saved successfully.”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A6F73-22D7-4A5B-866B-C1839997A563}"/>
              </a:ext>
            </a:extLst>
          </p:cNvPr>
          <p:cNvCxnSpPr>
            <a:cxnSpLocks/>
          </p:cNvCxnSpPr>
          <p:nvPr/>
        </p:nvCxnSpPr>
        <p:spPr>
          <a:xfrm flipH="1">
            <a:off x="2237436" y="4916320"/>
            <a:ext cx="1035255" cy="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6E487-52D7-4720-9F48-8782D5BF9B8B}"/>
              </a:ext>
            </a:extLst>
          </p:cNvPr>
          <p:cNvCxnSpPr>
            <a:cxnSpLocks/>
            <a:stCxn id="69" idx="3"/>
            <a:endCxn id="8" idx="1"/>
          </p:cNvCxnSpPr>
          <p:nvPr/>
        </p:nvCxnSpPr>
        <p:spPr>
          <a:xfrm flipV="1">
            <a:off x="2636922" y="6209709"/>
            <a:ext cx="737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B463BD-903F-4F0D-AE75-62588CADB7D4}"/>
              </a:ext>
            </a:extLst>
          </p:cNvPr>
          <p:cNvCxnSpPr>
            <a:cxnSpLocks/>
          </p:cNvCxnSpPr>
          <p:nvPr/>
        </p:nvCxnSpPr>
        <p:spPr>
          <a:xfrm flipH="1">
            <a:off x="1278584" y="5289401"/>
            <a:ext cx="4659" cy="54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554C08B-1201-44DE-AD5F-3FAFC13D0F9F}"/>
              </a:ext>
            </a:extLst>
          </p:cNvPr>
          <p:cNvSpPr/>
          <p:nvPr/>
        </p:nvSpPr>
        <p:spPr>
          <a:xfrm>
            <a:off x="220368" y="3310984"/>
            <a:ext cx="2377550" cy="5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“Feedback not saved successfully.”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EC39C9-9C32-4A2A-931A-B14013E3A001}"/>
              </a:ext>
            </a:extLst>
          </p:cNvPr>
          <p:cNvCxnSpPr>
            <a:cxnSpLocks/>
            <a:stCxn id="80" idx="3"/>
            <a:endCxn id="41" idx="1"/>
          </p:cNvCxnSpPr>
          <p:nvPr/>
        </p:nvCxnSpPr>
        <p:spPr>
          <a:xfrm>
            <a:off x="2597918" y="3578845"/>
            <a:ext cx="3295477" cy="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EAA883-D3E2-462C-AED1-E2E4998ABB05}"/>
              </a:ext>
            </a:extLst>
          </p:cNvPr>
          <p:cNvCxnSpPr>
            <a:cxnSpLocks/>
          </p:cNvCxnSpPr>
          <p:nvPr/>
        </p:nvCxnSpPr>
        <p:spPr>
          <a:xfrm flipV="1">
            <a:off x="1276523" y="3833231"/>
            <a:ext cx="0" cy="73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4AE46D0-2897-4F32-AAF3-620543489F8A}"/>
              </a:ext>
            </a:extLst>
          </p:cNvPr>
          <p:cNvSpPr txBox="1"/>
          <p:nvPr/>
        </p:nvSpPr>
        <p:spPr>
          <a:xfrm>
            <a:off x="7073024" y="2764792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True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4CFB9D-B333-49D8-A454-4C802E8A3EA8}"/>
              </a:ext>
            </a:extLst>
          </p:cNvPr>
          <p:cNvSpPr/>
          <p:nvPr/>
        </p:nvSpPr>
        <p:spPr>
          <a:xfrm>
            <a:off x="1274171" y="4104044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False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090343-8A4C-42BF-BE0B-714B8DB1F978}"/>
              </a:ext>
            </a:extLst>
          </p:cNvPr>
          <p:cNvSpPr txBox="1"/>
          <p:nvPr/>
        </p:nvSpPr>
        <p:spPr>
          <a:xfrm>
            <a:off x="7073024" y="5378303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True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75CF43-FAB1-41C8-8EAA-4BB739AC057F}"/>
              </a:ext>
            </a:extLst>
          </p:cNvPr>
          <p:cNvSpPr txBox="1"/>
          <p:nvPr/>
        </p:nvSpPr>
        <p:spPr>
          <a:xfrm>
            <a:off x="1266862" y="5398889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True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B67C3D-3922-454E-818F-322E5683F2DD}"/>
              </a:ext>
            </a:extLst>
          </p:cNvPr>
          <p:cNvSpPr/>
          <p:nvPr/>
        </p:nvSpPr>
        <p:spPr>
          <a:xfrm>
            <a:off x="4021849" y="1919329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False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C9C21C-BDEC-4D22-8AAB-818E36C1E98C}"/>
              </a:ext>
            </a:extLst>
          </p:cNvPr>
          <p:cNvSpPr/>
          <p:nvPr/>
        </p:nvSpPr>
        <p:spPr>
          <a:xfrm>
            <a:off x="5510536" y="4564170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False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25C8E33-51F1-4398-9371-089BAA3F2D5A}"/>
              </a:ext>
            </a:extLst>
          </p:cNvPr>
          <p:cNvSpPr/>
          <p:nvPr/>
        </p:nvSpPr>
        <p:spPr>
          <a:xfrm>
            <a:off x="6318757" y="579491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</a:rPr>
              <a:t>getCurrentUser</a:t>
            </a:r>
            <a:r>
              <a:rPr lang="en-SG" sz="1400" dirty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55B43B6-0A25-4E50-B794-DDA4B8C65028}"/>
              </a:ext>
            </a:extLst>
          </p:cNvPr>
          <p:cNvCxnSpPr>
            <a:cxnSpLocks/>
          </p:cNvCxnSpPr>
          <p:nvPr/>
        </p:nvCxnSpPr>
        <p:spPr>
          <a:xfrm flipV="1">
            <a:off x="5522108" y="762413"/>
            <a:ext cx="796649" cy="1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7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04C61-8882-4C9A-88FF-FD271963B701}"/>
              </a:ext>
            </a:extLst>
          </p:cNvPr>
          <p:cNvSpPr/>
          <p:nvPr/>
        </p:nvSpPr>
        <p:spPr>
          <a:xfrm>
            <a:off x="5215663" y="579709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Select Call Button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6DE4AA6-F1D9-46B2-9A48-BB8734AAF5B7}"/>
              </a:ext>
            </a:extLst>
          </p:cNvPr>
          <p:cNvSpPr/>
          <p:nvPr/>
        </p:nvSpPr>
        <p:spPr>
          <a:xfrm>
            <a:off x="4558034" y="2915075"/>
            <a:ext cx="3393647" cy="7461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If </a:t>
            </a:r>
            <a:r>
              <a:rPr lang="en-SG" sz="1400" b="1" dirty="0" err="1">
                <a:solidFill>
                  <a:schemeClr val="tx1"/>
                </a:solidFill>
              </a:rPr>
              <a:t>getCallPermission</a:t>
            </a:r>
            <a:r>
              <a:rPr lang="en-SG" sz="1400" b="1" dirty="0">
                <a:solidFill>
                  <a:schemeClr val="tx1"/>
                </a:solidFill>
              </a:rPr>
              <a:t> ==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74747D-C739-4FBD-AF0D-38738DEA440B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2743194" y="773723"/>
            <a:ext cx="247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89EB9-D61C-453C-8C75-F9606476E2C7}"/>
              </a:ext>
            </a:extLst>
          </p:cNvPr>
          <p:cNvSpPr txBox="1"/>
          <p:nvPr/>
        </p:nvSpPr>
        <p:spPr>
          <a:xfrm>
            <a:off x="220368" y="108608"/>
            <a:ext cx="14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Call Clinic Tel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967D2-149B-4FFA-AF4B-2EE81CC78096}"/>
              </a:ext>
            </a:extLst>
          </p:cNvPr>
          <p:cNvSpPr/>
          <p:nvPr/>
        </p:nvSpPr>
        <p:spPr>
          <a:xfrm>
            <a:off x="5257292" y="5927175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call();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59F3E-FFF6-4CBC-BD13-AAFCE5BDBA5F}"/>
              </a:ext>
            </a:extLst>
          </p:cNvPr>
          <p:cNvSpPr/>
          <p:nvPr/>
        </p:nvSpPr>
        <p:spPr>
          <a:xfrm>
            <a:off x="726125" y="579709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View Clinic Information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A807A6-24D2-4135-AA90-AB1AB7F54D41}"/>
              </a:ext>
            </a:extLst>
          </p:cNvPr>
          <p:cNvCxnSpPr>
            <a:cxnSpLocks/>
          </p:cNvCxnSpPr>
          <p:nvPr/>
        </p:nvCxnSpPr>
        <p:spPr>
          <a:xfrm>
            <a:off x="6254858" y="967737"/>
            <a:ext cx="0" cy="95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FD5CA24-AF93-4556-9389-CA1D415FE5C7}"/>
              </a:ext>
            </a:extLst>
          </p:cNvPr>
          <p:cNvSpPr/>
          <p:nvPr/>
        </p:nvSpPr>
        <p:spPr>
          <a:xfrm>
            <a:off x="4855447" y="4546581"/>
            <a:ext cx="2820761" cy="687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“The user has successfully granted permission to call the clinic”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E4DEE8-A830-46D8-9906-3C8646DF4F9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254858" y="2309576"/>
            <a:ext cx="0" cy="60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11924-0FEC-4D4F-BD27-13E3D88E8A47}"/>
              </a:ext>
            </a:extLst>
          </p:cNvPr>
          <p:cNvSpPr/>
          <p:nvPr/>
        </p:nvSpPr>
        <p:spPr>
          <a:xfrm>
            <a:off x="365643" y="2915074"/>
            <a:ext cx="2377551" cy="746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Print “The user has denied permission to call the clinic.”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6E487-52D7-4720-9F48-8782D5BF9B8B}"/>
              </a:ext>
            </a:extLst>
          </p:cNvPr>
          <p:cNvCxnSpPr>
            <a:cxnSpLocks/>
          </p:cNvCxnSpPr>
          <p:nvPr/>
        </p:nvCxnSpPr>
        <p:spPr>
          <a:xfrm flipH="1">
            <a:off x="2743194" y="3288156"/>
            <a:ext cx="181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B463BD-903F-4F0D-AE75-62588CADB7D4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265827" y="3684632"/>
            <a:ext cx="1" cy="86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EAA883-D3E2-462C-AED1-E2E4998ABB05}"/>
              </a:ext>
            </a:extLst>
          </p:cNvPr>
          <p:cNvCxnSpPr>
            <a:cxnSpLocks/>
          </p:cNvCxnSpPr>
          <p:nvPr/>
        </p:nvCxnSpPr>
        <p:spPr>
          <a:xfrm flipV="1">
            <a:off x="1704334" y="967738"/>
            <a:ext cx="0" cy="194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D75CF43-FAB1-41C8-8EAA-4BB739AC057F}"/>
              </a:ext>
            </a:extLst>
          </p:cNvPr>
          <p:cNvSpPr txBox="1"/>
          <p:nvPr/>
        </p:nvSpPr>
        <p:spPr>
          <a:xfrm>
            <a:off x="6267307" y="3949137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True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B67C3D-3922-454E-818F-322E5683F2DD}"/>
              </a:ext>
            </a:extLst>
          </p:cNvPr>
          <p:cNvSpPr/>
          <p:nvPr/>
        </p:nvSpPr>
        <p:spPr>
          <a:xfrm>
            <a:off x="3429277" y="2981169"/>
            <a:ext cx="550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False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C4BB68-0E14-4769-BCE4-C88A31E0F888}"/>
              </a:ext>
            </a:extLst>
          </p:cNvPr>
          <p:cNvSpPr/>
          <p:nvPr/>
        </p:nvSpPr>
        <p:spPr>
          <a:xfrm>
            <a:off x="5246323" y="1921548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</a:rPr>
              <a:t>getCallPermission</a:t>
            </a:r>
            <a:r>
              <a:rPr lang="en-SG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E2D5D8-DC16-4E2E-BA14-2455E9CD753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265826" y="5221739"/>
            <a:ext cx="1" cy="7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3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123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Long</dc:creator>
  <cp:lastModifiedBy>Jun Long</cp:lastModifiedBy>
  <cp:revision>13</cp:revision>
  <dcterms:created xsi:type="dcterms:W3CDTF">2019-10-28T06:46:34Z</dcterms:created>
  <dcterms:modified xsi:type="dcterms:W3CDTF">2019-10-28T16:50:31Z</dcterms:modified>
</cp:coreProperties>
</file>