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2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3AA2-35F4-6F4D-8C19-F07135146F77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C30-9481-B547-BC3E-C379C459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5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3AA2-35F4-6F4D-8C19-F07135146F77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C30-9481-B547-BC3E-C379C459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3AA2-35F4-6F4D-8C19-F07135146F77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C30-9481-B547-BC3E-C379C459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3AA2-35F4-6F4D-8C19-F07135146F77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C30-9481-B547-BC3E-C379C459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7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3AA2-35F4-6F4D-8C19-F07135146F77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C30-9481-B547-BC3E-C379C459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0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3AA2-35F4-6F4D-8C19-F07135146F77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C30-9481-B547-BC3E-C379C459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9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3AA2-35F4-6F4D-8C19-F07135146F77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C30-9481-B547-BC3E-C379C459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6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3AA2-35F4-6F4D-8C19-F07135146F77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C30-9481-B547-BC3E-C379C459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3AA2-35F4-6F4D-8C19-F07135146F77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C30-9481-B547-BC3E-C379C459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3AA2-35F4-6F4D-8C19-F07135146F77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C30-9481-B547-BC3E-C379C459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3AA2-35F4-6F4D-8C19-F07135146F77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9C30-9481-B547-BC3E-C379C459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43AA2-35F4-6F4D-8C19-F07135146F77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D9C30-9481-B547-BC3E-C379C459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McKinsey-THU China Model Factory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8" r="-48"/>
          <a:stretch/>
        </p:blipFill>
        <p:spPr>
          <a:xfrm>
            <a:off x="741680" y="1617588"/>
            <a:ext cx="7416800" cy="5240411"/>
          </a:xfrm>
        </p:spPr>
      </p:pic>
    </p:spTree>
    <p:extLst>
      <p:ext uri="{BB962C8B-B14F-4D97-AF65-F5344CB8AC3E}">
        <p14:creationId xmlns:p14="http://schemas.microsoft.com/office/powerpoint/2010/main" val="64650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McKinsey-THU China Model Factory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McKinsey-THU China Model Factory</dc:title>
  <dc:creator>Ben Koo</dc:creator>
  <cp:lastModifiedBy>Ben Koo</cp:lastModifiedBy>
  <cp:revision>3</cp:revision>
  <dcterms:created xsi:type="dcterms:W3CDTF">2012-10-13T15:21:33Z</dcterms:created>
  <dcterms:modified xsi:type="dcterms:W3CDTF">2012-10-13T15:31:18Z</dcterms:modified>
</cp:coreProperties>
</file>