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63" r:id="rId6"/>
    <p:sldId id="264" r:id="rId7"/>
    <p:sldId id="269" r:id="rId8"/>
    <p:sldId id="261" r:id="rId9"/>
    <p:sldId id="260" r:id="rId10"/>
    <p:sldId id="267" r:id="rId11"/>
    <p:sldId id="262" r:id="rId12"/>
    <p:sldId id="25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-10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4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3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9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9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FA95-D795-1E41-94CF-124431C0FEF0}" type="datetimeFigureOut">
              <a:rPr lang="en-US" smtClean="0"/>
              <a:t>3/12/14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CB3F8-051A-D04F-A61C-45B48117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7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XLP: </a:t>
            </a:r>
            <a:br>
              <a:rPr lang="en-US" dirty="0" smtClean="0"/>
            </a:br>
            <a:r>
              <a:rPr lang="en-US" dirty="0" smtClean="0"/>
              <a:t>Turning the world into ONE Digitally Enhanced Learning Organization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47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Constitution Revision Process</a:t>
            </a:r>
          </a:p>
          <a:p>
            <a:pPr lvl="1"/>
            <a:r>
              <a:rPr lang="en-US" dirty="0" smtClean="0"/>
              <a:t>High School students writing Const. for </a:t>
            </a:r>
            <a:r>
              <a:rPr lang="en-US" dirty="0" err="1" smtClean="0"/>
              <a:t>Hackerspaces</a:t>
            </a:r>
            <a:endParaRPr lang="en-US" dirty="0" smtClean="0"/>
          </a:p>
          <a:p>
            <a:pPr lvl="1"/>
            <a:r>
              <a:rPr lang="en-US" dirty="0" smtClean="0"/>
              <a:t>Revised by a group of Vocational School Professors in two day XLP event</a:t>
            </a:r>
          </a:p>
          <a:p>
            <a:pPr lvl="1"/>
            <a:r>
              <a:rPr lang="en-US" dirty="0" smtClean="0"/>
              <a:t>Led 18 University’s Directors of Engineering Training Centers to write Collaborative Agreements to share courses and technological resources across the country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4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ReCombination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Talents</a:t>
            </a:r>
          </a:p>
          <a:p>
            <a:r>
              <a:rPr lang="en-US" dirty="0" smtClean="0"/>
              <a:t>Technological and</a:t>
            </a:r>
          </a:p>
          <a:p>
            <a:r>
              <a:rPr lang="en-US" dirty="0" smtClean="0"/>
              <a:t>Social Resource</a:t>
            </a:r>
          </a:p>
          <a:p>
            <a:endParaRPr lang="en-US" dirty="0"/>
          </a:p>
          <a:p>
            <a:r>
              <a:rPr lang="en-US" dirty="0" smtClean="0"/>
              <a:t>Relating Digital Identities with above resources with their publicly witnessed Agreements and Digital Legacy with precise time and location stamps</a:t>
            </a:r>
          </a:p>
        </p:txBody>
      </p:sp>
    </p:spTree>
    <p:extLst>
      <p:ext uri="{BB962C8B-B14F-4D97-AF65-F5344CB8AC3E}">
        <p14:creationId xmlns:p14="http://schemas.microsoft.com/office/powerpoint/2010/main" val="367300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Enable Massive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Internet as an Vehicle to deliver learning opportunities digitally</a:t>
            </a:r>
          </a:p>
          <a:p>
            <a:r>
              <a:rPr lang="en-US" dirty="0" smtClean="0"/>
              <a:t>Levering Open Source Technologies and </a:t>
            </a:r>
          </a:p>
          <a:p>
            <a:r>
              <a:rPr lang="en-US" dirty="0" smtClean="0"/>
              <a:t>Legal Instruments invented in the Digital Age</a:t>
            </a:r>
          </a:p>
          <a:p>
            <a:pPr lvl="1"/>
            <a:r>
              <a:rPr lang="en-US" dirty="0" smtClean="0"/>
              <a:t>Creative Commons Licensing Agreements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11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Institutionalized 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Digitally Construct a Feedback Loop of Public Awareness</a:t>
            </a:r>
            <a:endParaRPr lang="en-US" dirty="0"/>
          </a:p>
          <a:p>
            <a:r>
              <a:rPr lang="en-US" dirty="0" smtClean="0"/>
              <a:t>By apply XLP to enhance existing learning programs, schools around the world becomes distributed memory banks of their local societies.</a:t>
            </a:r>
          </a:p>
          <a:p>
            <a:r>
              <a:rPr lang="en-US" dirty="0" smtClean="0"/>
              <a:t>So that schools with XLP will empower individuals and organizations to leave a digital legacy they desire.</a:t>
            </a:r>
            <a:endParaRPr lang="en-US" dirty="0"/>
          </a:p>
          <a:p>
            <a:r>
              <a:rPr lang="en-US" dirty="0" smtClean="0"/>
              <a:t>Benefitting from this networked public awareness, we as ONE ORGANIZATION can MORE precisely and MORE reliably accumulate the collective wisdom of this world.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to you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 Koo of Tsinghua University</a:t>
            </a:r>
          </a:p>
          <a:p>
            <a:r>
              <a:rPr lang="en-US" dirty="0" smtClean="0"/>
              <a:t>At the 2014 Reimagine Education Award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53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Educators’ </a:t>
            </a:r>
            <a:r>
              <a:rPr lang="en-US" dirty="0" err="1" smtClean="0"/>
              <a:t>Dillema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is NOT to train students to learn what teachers know,</a:t>
            </a:r>
          </a:p>
          <a:p>
            <a:r>
              <a:rPr lang="en-US" dirty="0" smtClean="0"/>
              <a:t>BUT to be aware of their basic RIGHTS and Opportunities in their own lives.</a:t>
            </a:r>
          </a:p>
          <a:p>
            <a:r>
              <a:rPr lang="en-US" dirty="0" smtClean="0"/>
              <a:t>Enabling schools as a microcosm of the real society, so that this public resource can be the testing ground for future societies</a:t>
            </a:r>
          </a:p>
        </p:txBody>
      </p:sp>
    </p:spTree>
    <p:extLst>
      <p:ext uri="{BB962C8B-B14F-4D97-AF65-F5344CB8AC3E}">
        <p14:creationId xmlns:p14="http://schemas.microsoft.com/office/powerpoint/2010/main" val="2420930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Empowered by Four Basic 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Resolve Conflicts</a:t>
            </a:r>
          </a:p>
          <a:p>
            <a:r>
              <a:rPr lang="en-US" dirty="0" smtClean="0"/>
              <a:t>Natural and Technological Resources</a:t>
            </a:r>
          </a:p>
          <a:p>
            <a:r>
              <a:rPr lang="en-US" dirty="0" smtClean="0"/>
              <a:t>Exchange Personal and Group-based Asset with proper Decision Procedures</a:t>
            </a:r>
          </a:p>
          <a:p>
            <a:r>
              <a:rPr lang="en-US" dirty="0" smtClean="0"/>
              <a:t>Present their own Opinions through public 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51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XLP a shift from traditional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Shifting from focusing on individual performance to</a:t>
            </a:r>
          </a:p>
          <a:p>
            <a:r>
              <a:rPr lang="en-US" dirty="0" smtClean="0"/>
              <a:t>Focus on the school providing a rich context for students to try out their most daring </a:t>
            </a:r>
            <a:r>
              <a:rPr lang="en-US" dirty="0" err="1" smtClean="0"/>
              <a:t>fantacies</a:t>
            </a:r>
            <a:r>
              <a:rPr lang="en-US" dirty="0"/>
              <a:t> </a:t>
            </a:r>
            <a:r>
              <a:rPr lang="en-US" dirty="0" smtClean="0"/>
              <a:t>in a safe manner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23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Guide students to write Mission Statements</a:t>
            </a:r>
          </a:p>
          <a:p>
            <a:r>
              <a:rPr lang="en-US" dirty="0" smtClean="0"/>
              <a:t>It takes 3-5 months, including testing out the operational plans. </a:t>
            </a:r>
          </a:p>
          <a:p>
            <a:r>
              <a:rPr lang="en-US" dirty="0" smtClean="0"/>
              <a:t>Participants</a:t>
            </a:r>
          </a:p>
          <a:p>
            <a:pPr lvl="1"/>
            <a:r>
              <a:rPr lang="en-US" dirty="0" smtClean="0"/>
              <a:t>Accountants, Lawyers, Intl hackers</a:t>
            </a:r>
          </a:p>
          <a:p>
            <a:pPr lvl="1"/>
            <a:r>
              <a:rPr lang="en-US" dirty="0" smtClean="0"/>
              <a:t>Government officers, scientists and Social Workers</a:t>
            </a:r>
          </a:p>
          <a:p>
            <a:pPr lvl="1"/>
            <a:r>
              <a:rPr lang="en-US" dirty="0" smtClean="0"/>
              <a:t>Public Media Agencies</a:t>
            </a:r>
          </a:p>
          <a:p>
            <a:r>
              <a:rPr lang="en-US" dirty="0" smtClean="0"/>
              <a:t>Mission Design stage, the Process is being</a:t>
            </a:r>
          </a:p>
          <a:p>
            <a:pPr lvl="1"/>
            <a:r>
              <a:rPr lang="en-US" dirty="0" smtClean="0"/>
              <a:t>DIGITALLY RECORDED using GIT</a:t>
            </a:r>
          </a:p>
        </p:txBody>
      </p:sp>
    </p:spTree>
    <p:extLst>
      <p:ext uri="{BB962C8B-B14F-4D97-AF65-F5344CB8AC3E}">
        <p14:creationId xmlns:p14="http://schemas.microsoft.com/office/powerpoint/2010/main" val="124311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Activity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24-80 hour consecutive mission execution</a:t>
            </a:r>
          </a:p>
          <a:p>
            <a:r>
              <a:rPr lang="en-US" dirty="0" err="1" smtClean="0"/>
              <a:t>Hackathon</a:t>
            </a:r>
            <a:r>
              <a:rPr lang="en-US" dirty="0" smtClean="0"/>
              <a:t>-like courses</a:t>
            </a:r>
          </a:p>
          <a:p>
            <a:r>
              <a:rPr lang="en-US" dirty="0" smtClean="0"/>
              <a:t>Difference</a:t>
            </a:r>
          </a:p>
          <a:p>
            <a:pPr lvl="1"/>
            <a:r>
              <a:rPr lang="en-US" dirty="0" smtClean="0"/>
              <a:t>Not a zero-sum competition</a:t>
            </a:r>
          </a:p>
          <a:p>
            <a:pPr lvl="1"/>
            <a:r>
              <a:rPr lang="en-US" dirty="0" smtClean="0"/>
              <a:t>Banks that issues </a:t>
            </a:r>
            <a:r>
              <a:rPr lang="en-US" dirty="0" err="1" smtClean="0"/>
              <a:t>BitCoins</a:t>
            </a:r>
            <a:r>
              <a:rPr lang="en-US" dirty="0" smtClean="0"/>
              <a:t>, Court Rooms, Patent Offices, and Technology Services on site</a:t>
            </a:r>
          </a:p>
          <a:p>
            <a:pPr lvl="1"/>
            <a:r>
              <a:rPr lang="en-US" dirty="0" smtClean="0"/>
              <a:t>Recombine Teams and Results to create a coherent demonstration at the end</a:t>
            </a:r>
          </a:p>
        </p:txBody>
      </p:sp>
    </p:spTree>
    <p:extLst>
      <p:ext uri="{BB962C8B-B14F-4D97-AF65-F5344CB8AC3E}">
        <p14:creationId xmlns:p14="http://schemas.microsoft.com/office/powerpoint/2010/main" val="2051848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2 year </a:t>
            </a:r>
            <a:r>
              <a:rPr lang="en-US" dirty="0"/>
              <a:t>A</a:t>
            </a:r>
            <a:r>
              <a:rPr lang="en-US" dirty="0" smtClean="0"/>
              <a:t>ssociate Degree Program</a:t>
            </a:r>
          </a:p>
          <a:p>
            <a:r>
              <a:rPr lang="en-US" dirty="0" smtClean="0"/>
              <a:t>Mission-based Learning Program</a:t>
            </a:r>
          </a:p>
          <a:p>
            <a:r>
              <a:rPr lang="en-US" dirty="0" smtClean="0"/>
              <a:t>Curriculum</a:t>
            </a:r>
          </a:p>
          <a:p>
            <a:pPr lvl="1"/>
            <a:r>
              <a:rPr lang="en-US" dirty="0" smtClean="0"/>
              <a:t>80 hour Orientation Program</a:t>
            </a:r>
          </a:p>
          <a:p>
            <a:pPr lvl="1"/>
            <a:r>
              <a:rPr lang="en-US" dirty="0" smtClean="0"/>
              <a:t>Technology/Laboratory Exploration program</a:t>
            </a:r>
          </a:p>
          <a:p>
            <a:pPr lvl="1"/>
            <a:r>
              <a:rPr lang="en-US" dirty="0" smtClean="0"/>
              <a:t>Career Planning Strategy course</a:t>
            </a:r>
          </a:p>
          <a:p>
            <a:pPr lvl="1"/>
            <a:r>
              <a:rPr lang="en-US" dirty="0" smtClean="0"/>
              <a:t>Product/service Development Course</a:t>
            </a:r>
          </a:p>
          <a:p>
            <a:r>
              <a:rPr lang="en-US" dirty="0" smtClean="0"/>
              <a:t>Product Announcement Events and Publication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300667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XLP </a:t>
            </a:r>
            <a:r>
              <a:rPr lang="en-US" dirty="0" err="1" smtClean="0"/>
              <a:t>Practioners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Middle Schools</a:t>
            </a:r>
          </a:p>
          <a:p>
            <a:r>
              <a:rPr lang="en-US" dirty="0" smtClean="0"/>
              <a:t>High Schools</a:t>
            </a:r>
          </a:p>
          <a:p>
            <a:r>
              <a:rPr lang="en-US" dirty="0" smtClean="0"/>
              <a:t>Vocational Schools</a:t>
            </a:r>
          </a:p>
          <a:p>
            <a:r>
              <a:rPr lang="en-US" dirty="0" smtClean="0"/>
              <a:t>Universities</a:t>
            </a:r>
          </a:p>
          <a:p>
            <a:r>
              <a:rPr lang="en-US" dirty="0" smtClean="0"/>
              <a:t>Agencies that offers Crowd Sourcing and Crowd Funding opportunities</a:t>
            </a:r>
          </a:p>
          <a:p>
            <a:r>
              <a:rPr lang="en-US" dirty="0" smtClean="0"/>
              <a:t>Government Agencies, UNESCO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2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Unmanned Island Exploration</a:t>
            </a:r>
          </a:p>
          <a:p>
            <a:pPr lvl="1"/>
            <a:r>
              <a:rPr lang="en-US" dirty="0" smtClean="0"/>
              <a:t>Functional Prototypes, using industry strength technology solutions</a:t>
            </a:r>
          </a:p>
          <a:p>
            <a:pPr lvl="1"/>
            <a:r>
              <a:rPr lang="en-US" dirty="0" smtClean="0"/>
              <a:t>Promotional Videos and</a:t>
            </a:r>
          </a:p>
          <a:p>
            <a:pPr lvl="1"/>
            <a:r>
              <a:rPr lang="en-US" dirty="0" smtClean="0"/>
              <a:t>Write Budgets and Operational Proposals</a:t>
            </a:r>
          </a:p>
          <a:p>
            <a:pPr lvl="1"/>
            <a:r>
              <a:rPr lang="en-US" dirty="0" smtClean="0"/>
              <a:t>International Dispute Resolution Procedures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60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497</Words>
  <Application>Microsoft Macintosh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XLP:  Turning the world into ONE Digitally Enhanced Learning Organization</vt:lpstr>
      <vt:lpstr>Modern Educators’ Dillema</vt:lpstr>
      <vt:lpstr>Empowered by Four Basic Rights</vt:lpstr>
      <vt:lpstr>XLP a shift from traditional model</vt:lpstr>
      <vt:lpstr>Mission Design</vt:lpstr>
      <vt:lpstr>Learning Activity Formats</vt:lpstr>
      <vt:lpstr>Traditional Courses</vt:lpstr>
      <vt:lpstr>XLP Practioners</vt:lpstr>
      <vt:lpstr>Example 1</vt:lpstr>
      <vt:lpstr>Example 2</vt:lpstr>
      <vt:lpstr>ReCombination</vt:lpstr>
      <vt:lpstr>Enable Massive Distribution</vt:lpstr>
      <vt:lpstr>Institutionalized Wisdom</vt:lpstr>
      <vt:lpstr>Reporting to you by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benkoo</dc:creator>
  <cp:lastModifiedBy>benkoo</cp:lastModifiedBy>
  <cp:revision>117</cp:revision>
  <dcterms:created xsi:type="dcterms:W3CDTF">2014-12-03T07:53:30Z</dcterms:created>
  <dcterms:modified xsi:type="dcterms:W3CDTF">2014-12-03T13:26:52Z</dcterms:modified>
</cp:coreProperties>
</file>