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5781"/>
            <a:ext cx="7886700" cy="50411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6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35781"/>
            <a:ext cx="3886200" cy="504118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35781"/>
            <a:ext cx="3886200" cy="504118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6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9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2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0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9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5781"/>
            <a:ext cx="7886700" cy="504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DEA5-A5CE-4193-958C-BA736670253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37D3-2FD6-4C01-911B-BEA67EAE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作品成果发布模板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3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产品背景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文本、多媒体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产品价值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为什么要做这个产品，做这个项目的意义</a:t>
            </a:r>
            <a:endParaRPr lang="en-US" altLang="zh-CN" dirty="0" smtClean="0"/>
          </a:p>
          <a:p>
            <a:r>
              <a:rPr lang="zh-CN" altLang="en-US" dirty="0" smtClean="0"/>
              <a:t>产业分析</a:t>
            </a:r>
            <a:endParaRPr lang="en-US" altLang="zh-CN" dirty="0" smtClean="0"/>
          </a:p>
          <a:p>
            <a:r>
              <a:rPr lang="zh-CN" altLang="en-US" dirty="0" smtClean="0"/>
              <a:t>产品竞争力分析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与其他竞争产品的比较优势</a:t>
            </a:r>
            <a:endParaRPr lang="zh-CN" altLang="en-US" dirty="0"/>
          </a:p>
        </p:txBody>
      </p:sp>
      <p:pic>
        <p:nvPicPr>
          <p:cNvPr id="4" name="Picture 3" descr="附件4-绿色电子中美创客挑战赛-教育单位邀请函-作品网上提交教程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42808" r="7223" b="16490"/>
          <a:stretch/>
        </p:blipFill>
        <p:spPr>
          <a:xfrm>
            <a:off x="448543" y="2806298"/>
            <a:ext cx="8246914" cy="3101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6172834"/>
            <a:ext cx="9182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www.instructables.com/id/A-Low-Cost-Atomic-Force-Microscope-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低成本原子力顯微鏡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/all/?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lang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zh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11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文本、多媒体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原材料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主要制作步骤及工艺</a:t>
            </a:r>
            <a:endParaRPr lang="en-US" altLang="zh-CN" dirty="0" smtClean="0"/>
          </a:p>
          <a:p>
            <a:r>
              <a:rPr lang="zh-CN" altLang="en-US" dirty="0" smtClean="0"/>
              <a:t>产品功能</a:t>
            </a:r>
            <a:endParaRPr lang="en-US" altLang="zh-CN" dirty="0" smtClean="0"/>
          </a:p>
          <a:p>
            <a:r>
              <a:rPr lang="zh-CN" altLang="en-US" dirty="0" smtClean="0"/>
              <a:t>产品效果演示</a:t>
            </a:r>
            <a:endParaRPr lang="zh-CN" altLang="en-US" dirty="0"/>
          </a:p>
        </p:txBody>
      </p:sp>
      <p:pic>
        <p:nvPicPr>
          <p:cNvPr id="4" name="Picture 3" descr="附件4-绿色电子中美创客挑战赛-教育单位邀请函-作品网上提交教程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2" t="39630" r="6990" b="16111"/>
          <a:stretch/>
        </p:blipFill>
        <p:spPr>
          <a:xfrm>
            <a:off x="3823627" y="1320800"/>
            <a:ext cx="5151297" cy="2108129"/>
          </a:xfrm>
          <a:prstGeom prst="rect">
            <a:avLst/>
          </a:prstGeom>
        </p:spPr>
      </p:pic>
      <p:pic>
        <p:nvPicPr>
          <p:cNvPr id="5" name="Picture 4" descr="附件4-绿色电子中美创客挑战赛-教育单位邀请函-作品网上提交教程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t="37593" r="8705" b="15741"/>
          <a:stretch/>
        </p:blipFill>
        <p:spPr>
          <a:xfrm>
            <a:off x="1041400" y="3550448"/>
            <a:ext cx="706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项目基本信息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简明团队成员介绍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成员姓名</a:t>
            </a:r>
            <a:endParaRPr lang="en-US" altLang="zh-CN" dirty="0" smtClean="0"/>
          </a:p>
          <a:p>
            <a:pPr lvl="1"/>
            <a:r>
              <a:rPr lang="zh-CN" altLang="en-US" dirty="0"/>
              <a:t>成员</a:t>
            </a:r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zh-CN" altLang="en-US" dirty="0" smtClean="0"/>
              <a:t>参考文献及他人成果</a:t>
            </a:r>
            <a:endParaRPr lang="en-US" altLang="zh-CN" dirty="0" smtClean="0"/>
          </a:p>
          <a:p>
            <a:r>
              <a:rPr lang="zh-CN" altLang="en-US" dirty="0" smtClean="0"/>
              <a:t>作品完成时间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786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90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XLP作品成果发布模板</vt:lpstr>
      <vt:lpstr>产品背景——文本、多媒体</vt:lpstr>
      <vt:lpstr>产品介绍——文本、多媒体</vt:lpstr>
      <vt:lpstr>项目基本信息——文本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XLP成果作品模板</dc:title>
  <dc:creator>Woody Wang</dc:creator>
  <cp:lastModifiedBy>Woody Wang</cp:lastModifiedBy>
  <cp:revision>9</cp:revision>
  <dcterms:created xsi:type="dcterms:W3CDTF">2014-06-10T01:15:53Z</dcterms:created>
  <dcterms:modified xsi:type="dcterms:W3CDTF">2014-06-10T09:21:59Z</dcterms:modified>
</cp:coreProperties>
</file>