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E4B01-99BD-4B58-BD3B-BE5863FD7A6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B443F2-2769-4DB4-8ACC-F773EA7476D9}">
      <dgm:prSet phldrT="[Text]" custT="1"/>
      <dgm:spPr/>
      <dgm:t>
        <a:bodyPr/>
        <a:lstStyle/>
        <a:p>
          <a:r>
            <a:rPr lang="zh-CN" altLang="en-US" sz="900" dirty="0" smtClean="0"/>
            <a:t>团队组建</a:t>
          </a:r>
          <a:endParaRPr lang="zh-CN" altLang="en-US" sz="900" dirty="0"/>
        </a:p>
      </dgm:t>
    </dgm:pt>
    <dgm:pt modelId="{9C35F232-B61C-4073-B1EC-2249D6BEA1B2}" type="parTrans" cxnId="{53983865-C3AA-4F1D-8BD8-B235907D3FB6}">
      <dgm:prSet/>
      <dgm:spPr/>
      <dgm:t>
        <a:bodyPr/>
        <a:lstStyle/>
        <a:p>
          <a:endParaRPr lang="zh-CN" altLang="en-US"/>
        </a:p>
      </dgm:t>
    </dgm:pt>
    <dgm:pt modelId="{929D1A81-E2E7-4BCB-BCF9-1E10E4AB7F3D}" type="sibTrans" cxnId="{53983865-C3AA-4F1D-8BD8-B235907D3FB6}">
      <dgm:prSet/>
      <dgm:spPr/>
      <dgm:t>
        <a:bodyPr/>
        <a:lstStyle/>
        <a:p>
          <a:endParaRPr lang="zh-CN" altLang="en-US"/>
        </a:p>
      </dgm:t>
    </dgm:pt>
    <dgm:pt modelId="{D400F3BC-8B27-4989-87D0-10A3FEF6B1BB}">
      <dgm:prSet phldrT="[Text]" custT="1"/>
      <dgm:spPr/>
      <dgm:t>
        <a:bodyPr/>
        <a:lstStyle/>
        <a:p>
          <a:r>
            <a:rPr lang="zh-CN" altLang="en-US" sz="800" dirty="0" smtClean="0"/>
            <a:t>团队</a:t>
          </a:r>
          <a:r>
            <a:rPr lang="en-US" altLang="zh-CN" sz="800" dirty="0" smtClean="0"/>
            <a:t>logo【</a:t>
          </a:r>
          <a:r>
            <a:rPr lang="zh-CN" altLang="en-US" sz="800" dirty="0" smtClean="0"/>
            <a:t>图片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355F07ED-0BDE-4424-B97F-25592C8A0960}" type="parTrans" cxnId="{21CD199E-5F84-4458-9EE3-2CC3874E2456}">
      <dgm:prSet/>
      <dgm:spPr/>
      <dgm:t>
        <a:bodyPr/>
        <a:lstStyle/>
        <a:p>
          <a:endParaRPr lang="zh-CN" altLang="en-US"/>
        </a:p>
      </dgm:t>
    </dgm:pt>
    <dgm:pt modelId="{39657830-E634-4506-8622-1621D74B0459}" type="sibTrans" cxnId="{21CD199E-5F84-4458-9EE3-2CC3874E2456}">
      <dgm:prSet/>
      <dgm:spPr/>
      <dgm:t>
        <a:bodyPr/>
        <a:lstStyle/>
        <a:p>
          <a:endParaRPr lang="zh-CN" altLang="en-US"/>
        </a:p>
      </dgm:t>
    </dgm:pt>
    <dgm:pt modelId="{080FC70A-F262-4E03-B603-7B306A570B94}">
      <dgm:prSet phldrT="[Text]" custT="1"/>
      <dgm:spPr/>
      <dgm:t>
        <a:bodyPr/>
        <a:lstStyle/>
        <a:p>
          <a:r>
            <a:rPr lang="zh-CN" altLang="en-US" sz="900" dirty="0" smtClean="0"/>
            <a:t>团队破冰环节</a:t>
          </a:r>
          <a:endParaRPr lang="zh-CN" altLang="en-US" sz="900" dirty="0"/>
        </a:p>
      </dgm:t>
    </dgm:pt>
    <dgm:pt modelId="{36639369-CB85-46D6-A675-BF2CC78FE3B9}" type="parTrans" cxnId="{CB972EF5-EEE3-4C2C-9A54-CEFD6451DD57}">
      <dgm:prSet/>
      <dgm:spPr/>
      <dgm:t>
        <a:bodyPr/>
        <a:lstStyle/>
        <a:p>
          <a:endParaRPr lang="zh-CN" altLang="en-US"/>
        </a:p>
      </dgm:t>
    </dgm:pt>
    <dgm:pt modelId="{C00E1E9A-4F2B-4DA5-B726-6C8686B9E8E4}" type="sibTrans" cxnId="{CB972EF5-EEE3-4C2C-9A54-CEFD6451DD57}">
      <dgm:prSet/>
      <dgm:spPr/>
      <dgm:t>
        <a:bodyPr/>
        <a:lstStyle/>
        <a:p>
          <a:endParaRPr lang="zh-CN" altLang="en-US"/>
        </a:p>
      </dgm:t>
    </dgm:pt>
    <dgm:pt modelId="{16FA5565-6A70-4E14-9FBE-35E80D878493}">
      <dgm:prSet phldrT="[Text]" custT="1"/>
      <dgm:spPr/>
      <dgm:t>
        <a:bodyPr/>
        <a:lstStyle/>
        <a:p>
          <a:r>
            <a:rPr lang="zh-CN" altLang="en-US" sz="800" dirty="0" smtClean="0"/>
            <a:t>棉花糖挑战流程说明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文本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17B9054B-639F-4676-8AF4-0B59A05C9472}" type="parTrans" cxnId="{340564B4-C404-4B5E-AA45-4F92B9C553FF}">
      <dgm:prSet/>
      <dgm:spPr/>
      <dgm:t>
        <a:bodyPr/>
        <a:lstStyle/>
        <a:p>
          <a:endParaRPr lang="zh-CN" altLang="en-US"/>
        </a:p>
      </dgm:t>
    </dgm:pt>
    <dgm:pt modelId="{059C4E13-DD9E-41EE-A4B1-9D7909635DB9}" type="sibTrans" cxnId="{340564B4-C404-4B5E-AA45-4F92B9C553FF}">
      <dgm:prSet/>
      <dgm:spPr/>
      <dgm:t>
        <a:bodyPr/>
        <a:lstStyle/>
        <a:p>
          <a:endParaRPr lang="zh-CN" altLang="en-US"/>
        </a:p>
      </dgm:t>
    </dgm:pt>
    <dgm:pt modelId="{D1754E97-5DFB-4F0A-BC9B-B3EF92E795B8}">
      <dgm:prSet phldrT="[Text]" custT="1"/>
      <dgm:spPr/>
      <dgm:t>
        <a:bodyPr/>
        <a:lstStyle/>
        <a:p>
          <a:r>
            <a:rPr lang="en-US" altLang="zh-CN" sz="800" dirty="0" smtClean="0"/>
            <a:t>635</a:t>
          </a:r>
          <a:r>
            <a:rPr lang="zh-CN" altLang="en-US" sz="800" dirty="0" smtClean="0"/>
            <a:t>过程模板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文本、图片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808C95CB-20C0-456C-ADFA-DA11793B234A}" type="parTrans" cxnId="{5A9B6A1F-DDE7-49E3-A7C5-3CEF402CCE0A}">
      <dgm:prSet/>
      <dgm:spPr/>
      <dgm:t>
        <a:bodyPr/>
        <a:lstStyle/>
        <a:p>
          <a:endParaRPr lang="zh-CN" altLang="en-US"/>
        </a:p>
      </dgm:t>
    </dgm:pt>
    <dgm:pt modelId="{88203104-D3F6-4FAC-878F-08AB2080E549}" type="sibTrans" cxnId="{5A9B6A1F-DDE7-49E3-A7C5-3CEF402CCE0A}">
      <dgm:prSet/>
      <dgm:spPr/>
      <dgm:t>
        <a:bodyPr/>
        <a:lstStyle/>
        <a:p>
          <a:endParaRPr lang="zh-CN" altLang="en-US"/>
        </a:p>
      </dgm:t>
    </dgm:pt>
    <dgm:pt modelId="{F955F046-DCA6-4AC2-BF5D-4FD7236E908C}">
      <dgm:prSet phldrT="[Text]" custT="1"/>
      <dgm:spPr/>
      <dgm:t>
        <a:bodyPr/>
        <a:lstStyle/>
        <a:p>
          <a:r>
            <a:rPr lang="zh-CN" altLang="en-US" sz="800" dirty="0" smtClean="0"/>
            <a:t>团队基本信息模板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表单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9D3E06FB-8048-46A2-8D32-7A6A06E7B7B6}" type="parTrans" cxnId="{92DD5225-859B-4F14-82E2-984A025AB6E4}">
      <dgm:prSet/>
      <dgm:spPr/>
      <dgm:t>
        <a:bodyPr/>
        <a:lstStyle/>
        <a:p>
          <a:endParaRPr lang="zh-CN" altLang="en-US"/>
        </a:p>
      </dgm:t>
    </dgm:pt>
    <dgm:pt modelId="{1ABDF7AB-D2F6-4B99-9FCE-11D456A70F7A}" type="sibTrans" cxnId="{92DD5225-859B-4F14-82E2-984A025AB6E4}">
      <dgm:prSet/>
      <dgm:spPr/>
      <dgm:t>
        <a:bodyPr/>
        <a:lstStyle/>
        <a:p>
          <a:endParaRPr lang="zh-CN" altLang="en-US"/>
        </a:p>
      </dgm:t>
    </dgm:pt>
    <dgm:pt modelId="{105548E2-42CB-4323-A655-A31C725D59C2}">
      <dgm:prSet phldrT="[Text]" custT="1"/>
      <dgm:spPr/>
      <dgm:t>
        <a:bodyPr/>
        <a:lstStyle/>
        <a:p>
          <a:r>
            <a:rPr lang="zh-CN" altLang="en-US" sz="900" dirty="0" smtClean="0"/>
            <a:t>头脑风暴</a:t>
          </a:r>
          <a:endParaRPr lang="zh-CN" altLang="en-US" sz="900" dirty="0"/>
        </a:p>
      </dgm:t>
    </dgm:pt>
    <dgm:pt modelId="{35202CE4-A685-4F4F-ACF6-8970073987EE}" type="sibTrans" cxnId="{689B4736-5263-40DD-A74B-F59EF5603F44}">
      <dgm:prSet/>
      <dgm:spPr/>
      <dgm:t>
        <a:bodyPr/>
        <a:lstStyle/>
        <a:p>
          <a:endParaRPr lang="zh-CN" altLang="en-US"/>
        </a:p>
      </dgm:t>
    </dgm:pt>
    <dgm:pt modelId="{AF8CC64A-121F-46DF-938B-60A5A3205F7D}" type="parTrans" cxnId="{689B4736-5263-40DD-A74B-F59EF5603F44}">
      <dgm:prSet/>
      <dgm:spPr/>
      <dgm:t>
        <a:bodyPr/>
        <a:lstStyle/>
        <a:p>
          <a:endParaRPr lang="zh-CN" altLang="en-US"/>
        </a:p>
      </dgm:t>
    </dgm:pt>
    <dgm:pt modelId="{B9309B9E-C9D8-4D0B-8D3B-67C338A5CB49}">
      <dgm:prSet phldrT="[Text]" custT="1"/>
      <dgm:spPr/>
      <dgm:t>
        <a:bodyPr/>
        <a:lstStyle/>
        <a:p>
          <a:r>
            <a:rPr lang="zh-CN" altLang="en-US" sz="800" dirty="0" smtClean="0"/>
            <a:t>个人签署的合约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图片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59D0AF68-1E77-4CAC-8448-554AA3B5933E}" type="parTrans" cxnId="{9E2229DF-AA76-45D8-BD34-8F5136258115}">
      <dgm:prSet/>
      <dgm:spPr/>
      <dgm:t>
        <a:bodyPr/>
        <a:lstStyle/>
        <a:p>
          <a:endParaRPr lang="zh-CN" altLang="en-US"/>
        </a:p>
      </dgm:t>
    </dgm:pt>
    <dgm:pt modelId="{39D78041-1BF3-42A9-9A2B-F63CD5362A2B}" type="sibTrans" cxnId="{9E2229DF-AA76-45D8-BD34-8F5136258115}">
      <dgm:prSet/>
      <dgm:spPr/>
      <dgm:t>
        <a:bodyPr/>
        <a:lstStyle/>
        <a:p>
          <a:endParaRPr lang="zh-CN" altLang="en-US"/>
        </a:p>
      </dgm:t>
    </dgm:pt>
    <dgm:pt modelId="{73D1EF43-2C62-4D01-9C22-2CE2596DCCF4}">
      <dgm:prSet phldrT="[Text]" custT="1"/>
      <dgm:spPr/>
      <dgm:t>
        <a:bodyPr/>
        <a:lstStyle/>
        <a:p>
          <a:r>
            <a:rPr lang="zh-CN" altLang="en-US" sz="900" dirty="0" smtClean="0"/>
            <a:t>项目开发环节</a:t>
          </a:r>
          <a:endParaRPr lang="zh-CN" altLang="en-US" sz="900" dirty="0"/>
        </a:p>
      </dgm:t>
    </dgm:pt>
    <dgm:pt modelId="{648BA664-BBA8-4240-9B00-1CDDABBFF83C}" type="parTrans" cxnId="{A7335A12-201C-4BD9-B224-34C92EAB5B4B}">
      <dgm:prSet/>
      <dgm:spPr/>
      <dgm:t>
        <a:bodyPr/>
        <a:lstStyle/>
        <a:p>
          <a:endParaRPr lang="zh-CN" altLang="en-US"/>
        </a:p>
      </dgm:t>
    </dgm:pt>
    <dgm:pt modelId="{8A14D201-0806-4006-9CA6-5287B69283A6}" type="sibTrans" cxnId="{A7335A12-201C-4BD9-B224-34C92EAB5B4B}">
      <dgm:prSet/>
      <dgm:spPr/>
      <dgm:t>
        <a:bodyPr/>
        <a:lstStyle/>
        <a:p>
          <a:endParaRPr lang="zh-CN" altLang="en-US"/>
        </a:p>
      </dgm:t>
    </dgm:pt>
    <dgm:pt modelId="{C28E6ACA-3780-47BC-8483-5A68F0D1D55F}">
      <dgm:prSet phldrT="[Text]" custT="1"/>
      <dgm:spPr/>
      <dgm:t>
        <a:bodyPr/>
        <a:lstStyle/>
        <a:p>
          <a:r>
            <a:rPr lang="zh-CN" altLang="en-US" sz="800" dirty="0" smtClean="0"/>
            <a:t>团队合约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文本、图片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555E3511-9488-4E46-AE60-D2843C1EE825}" type="parTrans" cxnId="{5BB9C68B-0939-49BA-802B-3AFF695917DC}">
      <dgm:prSet/>
      <dgm:spPr/>
      <dgm:t>
        <a:bodyPr/>
        <a:lstStyle/>
        <a:p>
          <a:endParaRPr lang="zh-CN" altLang="en-US"/>
        </a:p>
      </dgm:t>
    </dgm:pt>
    <dgm:pt modelId="{AEC1FC67-9EEE-4009-9AE3-4A139FF01EB7}" type="sibTrans" cxnId="{5BB9C68B-0939-49BA-802B-3AFF695917DC}">
      <dgm:prSet/>
      <dgm:spPr/>
      <dgm:t>
        <a:bodyPr/>
        <a:lstStyle/>
        <a:p>
          <a:endParaRPr lang="zh-CN" altLang="en-US"/>
        </a:p>
      </dgm:t>
    </dgm:pt>
    <dgm:pt modelId="{B580BD8A-93A0-4B62-AF69-CADC056A66E4}">
      <dgm:prSet phldrT="[Text]" custT="1"/>
      <dgm:spPr/>
      <dgm:t>
        <a:bodyPr/>
        <a:lstStyle/>
        <a:p>
          <a:r>
            <a:rPr lang="zh-CN" altLang="en-US" sz="800" dirty="0" smtClean="0"/>
            <a:t>工具列表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表单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C2C45A08-4BBE-4BB2-B031-D9737116D333}" type="parTrans" cxnId="{99026D28-3CC2-45AD-B5D0-503D45272456}">
      <dgm:prSet/>
      <dgm:spPr/>
      <dgm:t>
        <a:bodyPr/>
        <a:lstStyle/>
        <a:p>
          <a:endParaRPr lang="zh-CN" altLang="en-US"/>
        </a:p>
      </dgm:t>
    </dgm:pt>
    <dgm:pt modelId="{8976E9E2-0F28-4346-B343-CCE9D2EDF47A}" type="sibTrans" cxnId="{99026D28-3CC2-45AD-B5D0-503D45272456}">
      <dgm:prSet/>
      <dgm:spPr/>
      <dgm:t>
        <a:bodyPr/>
        <a:lstStyle/>
        <a:p>
          <a:endParaRPr lang="zh-CN" altLang="en-US"/>
        </a:p>
      </dgm:t>
    </dgm:pt>
    <dgm:pt modelId="{3F5C09EB-A706-41F3-B5DE-8E1DFA2EAAE9}">
      <dgm:prSet phldrT="[Text]" custT="1"/>
      <dgm:spPr/>
      <dgm:t>
        <a:bodyPr/>
        <a:lstStyle/>
        <a:p>
          <a:r>
            <a:rPr lang="zh-CN" altLang="en-US" sz="800" dirty="0" smtClean="0"/>
            <a:t>材料列表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表单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E890EDA7-0B5A-449F-B848-C8E2636F10D3}" type="parTrans" cxnId="{09637B04-DE7F-46D1-8CDB-819F7341EF2A}">
      <dgm:prSet/>
      <dgm:spPr/>
      <dgm:t>
        <a:bodyPr/>
        <a:lstStyle/>
        <a:p>
          <a:endParaRPr lang="zh-CN" altLang="en-US"/>
        </a:p>
      </dgm:t>
    </dgm:pt>
    <dgm:pt modelId="{E9DC56BD-77E3-40AB-A0E7-24E065800017}" type="sibTrans" cxnId="{09637B04-DE7F-46D1-8CDB-819F7341EF2A}">
      <dgm:prSet/>
      <dgm:spPr/>
      <dgm:t>
        <a:bodyPr/>
        <a:lstStyle/>
        <a:p>
          <a:endParaRPr lang="zh-CN" altLang="en-US"/>
        </a:p>
      </dgm:t>
    </dgm:pt>
    <dgm:pt modelId="{EE826FE0-7FB5-41EF-9330-FC8478B792A4}">
      <dgm:prSet phldrT="[Text]" custT="1"/>
      <dgm:spPr/>
      <dgm:t>
        <a:bodyPr/>
        <a:lstStyle/>
        <a:p>
          <a:r>
            <a:rPr lang="zh-CN" altLang="en-US" sz="800" dirty="0" smtClean="0"/>
            <a:t>专利申请书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表单，带图片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9C99F8B8-4B31-4FA7-A441-58AB53AF5FEE}" type="parTrans" cxnId="{3ACFE93E-D37E-4739-BEFD-34F0737C7818}">
      <dgm:prSet/>
      <dgm:spPr/>
      <dgm:t>
        <a:bodyPr/>
        <a:lstStyle/>
        <a:p>
          <a:endParaRPr lang="zh-CN" altLang="en-US"/>
        </a:p>
      </dgm:t>
    </dgm:pt>
    <dgm:pt modelId="{0A9C4A7B-372E-4565-822B-5E24D2186CA9}" type="sibTrans" cxnId="{3ACFE93E-D37E-4739-BEFD-34F0737C7818}">
      <dgm:prSet/>
      <dgm:spPr/>
      <dgm:t>
        <a:bodyPr/>
        <a:lstStyle/>
        <a:p>
          <a:endParaRPr lang="zh-CN" altLang="en-US"/>
        </a:p>
      </dgm:t>
    </dgm:pt>
    <dgm:pt modelId="{1EA17D8D-5548-4250-AD86-B3DAB1AC7088}">
      <dgm:prSet phldrT="[Text]" custT="1"/>
      <dgm:spPr/>
      <dgm:t>
        <a:bodyPr/>
        <a:lstStyle/>
        <a:p>
          <a:r>
            <a:rPr lang="zh-CN" altLang="en-US" sz="800" dirty="0" smtClean="0"/>
            <a:t>市场交易单据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表单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F62348F5-9D7A-4D1A-8F7C-8F1534631A7F}" type="parTrans" cxnId="{5BF77493-5A38-4FD3-A277-AEE72ACB1E3F}">
      <dgm:prSet/>
      <dgm:spPr/>
      <dgm:t>
        <a:bodyPr/>
        <a:lstStyle/>
        <a:p>
          <a:endParaRPr lang="zh-CN" altLang="en-US"/>
        </a:p>
      </dgm:t>
    </dgm:pt>
    <dgm:pt modelId="{C4D6434B-AC06-4505-8530-A6BC81D9EE88}" type="sibTrans" cxnId="{5BF77493-5A38-4FD3-A277-AEE72ACB1E3F}">
      <dgm:prSet/>
      <dgm:spPr/>
      <dgm:t>
        <a:bodyPr/>
        <a:lstStyle/>
        <a:p>
          <a:endParaRPr lang="zh-CN" altLang="en-US"/>
        </a:p>
      </dgm:t>
    </dgm:pt>
    <dgm:pt modelId="{6E4E5181-25CC-4CE6-B7B9-F85F18A88FA4}">
      <dgm:prSet phldrT="[Text]" custT="1"/>
      <dgm:spPr/>
      <dgm:t>
        <a:bodyPr/>
        <a:lstStyle/>
        <a:p>
          <a:r>
            <a:rPr lang="zh-CN" altLang="en-US" sz="800" dirty="0" smtClean="0"/>
            <a:t>法律上诉状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表单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AB138FA5-9B90-48E3-8016-6812038284F0}" type="parTrans" cxnId="{CE079FAA-323E-45EB-83D8-FE93349E0761}">
      <dgm:prSet/>
      <dgm:spPr/>
      <dgm:t>
        <a:bodyPr/>
        <a:lstStyle/>
        <a:p>
          <a:endParaRPr lang="zh-CN" altLang="en-US"/>
        </a:p>
      </dgm:t>
    </dgm:pt>
    <dgm:pt modelId="{58864EA5-5C0E-4DDA-BB74-FBCBD22A33D6}" type="sibTrans" cxnId="{CE079FAA-323E-45EB-83D8-FE93349E0761}">
      <dgm:prSet/>
      <dgm:spPr/>
      <dgm:t>
        <a:bodyPr/>
        <a:lstStyle/>
        <a:p>
          <a:endParaRPr lang="zh-CN" altLang="en-US"/>
        </a:p>
      </dgm:t>
    </dgm:pt>
    <dgm:pt modelId="{312A2D30-8C2F-401C-9467-9ABEBDA40460}">
      <dgm:prSet phldrT="[Text]" custT="1"/>
      <dgm:spPr/>
      <dgm:t>
        <a:bodyPr/>
        <a:lstStyle/>
        <a:p>
          <a:r>
            <a:rPr lang="zh-CN" altLang="en-US" sz="900" dirty="0" smtClean="0"/>
            <a:t>项目发布环节</a:t>
          </a:r>
          <a:endParaRPr lang="zh-CN" altLang="en-US" sz="900" dirty="0"/>
        </a:p>
      </dgm:t>
    </dgm:pt>
    <dgm:pt modelId="{EC4C8578-E547-46BA-A3E9-535A28007F64}" type="parTrans" cxnId="{D2B6E1B3-AD11-4080-B1B9-6AFE24463871}">
      <dgm:prSet/>
      <dgm:spPr/>
      <dgm:t>
        <a:bodyPr/>
        <a:lstStyle/>
        <a:p>
          <a:endParaRPr lang="zh-CN" altLang="en-US"/>
        </a:p>
      </dgm:t>
    </dgm:pt>
    <dgm:pt modelId="{15F2FD39-67EA-4171-9052-4BA185B7370E}" type="sibTrans" cxnId="{D2B6E1B3-AD11-4080-B1B9-6AFE24463871}">
      <dgm:prSet/>
      <dgm:spPr/>
      <dgm:t>
        <a:bodyPr/>
        <a:lstStyle/>
        <a:p>
          <a:endParaRPr lang="zh-CN" altLang="en-US"/>
        </a:p>
      </dgm:t>
    </dgm:pt>
    <dgm:pt modelId="{C7368384-5F19-4F42-A5C5-540AB2249CF2}">
      <dgm:prSet phldrT="[Text]" custT="1"/>
      <dgm:spPr/>
      <dgm:t>
        <a:bodyPr/>
        <a:lstStyle/>
        <a:p>
          <a:r>
            <a:rPr lang="zh-CN" altLang="en-US" sz="800" dirty="0" smtClean="0"/>
            <a:t>项目成果发布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文本、图片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FDEF230C-7B95-49A2-A6BC-543374C1194A}" type="parTrans" cxnId="{291A5E61-D9F2-4CD0-8F77-F4F0A50E8699}">
      <dgm:prSet/>
      <dgm:spPr/>
      <dgm:t>
        <a:bodyPr/>
        <a:lstStyle/>
        <a:p>
          <a:endParaRPr lang="zh-CN" altLang="en-US"/>
        </a:p>
      </dgm:t>
    </dgm:pt>
    <dgm:pt modelId="{8F31881F-D01E-4B3D-9F80-EAEA38FA045C}" type="sibTrans" cxnId="{291A5E61-D9F2-4CD0-8F77-F4F0A50E8699}">
      <dgm:prSet/>
      <dgm:spPr/>
      <dgm:t>
        <a:bodyPr/>
        <a:lstStyle/>
        <a:p>
          <a:endParaRPr lang="zh-CN" altLang="en-US"/>
        </a:p>
      </dgm:t>
    </dgm:pt>
    <dgm:pt modelId="{7ED9600D-6932-4FCD-85F5-4E4919614C2F}">
      <dgm:prSet phldrT="[Text]" custT="1"/>
      <dgm:spPr/>
      <dgm:t>
        <a:bodyPr/>
        <a:lstStyle/>
        <a:p>
          <a:endParaRPr lang="zh-CN" altLang="en-US" sz="800" dirty="0"/>
        </a:p>
      </dgm:t>
    </dgm:pt>
    <dgm:pt modelId="{AAC9BD8F-182A-4270-B75A-7448F74663ED}" type="parTrans" cxnId="{355DCFCF-842B-4FA2-B462-42C3ED3DAA11}">
      <dgm:prSet/>
      <dgm:spPr/>
      <dgm:t>
        <a:bodyPr/>
        <a:lstStyle/>
        <a:p>
          <a:endParaRPr lang="zh-CN" altLang="en-US"/>
        </a:p>
      </dgm:t>
    </dgm:pt>
    <dgm:pt modelId="{F6AD6AD6-6AB2-48F4-B79C-C88991259A1B}" type="sibTrans" cxnId="{355DCFCF-842B-4FA2-B462-42C3ED3DAA11}">
      <dgm:prSet/>
      <dgm:spPr/>
      <dgm:t>
        <a:bodyPr/>
        <a:lstStyle/>
        <a:p>
          <a:endParaRPr lang="zh-CN" altLang="en-US"/>
        </a:p>
      </dgm:t>
    </dgm:pt>
    <dgm:pt modelId="{5CAEC973-AD3C-4296-8B55-8F5AEEF86A74}">
      <dgm:prSet phldrT="[Text]" custT="1"/>
      <dgm:spPr/>
      <dgm:t>
        <a:bodyPr/>
        <a:lstStyle/>
        <a:p>
          <a:r>
            <a:rPr lang="zh-CN" altLang="en-US" sz="800" dirty="0" smtClean="0"/>
            <a:t>预算表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表单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6735D654-3EC5-4DDF-8F61-469D73C109AA}" type="parTrans" cxnId="{93524103-D773-4B86-BAB3-4798643F5D36}">
      <dgm:prSet/>
      <dgm:spPr/>
      <dgm:t>
        <a:bodyPr/>
        <a:lstStyle/>
        <a:p>
          <a:endParaRPr lang="zh-CN" altLang="en-US"/>
        </a:p>
      </dgm:t>
    </dgm:pt>
    <dgm:pt modelId="{B3C3F8E2-F3C4-44A3-A6DD-50242C8A1670}" type="sibTrans" cxnId="{93524103-D773-4B86-BAB3-4798643F5D36}">
      <dgm:prSet/>
      <dgm:spPr/>
      <dgm:t>
        <a:bodyPr/>
        <a:lstStyle/>
        <a:p>
          <a:endParaRPr lang="zh-CN" altLang="en-US"/>
        </a:p>
      </dgm:t>
    </dgm:pt>
    <dgm:pt modelId="{48E9E54C-2A1F-4092-B21D-74E3307B3885}">
      <dgm:prSet phldrT="[Text]" custT="1"/>
      <dgm:spPr/>
      <dgm:t>
        <a:bodyPr/>
        <a:lstStyle/>
        <a:p>
          <a:r>
            <a:rPr lang="zh-CN" altLang="en-US" sz="800" dirty="0" smtClean="0"/>
            <a:t>图纸</a:t>
          </a:r>
          <a:r>
            <a:rPr lang="en-US" altLang="zh-CN" sz="800" dirty="0" smtClean="0"/>
            <a:t>【</a:t>
          </a:r>
          <a:r>
            <a:rPr lang="zh-CN" altLang="en-US" sz="800" dirty="0" smtClean="0"/>
            <a:t>多媒体</a:t>
          </a:r>
          <a:r>
            <a:rPr lang="en-US" altLang="zh-CN" sz="800" dirty="0" smtClean="0"/>
            <a:t>】</a:t>
          </a:r>
          <a:endParaRPr lang="zh-CN" altLang="en-US" sz="800" dirty="0"/>
        </a:p>
      </dgm:t>
    </dgm:pt>
    <dgm:pt modelId="{B791833A-B867-426B-B6F0-A0713297FF0A}" type="parTrans" cxnId="{E2C4755D-F3AE-4C82-BC99-A170F5C9003E}">
      <dgm:prSet/>
      <dgm:spPr/>
      <dgm:t>
        <a:bodyPr/>
        <a:lstStyle/>
        <a:p>
          <a:endParaRPr lang="zh-CN" altLang="en-US"/>
        </a:p>
      </dgm:t>
    </dgm:pt>
    <dgm:pt modelId="{E6A4BAC0-A80F-42CB-8C91-47AEF4F8C528}" type="sibTrans" cxnId="{E2C4755D-F3AE-4C82-BC99-A170F5C9003E}">
      <dgm:prSet/>
      <dgm:spPr/>
      <dgm:t>
        <a:bodyPr/>
        <a:lstStyle/>
        <a:p>
          <a:endParaRPr lang="zh-CN" altLang="en-US"/>
        </a:p>
      </dgm:t>
    </dgm:pt>
    <dgm:pt modelId="{6B7C15F3-85D7-4B4C-9A41-75D90242D3D8}">
      <dgm:prSet phldrT="[Text]" custT="1"/>
      <dgm:spPr/>
      <dgm:t>
        <a:bodyPr/>
        <a:lstStyle/>
        <a:p>
          <a:endParaRPr lang="zh-CN" altLang="en-US" sz="800" dirty="0"/>
        </a:p>
      </dgm:t>
    </dgm:pt>
    <dgm:pt modelId="{CB0DD934-F91F-4D32-8473-0A983158EDF9}" type="parTrans" cxnId="{2F5602BD-6411-4D4E-8423-80FF18227B44}">
      <dgm:prSet/>
      <dgm:spPr/>
      <dgm:t>
        <a:bodyPr/>
        <a:lstStyle/>
        <a:p>
          <a:endParaRPr lang="zh-CN" altLang="en-US"/>
        </a:p>
      </dgm:t>
    </dgm:pt>
    <dgm:pt modelId="{62E12BF2-9327-4884-A32A-E153C1416FF5}" type="sibTrans" cxnId="{2F5602BD-6411-4D4E-8423-80FF18227B44}">
      <dgm:prSet/>
      <dgm:spPr/>
      <dgm:t>
        <a:bodyPr/>
        <a:lstStyle/>
        <a:p>
          <a:endParaRPr lang="zh-CN" altLang="en-US"/>
        </a:p>
      </dgm:t>
    </dgm:pt>
    <dgm:pt modelId="{94B937CC-3E5C-42E6-A3D7-0C9E444F9438}">
      <dgm:prSet phldrT="[Text]" custT="1"/>
      <dgm:spPr/>
      <dgm:t>
        <a:bodyPr/>
        <a:lstStyle/>
        <a:p>
          <a:r>
            <a:rPr lang="zh-CN" altLang="en-US" sz="800" dirty="0" smtClean="0"/>
            <a:t>产品</a:t>
          </a:r>
          <a:endParaRPr lang="zh-CN" altLang="en-US" sz="800" dirty="0"/>
        </a:p>
      </dgm:t>
    </dgm:pt>
    <dgm:pt modelId="{45ECE91D-1270-41CE-85A6-C9F5AAB26FB4}" type="parTrans" cxnId="{F241930B-CB86-4F69-A663-63493ED3D742}">
      <dgm:prSet/>
      <dgm:spPr/>
      <dgm:t>
        <a:bodyPr/>
        <a:lstStyle/>
        <a:p>
          <a:endParaRPr lang="zh-CN" altLang="en-US"/>
        </a:p>
      </dgm:t>
    </dgm:pt>
    <dgm:pt modelId="{777D9D29-917E-476E-9443-3B13DA81EACC}" type="sibTrans" cxnId="{F241930B-CB86-4F69-A663-63493ED3D742}">
      <dgm:prSet/>
      <dgm:spPr/>
      <dgm:t>
        <a:bodyPr/>
        <a:lstStyle/>
        <a:p>
          <a:endParaRPr lang="zh-CN" altLang="en-US"/>
        </a:p>
      </dgm:t>
    </dgm:pt>
    <dgm:pt modelId="{032F0838-646C-4AAB-8ECF-303652FAF42F}" type="pres">
      <dgm:prSet presAssocID="{CE6E4B01-99BD-4B58-BD3B-BE5863FD7A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A5DD10-077A-4332-85C6-28A2E34E3FA2}" type="pres">
      <dgm:prSet presAssocID="{55B443F2-2769-4DB4-8ACC-F773EA7476D9}" presName="composite" presStyleCnt="0"/>
      <dgm:spPr/>
    </dgm:pt>
    <dgm:pt modelId="{01507096-8913-4935-8420-6F737C756FEF}" type="pres">
      <dgm:prSet presAssocID="{55B443F2-2769-4DB4-8ACC-F773EA7476D9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0B32C-73AD-425D-B544-4AAEFF1BB27B}" type="pres">
      <dgm:prSet presAssocID="{55B443F2-2769-4DB4-8ACC-F773EA7476D9}" presName="parSh" presStyleLbl="node1" presStyleIdx="0" presStyleCnt="5" custScaleX="137752"/>
      <dgm:spPr/>
      <dgm:t>
        <a:bodyPr/>
        <a:lstStyle/>
        <a:p>
          <a:endParaRPr lang="zh-CN" altLang="en-US"/>
        </a:p>
      </dgm:t>
    </dgm:pt>
    <dgm:pt modelId="{EA743947-E820-4011-A8AA-9CD92E715522}" type="pres">
      <dgm:prSet presAssocID="{55B443F2-2769-4DB4-8ACC-F773EA7476D9}" presName="desTx" presStyleLbl="fgAcc1" presStyleIdx="0" presStyleCnt="5" custScaleX="203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81089-8E12-41FB-A938-2ABB58A98EB7}" type="pres">
      <dgm:prSet presAssocID="{929D1A81-E2E7-4BCB-BCF9-1E10E4AB7F3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8345BF3-A76C-4E2E-B3D1-15F1A54F58FD}" type="pres">
      <dgm:prSet presAssocID="{929D1A81-E2E7-4BCB-BCF9-1E10E4AB7F3D}" presName="connTx" presStyleLbl="sibTrans2D1" presStyleIdx="0" presStyleCnt="4"/>
      <dgm:spPr/>
      <dgm:t>
        <a:bodyPr/>
        <a:lstStyle/>
        <a:p>
          <a:endParaRPr lang="zh-CN" altLang="en-US"/>
        </a:p>
      </dgm:t>
    </dgm:pt>
    <dgm:pt modelId="{57A2F509-8620-42F4-BC51-30FC71E81D4C}" type="pres">
      <dgm:prSet presAssocID="{080FC70A-F262-4E03-B603-7B306A570B94}" presName="composite" presStyleCnt="0"/>
      <dgm:spPr/>
    </dgm:pt>
    <dgm:pt modelId="{10A94CD9-6B3E-4870-BC5D-A2E180474330}" type="pres">
      <dgm:prSet presAssocID="{080FC70A-F262-4E03-B603-7B306A570B94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B7D39-FF15-4CEE-B692-84B781A7C39E}" type="pres">
      <dgm:prSet presAssocID="{080FC70A-F262-4E03-B603-7B306A570B94}" presName="parSh" presStyleLbl="node1" presStyleIdx="1" presStyleCnt="5" custScaleX="137752"/>
      <dgm:spPr/>
      <dgm:t>
        <a:bodyPr/>
        <a:lstStyle/>
        <a:p>
          <a:endParaRPr lang="zh-CN" altLang="en-US"/>
        </a:p>
      </dgm:t>
    </dgm:pt>
    <dgm:pt modelId="{792A1D66-DFB8-495D-8FA2-6E55D1C3CCE0}" type="pres">
      <dgm:prSet presAssocID="{080FC70A-F262-4E03-B603-7B306A570B94}" presName="desTx" presStyleLbl="fgAcc1" presStyleIdx="1" presStyleCnt="5" custScaleX="203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082757-F2D0-497D-9DCA-498507AE0F2F}" type="pres">
      <dgm:prSet presAssocID="{C00E1E9A-4F2B-4DA5-B726-6C8686B9E8E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E56BD38-D0DC-47A1-BC3B-B1B1DF708925}" type="pres">
      <dgm:prSet presAssocID="{C00E1E9A-4F2B-4DA5-B726-6C8686B9E8E4}" presName="connTx" presStyleLbl="sibTrans2D1" presStyleIdx="1" presStyleCnt="4"/>
      <dgm:spPr/>
      <dgm:t>
        <a:bodyPr/>
        <a:lstStyle/>
        <a:p>
          <a:endParaRPr lang="zh-CN" altLang="en-US"/>
        </a:p>
      </dgm:t>
    </dgm:pt>
    <dgm:pt modelId="{6FDAECEE-54AD-4519-BC13-BA6800A22088}" type="pres">
      <dgm:prSet presAssocID="{105548E2-42CB-4323-A655-A31C725D59C2}" presName="composite" presStyleCnt="0"/>
      <dgm:spPr/>
    </dgm:pt>
    <dgm:pt modelId="{C26E6F14-A275-4A0D-9196-E0F9CC1CDAF2}" type="pres">
      <dgm:prSet presAssocID="{105548E2-42CB-4323-A655-A31C725D59C2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9FA47C-C0D3-4C2D-AF00-2AF930BE8344}" type="pres">
      <dgm:prSet presAssocID="{105548E2-42CB-4323-A655-A31C725D59C2}" presName="parSh" presStyleLbl="node1" presStyleIdx="2" presStyleCnt="5" custScaleX="137752"/>
      <dgm:spPr/>
      <dgm:t>
        <a:bodyPr/>
        <a:lstStyle/>
        <a:p>
          <a:endParaRPr lang="zh-CN" altLang="en-US"/>
        </a:p>
      </dgm:t>
    </dgm:pt>
    <dgm:pt modelId="{8B13F638-852C-4013-ACF8-2CD90574B199}" type="pres">
      <dgm:prSet presAssocID="{105548E2-42CB-4323-A655-A31C725D59C2}" presName="desTx" presStyleLbl="fgAcc1" presStyleIdx="2" presStyleCnt="5" custScaleX="203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6ED28-DB77-4600-A118-BAC1E8B39720}" type="pres">
      <dgm:prSet presAssocID="{35202CE4-A685-4F4F-ACF6-8970073987E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E64DF48-060D-4490-93AA-72D9E331CF9A}" type="pres">
      <dgm:prSet presAssocID="{35202CE4-A685-4F4F-ACF6-8970073987EE}" presName="connTx" presStyleLbl="sibTrans2D1" presStyleIdx="2" presStyleCnt="4"/>
      <dgm:spPr/>
      <dgm:t>
        <a:bodyPr/>
        <a:lstStyle/>
        <a:p>
          <a:endParaRPr lang="zh-CN" altLang="en-US"/>
        </a:p>
      </dgm:t>
    </dgm:pt>
    <dgm:pt modelId="{39007F74-7375-466F-8A11-49C69BAAACE9}" type="pres">
      <dgm:prSet presAssocID="{73D1EF43-2C62-4D01-9C22-2CE2596DCCF4}" presName="composite" presStyleCnt="0"/>
      <dgm:spPr/>
    </dgm:pt>
    <dgm:pt modelId="{D0F57BCD-47B0-4DA8-88DB-CBDE2BF18C56}" type="pres">
      <dgm:prSet presAssocID="{73D1EF43-2C62-4D01-9C22-2CE2596DCCF4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B9E56-1A31-44E1-9253-C7A3A128D786}" type="pres">
      <dgm:prSet presAssocID="{73D1EF43-2C62-4D01-9C22-2CE2596DCCF4}" presName="parSh" presStyleLbl="node1" presStyleIdx="3" presStyleCnt="5" custScaleX="137752"/>
      <dgm:spPr/>
      <dgm:t>
        <a:bodyPr/>
        <a:lstStyle/>
        <a:p>
          <a:endParaRPr lang="zh-CN" altLang="en-US"/>
        </a:p>
      </dgm:t>
    </dgm:pt>
    <dgm:pt modelId="{EE4842B3-666B-4B4C-A76E-8F39171ABE54}" type="pres">
      <dgm:prSet presAssocID="{73D1EF43-2C62-4D01-9C22-2CE2596DCCF4}" presName="desTx" presStyleLbl="fgAcc1" presStyleIdx="3" presStyleCnt="5" custScaleX="203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498779-E712-47BB-A1EC-E66BC2403F83}" type="pres">
      <dgm:prSet presAssocID="{8A14D201-0806-4006-9CA6-5287B69283A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00D7A65-88AA-4E00-B2F1-26E32DD8366F}" type="pres">
      <dgm:prSet presAssocID="{8A14D201-0806-4006-9CA6-5287B69283A6}" presName="connTx" presStyleLbl="sibTrans2D1" presStyleIdx="3" presStyleCnt="4"/>
      <dgm:spPr/>
      <dgm:t>
        <a:bodyPr/>
        <a:lstStyle/>
        <a:p>
          <a:endParaRPr lang="zh-CN" altLang="en-US"/>
        </a:p>
      </dgm:t>
    </dgm:pt>
    <dgm:pt modelId="{9004DA98-A12E-4399-964C-E56C5BC8DE1A}" type="pres">
      <dgm:prSet presAssocID="{312A2D30-8C2F-401C-9467-9ABEBDA40460}" presName="composite" presStyleCnt="0"/>
      <dgm:spPr/>
    </dgm:pt>
    <dgm:pt modelId="{F0B47570-88EE-4282-965E-5E8FD62CEBD6}" type="pres">
      <dgm:prSet presAssocID="{312A2D30-8C2F-401C-9467-9ABEBDA40460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148DA-74EB-4C78-B249-FB2532775C5F}" type="pres">
      <dgm:prSet presAssocID="{312A2D30-8C2F-401C-9467-9ABEBDA40460}" presName="parSh" presStyleLbl="node1" presStyleIdx="4" presStyleCnt="5" custScaleX="137752"/>
      <dgm:spPr/>
      <dgm:t>
        <a:bodyPr/>
        <a:lstStyle/>
        <a:p>
          <a:endParaRPr lang="zh-CN" altLang="en-US"/>
        </a:p>
      </dgm:t>
    </dgm:pt>
    <dgm:pt modelId="{B213C803-5833-4C8B-9D0E-1C79B96A6E31}" type="pres">
      <dgm:prSet presAssocID="{312A2D30-8C2F-401C-9467-9ABEBDA40460}" presName="desTx" presStyleLbl="fgAcc1" presStyleIdx="4" presStyleCnt="5" custScaleX="203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026D28-3CC2-45AD-B5D0-503D45272456}" srcId="{73D1EF43-2C62-4D01-9C22-2CE2596DCCF4}" destId="{B580BD8A-93A0-4B62-AF69-CADC056A66E4}" srcOrd="1" destOrd="0" parTransId="{C2C45A08-4BBE-4BB2-B031-D9737116D333}" sibTransId="{8976E9E2-0F28-4346-B343-CCE9D2EDF47A}"/>
    <dgm:cxn modelId="{B9332BFA-EAF5-4AC3-B8A8-42BC0EE5F041}" type="presOf" srcId="{8A14D201-0806-4006-9CA6-5287B69283A6}" destId="{03498779-E712-47BB-A1EC-E66BC2403F83}" srcOrd="0" destOrd="0" presId="urn:microsoft.com/office/officeart/2005/8/layout/process3"/>
    <dgm:cxn modelId="{996E8C51-0CC6-46A8-95DC-E6BBCEE4056C}" type="presOf" srcId="{312A2D30-8C2F-401C-9467-9ABEBDA40460}" destId="{CA5148DA-74EB-4C78-B249-FB2532775C5F}" srcOrd="1" destOrd="0" presId="urn:microsoft.com/office/officeart/2005/8/layout/process3"/>
    <dgm:cxn modelId="{AAA3A9AF-D86B-4069-A6FD-9FAC3B7346BB}" type="presOf" srcId="{C00E1E9A-4F2B-4DA5-B726-6C8686B9E8E4}" destId="{AC082757-F2D0-497D-9DCA-498507AE0F2F}" srcOrd="0" destOrd="0" presId="urn:microsoft.com/office/officeart/2005/8/layout/process3"/>
    <dgm:cxn modelId="{CE079FAA-323E-45EB-83D8-FE93349E0761}" srcId="{73D1EF43-2C62-4D01-9C22-2CE2596DCCF4}" destId="{6E4E5181-25CC-4CE6-B7B9-F85F18A88FA4}" srcOrd="8" destOrd="0" parTransId="{AB138FA5-9B90-48E3-8016-6812038284F0}" sibTransId="{58864EA5-5C0E-4DDA-BB74-FBCBD22A33D6}"/>
    <dgm:cxn modelId="{E5B901B2-FE1C-4A16-9632-88C5A5D05F85}" type="presOf" srcId="{B9309B9E-C9D8-4D0B-8D3B-67C338A5CB49}" destId="{EA743947-E820-4011-A8AA-9CD92E715522}" srcOrd="0" destOrd="2" presId="urn:microsoft.com/office/officeart/2005/8/layout/process3"/>
    <dgm:cxn modelId="{9782D732-D9A8-481F-8B12-B6B518A0D715}" type="presOf" srcId="{55B443F2-2769-4DB4-8ACC-F773EA7476D9}" destId="{8CD0B32C-73AD-425D-B544-4AAEFF1BB27B}" srcOrd="1" destOrd="0" presId="urn:microsoft.com/office/officeart/2005/8/layout/process3"/>
    <dgm:cxn modelId="{09637B04-DE7F-46D1-8CDB-819F7341EF2A}" srcId="{73D1EF43-2C62-4D01-9C22-2CE2596DCCF4}" destId="{3F5C09EB-A706-41F3-B5DE-8E1DFA2EAAE9}" srcOrd="2" destOrd="0" parTransId="{E890EDA7-0B5A-449F-B848-C8E2636F10D3}" sibTransId="{E9DC56BD-77E3-40AB-A0E7-24E065800017}"/>
    <dgm:cxn modelId="{61A8264B-190D-426B-9DDF-B4230A6F3140}" type="presOf" srcId="{080FC70A-F262-4E03-B603-7B306A570B94}" destId="{C9FB7D39-FF15-4CEE-B692-84B781A7C39E}" srcOrd="1" destOrd="0" presId="urn:microsoft.com/office/officeart/2005/8/layout/process3"/>
    <dgm:cxn modelId="{9C17944F-8730-4EAF-A208-EFCDB7048F5E}" type="presOf" srcId="{35202CE4-A685-4F4F-ACF6-8970073987EE}" destId="{AD06ED28-DB77-4600-A118-BAC1E8B39720}" srcOrd="0" destOrd="0" presId="urn:microsoft.com/office/officeart/2005/8/layout/process3"/>
    <dgm:cxn modelId="{355DCFCF-842B-4FA2-B462-42C3ED3DAA11}" srcId="{312A2D30-8C2F-401C-9467-9ABEBDA40460}" destId="{7ED9600D-6932-4FCD-85F5-4E4919614C2F}" srcOrd="1" destOrd="0" parTransId="{AAC9BD8F-182A-4270-B75A-7448F74663ED}" sibTransId="{F6AD6AD6-6AB2-48F4-B79C-C88991259A1B}"/>
    <dgm:cxn modelId="{3F8E2550-4E4B-4D79-8B3D-901E8652FAA5}" type="presOf" srcId="{C28E6ACA-3780-47BC-8483-5A68F0D1D55F}" destId="{EE4842B3-666B-4B4C-A76E-8F39171ABE54}" srcOrd="0" destOrd="0" presId="urn:microsoft.com/office/officeart/2005/8/layout/process3"/>
    <dgm:cxn modelId="{197F0F8B-BDF1-45C9-91CB-944FF0F2861F}" type="presOf" srcId="{105548E2-42CB-4323-A655-A31C725D59C2}" destId="{C26E6F14-A275-4A0D-9196-E0F9CC1CDAF2}" srcOrd="0" destOrd="0" presId="urn:microsoft.com/office/officeart/2005/8/layout/process3"/>
    <dgm:cxn modelId="{44B52E16-C7F4-4D35-AEB4-F38F3FBD6E46}" type="presOf" srcId="{3F5C09EB-A706-41F3-B5DE-8E1DFA2EAAE9}" destId="{EE4842B3-666B-4B4C-A76E-8F39171ABE54}" srcOrd="0" destOrd="2" presId="urn:microsoft.com/office/officeart/2005/8/layout/process3"/>
    <dgm:cxn modelId="{391EB074-ACFA-4C8A-8ABC-CF4C8F0DEF45}" type="presOf" srcId="{D1754E97-5DFB-4F0A-BC9B-B3EF92E795B8}" destId="{8B13F638-852C-4013-ACF8-2CD90574B199}" srcOrd="0" destOrd="0" presId="urn:microsoft.com/office/officeart/2005/8/layout/process3"/>
    <dgm:cxn modelId="{8A06CD72-216B-495A-9FC0-DB002A644F5E}" type="presOf" srcId="{7ED9600D-6932-4FCD-85F5-4E4919614C2F}" destId="{B213C803-5833-4C8B-9D0E-1C79B96A6E31}" srcOrd="0" destOrd="1" presId="urn:microsoft.com/office/officeart/2005/8/layout/process3"/>
    <dgm:cxn modelId="{CB972EF5-EEE3-4C2C-9A54-CEFD6451DD57}" srcId="{CE6E4B01-99BD-4B58-BD3B-BE5863FD7A6D}" destId="{080FC70A-F262-4E03-B603-7B306A570B94}" srcOrd="1" destOrd="0" parTransId="{36639369-CB85-46D6-A675-BF2CC78FE3B9}" sibTransId="{C00E1E9A-4F2B-4DA5-B726-6C8686B9E8E4}"/>
    <dgm:cxn modelId="{434D015A-7F8A-4E24-88BF-69F42D372639}" type="presOf" srcId="{C7368384-5F19-4F42-A5C5-540AB2249CF2}" destId="{B213C803-5833-4C8B-9D0E-1C79B96A6E31}" srcOrd="0" destOrd="0" presId="urn:microsoft.com/office/officeart/2005/8/layout/process3"/>
    <dgm:cxn modelId="{2C8B0B1B-3CC3-470D-AB59-3DC7247A1854}" type="presOf" srcId="{C00E1E9A-4F2B-4DA5-B726-6C8686B9E8E4}" destId="{AE56BD38-D0DC-47A1-BC3B-B1B1DF708925}" srcOrd="1" destOrd="0" presId="urn:microsoft.com/office/officeart/2005/8/layout/process3"/>
    <dgm:cxn modelId="{68D6BE5E-AAF9-4603-9FA8-BD46CF71F86A}" type="presOf" srcId="{94B937CC-3E5C-42E6-A3D7-0C9E444F9438}" destId="{EE4842B3-666B-4B4C-A76E-8F39171ABE54}" srcOrd="0" destOrd="3" presId="urn:microsoft.com/office/officeart/2005/8/layout/process3"/>
    <dgm:cxn modelId="{5A9B6A1F-DDE7-49E3-A7C5-3CEF402CCE0A}" srcId="{105548E2-42CB-4323-A655-A31C725D59C2}" destId="{D1754E97-5DFB-4F0A-BC9B-B3EF92E795B8}" srcOrd="0" destOrd="0" parTransId="{808C95CB-20C0-456C-ADFA-DA11793B234A}" sibTransId="{88203104-D3F6-4FAC-878F-08AB2080E549}"/>
    <dgm:cxn modelId="{2BE37590-4416-4EA7-A97D-3D1000282F80}" type="presOf" srcId="{D400F3BC-8B27-4989-87D0-10A3FEF6B1BB}" destId="{EA743947-E820-4011-A8AA-9CD92E715522}" srcOrd="0" destOrd="0" presId="urn:microsoft.com/office/officeart/2005/8/layout/process3"/>
    <dgm:cxn modelId="{291A5E61-D9F2-4CD0-8F77-F4F0A50E8699}" srcId="{312A2D30-8C2F-401C-9467-9ABEBDA40460}" destId="{C7368384-5F19-4F42-A5C5-540AB2249CF2}" srcOrd="0" destOrd="0" parTransId="{FDEF230C-7B95-49A2-A6BC-543374C1194A}" sibTransId="{8F31881F-D01E-4B3D-9F80-EAEA38FA045C}"/>
    <dgm:cxn modelId="{260A8971-67B2-43A5-92D7-969FE28276AA}" type="presOf" srcId="{929D1A81-E2E7-4BCB-BCF9-1E10E4AB7F3D}" destId="{68345BF3-A76C-4E2E-B3D1-15F1A54F58FD}" srcOrd="1" destOrd="0" presId="urn:microsoft.com/office/officeart/2005/8/layout/process3"/>
    <dgm:cxn modelId="{5BB9C68B-0939-49BA-802B-3AFF695917DC}" srcId="{73D1EF43-2C62-4D01-9C22-2CE2596DCCF4}" destId="{C28E6ACA-3780-47BC-8483-5A68F0D1D55F}" srcOrd="0" destOrd="0" parTransId="{555E3511-9488-4E46-AE60-D2843C1EE825}" sibTransId="{AEC1FC67-9EEE-4009-9AE3-4A139FF01EB7}"/>
    <dgm:cxn modelId="{5BF77493-5A38-4FD3-A277-AEE72ACB1E3F}" srcId="{73D1EF43-2C62-4D01-9C22-2CE2596DCCF4}" destId="{1EA17D8D-5548-4250-AD86-B3DAB1AC7088}" srcOrd="7" destOrd="0" parTransId="{F62348F5-9D7A-4D1A-8F7C-8F1534631A7F}" sibTransId="{C4D6434B-AC06-4505-8530-A6BC81D9EE88}"/>
    <dgm:cxn modelId="{ACBBA56A-C919-44B7-BD27-76035A239E59}" type="presOf" srcId="{312A2D30-8C2F-401C-9467-9ABEBDA40460}" destId="{F0B47570-88EE-4282-965E-5E8FD62CEBD6}" srcOrd="0" destOrd="0" presId="urn:microsoft.com/office/officeart/2005/8/layout/process3"/>
    <dgm:cxn modelId="{31448504-CD43-4865-8D97-FABF3099E0D2}" type="presOf" srcId="{B580BD8A-93A0-4B62-AF69-CADC056A66E4}" destId="{EE4842B3-666B-4B4C-A76E-8F39171ABE54}" srcOrd="0" destOrd="1" presId="urn:microsoft.com/office/officeart/2005/8/layout/process3"/>
    <dgm:cxn modelId="{689B4736-5263-40DD-A74B-F59EF5603F44}" srcId="{CE6E4B01-99BD-4B58-BD3B-BE5863FD7A6D}" destId="{105548E2-42CB-4323-A655-A31C725D59C2}" srcOrd="2" destOrd="0" parTransId="{AF8CC64A-121F-46DF-938B-60A5A3205F7D}" sibTransId="{35202CE4-A685-4F4F-ACF6-8970073987EE}"/>
    <dgm:cxn modelId="{3ACFE93E-D37E-4739-BEFD-34F0737C7818}" srcId="{73D1EF43-2C62-4D01-9C22-2CE2596DCCF4}" destId="{EE826FE0-7FB5-41EF-9330-FC8478B792A4}" srcOrd="6" destOrd="0" parTransId="{9C99F8B8-4B31-4FA7-A441-58AB53AF5FEE}" sibTransId="{0A9C4A7B-372E-4565-822B-5E24D2186CA9}"/>
    <dgm:cxn modelId="{21CD199E-5F84-4458-9EE3-2CC3874E2456}" srcId="{55B443F2-2769-4DB4-8ACC-F773EA7476D9}" destId="{D400F3BC-8B27-4989-87D0-10A3FEF6B1BB}" srcOrd="0" destOrd="0" parTransId="{355F07ED-0BDE-4424-B97F-25592C8A0960}" sibTransId="{39657830-E634-4506-8622-1621D74B0459}"/>
    <dgm:cxn modelId="{BB1D6203-65F7-43F6-9FF4-4F978047D3B2}" type="presOf" srcId="{929D1A81-E2E7-4BCB-BCF9-1E10E4AB7F3D}" destId="{7C381089-8E12-41FB-A938-2ABB58A98EB7}" srcOrd="0" destOrd="0" presId="urn:microsoft.com/office/officeart/2005/8/layout/process3"/>
    <dgm:cxn modelId="{8A55F734-38C5-4FCD-AD8C-DB465554EE0E}" type="presOf" srcId="{73D1EF43-2C62-4D01-9C22-2CE2596DCCF4}" destId="{576B9E56-1A31-44E1-9253-C7A3A128D786}" srcOrd="1" destOrd="0" presId="urn:microsoft.com/office/officeart/2005/8/layout/process3"/>
    <dgm:cxn modelId="{4A8CB5D5-03AF-462E-ADD2-3FC834714ABF}" type="presOf" srcId="{105548E2-42CB-4323-A655-A31C725D59C2}" destId="{0E9FA47C-C0D3-4C2D-AF00-2AF930BE8344}" srcOrd="1" destOrd="0" presId="urn:microsoft.com/office/officeart/2005/8/layout/process3"/>
    <dgm:cxn modelId="{625B6596-B118-446F-8314-60622F1C8D81}" type="presOf" srcId="{5CAEC973-AD3C-4296-8B55-8F5AEEF86A74}" destId="{EE4842B3-666B-4B4C-A76E-8F39171ABE54}" srcOrd="0" destOrd="4" presId="urn:microsoft.com/office/officeart/2005/8/layout/process3"/>
    <dgm:cxn modelId="{F7EA2124-FC6D-4D1F-96E5-FDB8C4DE843D}" type="presOf" srcId="{16FA5565-6A70-4E14-9FBE-35E80D878493}" destId="{792A1D66-DFB8-495D-8FA2-6E55D1C3CCE0}" srcOrd="0" destOrd="0" presId="urn:microsoft.com/office/officeart/2005/8/layout/process3"/>
    <dgm:cxn modelId="{5FE6439E-B180-4C6B-8D5E-967B90C91D78}" type="presOf" srcId="{6B7C15F3-85D7-4B4C-9A41-75D90242D3D8}" destId="{792A1D66-DFB8-495D-8FA2-6E55D1C3CCE0}" srcOrd="0" destOrd="1" presId="urn:microsoft.com/office/officeart/2005/8/layout/process3"/>
    <dgm:cxn modelId="{2F5602BD-6411-4D4E-8423-80FF18227B44}" srcId="{080FC70A-F262-4E03-B603-7B306A570B94}" destId="{6B7C15F3-85D7-4B4C-9A41-75D90242D3D8}" srcOrd="1" destOrd="0" parTransId="{CB0DD934-F91F-4D32-8473-0A983158EDF9}" sibTransId="{62E12BF2-9327-4884-A32A-E153C1416FF5}"/>
    <dgm:cxn modelId="{0BAB5CCF-1018-4A81-98D3-23F67D5A5123}" type="presOf" srcId="{CE6E4B01-99BD-4B58-BD3B-BE5863FD7A6D}" destId="{032F0838-646C-4AAB-8ECF-303652FAF42F}" srcOrd="0" destOrd="0" presId="urn:microsoft.com/office/officeart/2005/8/layout/process3"/>
    <dgm:cxn modelId="{4A033D5A-3049-4765-9FA2-0E52A8067548}" type="presOf" srcId="{080FC70A-F262-4E03-B603-7B306A570B94}" destId="{10A94CD9-6B3E-4870-BC5D-A2E180474330}" srcOrd="0" destOrd="0" presId="urn:microsoft.com/office/officeart/2005/8/layout/process3"/>
    <dgm:cxn modelId="{9E2229DF-AA76-45D8-BD34-8F5136258115}" srcId="{55B443F2-2769-4DB4-8ACC-F773EA7476D9}" destId="{B9309B9E-C9D8-4D0B-8D3B-67C338A5CB49}" srcOrd="2" destOrd="0" parTransId="{59D0AF68-1E77-4CAC-8448-554AA3B5933E}" sibTransId="{39D78041-1BF3-42A9-9A2B-F63CD5362A2B}"/>
    <dgm:cxn modelId="{340564B4-C404-4B5E-AA45-4F92B9C553FF}" srcId="{080FC70A-F262-4E03-B603-7B306A570B94}" destId="{16FA5565-6A70-4E14-9FBE-35E80D878493}" srcOrd="0" destOrd="0" parTransId="{17B9054B-639F-4676-8AF4-0B59A05C9472}" sibTransId="{059C4E13-DD9E-41EE-A4B1-9D7909635DB9}"/>
    <dgm:cxn modelId="{9B3378E4-2DFA-4A7A-9111-05B318141CBD}" type="presOf" srcId="{48E9E54C-2A1F-4092-B21D-74E3307B3885}" destId="{EE4842B3-666B-4B4C-A76E-8F39171ABE54}" srcOrd="0" destOrd="5" presId="urn:microsoft.com/office/officeart/2005/8/layout/process3"/>
    <dgm:cxn modelId="{6A1E0CCA-3D22-41E6-833F-C5F761450D4D}" type="presOf" srcId="{EE826FE0-7FB5-41EF-9330-FC8478B792A4}" destId="{EE4842B3-666B-4B4C-A76E-8F39171ABE54}" srcOrd="0" destOrd="6" presId="urn:microsoft.com/office/officeart/2005/8/layout/process3"/>
    <dgm:cxn modelId="{D2B6E1B3-AD11-4080-B1B9-6AFE24463871}" srcId="{CE6E4B01-99BD-4B58-BD3B-BE5863FD7A6D}" destId="{312A2D30-8C2F-401C-9467-9ABEBDA40460}" srcOrd="4" destOrd="0" parTransId="{EC4C8578-E547-46BA-A3E9-535A28007F64}" sibTransId="{15F2FD39-67EA-4171-9052-4BA185B7370E}"/>
    <dgm:cxn modelId="{744DF9D3-89DD-4573-A0BA-F7B6B1366F4E}" type="presOf" srcId="{73D1EF43-2C62-4D01-9C22-2CE2596DCCF4}" destId="{D0F57BCD-47B0-4DA8-88DB-CBDE2BF18C56}" srcOrd="0" destOrd="0" presId="urn:microsoft.com/office/officeart/2005/8/layout/process3"/>
    <dgm:cxn modelId="{93524103-D773-4B86-BAB3-4798643F5D36}" srcId="{73D1EF43-2C62-4D01-9C22-2CE2596DCCF4}" destId="{5CAEC973-AD3C-4296-8B55-8F5AEEF86A74}" srcOrd="4" destOrd="0" parTransId="{6735D654-3EC5-4DDF-8F61-469D73C109AA}" sibTransId="{B3C3F8E2-F3C4-44A3-A6DD-50242C8A1670}"/>
    <dgm:cxn modelId="{6B2DF98B-A3BD-44FB-8D6F-0AA952EF6700}" type="presOf" srcId="{35202CE4-A685-4F4F-ACF6-8970073987EE}" destId="{DE64DF48-060D-4490-93AA-72D9E331CF9A}" srcOrd="1" destOrd="0" presId="urn:microsoft.com/office/officeart/2005/8/layout/process3"/>
    <dgm:cxn modelId="{F241930B-CB86-4F69-A663-63493ED3D742}" srcId="{73D1EF43-2C62-4D01-9C22-2CE2596DCCF4}" destId="{94B937CC-3E5C-42E6-A3D7-0C9E444F9438}" srcOrd="3" destOrd="0" parTransId="{45ECE91D-1270-41CE-85A6-C9F5AAB26FB4}" sibTransId="{777D9D29-917E-476E-9443-3B13DA81EACC}"/>
    <dgm:cxn modelId="{53983865-C3AA-4F1D-8BD8-B235907D3FB6}" srcId="{CE6E4B01-99BD-4B58-BD3B-BE5863FD7A6D}" destId="{55B443F2-2769-4DB4-8ACC-F773EA7476D9}" srcOrd="0" destOrd="0" parTransId="{9C35F232-B61C-4073-B1EC-2249D6BEA1B2}" sibTransId="{929D1A81-E2E7-4BCB-BCF9-1E10E4AB7F3D}"/>
    <dgm:cxn modelId="{82E7CCE5-C9B2-4A92-B11E-9F1986A72016}" type="presOf" srcId="{6E4E5181-25CC-4CE6-B7B9-F85F18A88FA4}" destId="{EE4842B3-666B-4B4C-A76E-8F39171ABE54}" srcOrd="0" destOrd="8" presId="urn:microsoft.com/office/officeart/2005/8/layout/process3"/>
    <dgm:cxn modelId="{A7335A12-201C-4BD9-B224-34C92EAB5B4B}" srcId="{CE6E4B01-99BD-4B58-BD3B-BE5863FD7A6D}" destId="{73D1EF43-2C62-4D01-9C22-2CE2596DCCF4}" srcOrd="3" destOrd="0" parTransId="{648BA664-BBA8-4240-9B00-1CDDABBFF83C}" sibTransId="{8A14D201-0806-4006-9CA6-5287B69283A6}"/>
    <dgm:cxn modelId="{2D27CC2E-E5DA-4BCC-B3D9-478275081B68}" type="presOf" srcId="{55B443F2-2769-4DB4-8ACC-F773EA7476D9}" destId="{01507096-8913-4935-8420-6F737C756FEF}" srcOrd="0" destOrd="0" presId="urn:microsoft.com/office/officeart/2005/8/layout/process3"/>
    <dgm:cxn modelId="{92DD5225-859B-4F14-82E2-984A025AB6E4}" srcId="{55B443F2-2769-4DB4-8ACC-F773EA7476D9}" destId="{F955F046-DCA6-4AC2-BF5D-4FD7236E908C}" srcOrd="1" destOrd="0" parTransId="{9D3E06FB-8048-46A2-8D32-7A6A06E7B7B6}" sibTransId="{1ABDF7AB-D2F6-4B99-9FCE-11D456A70F7A}"/>
    <dgm:cxn modelId="{E2C4755D-F3AE-4C82-BC99-A170F5C9003E}" srcId="{73D1EF43-2C62-4D01-9C22-2CE2596DCCF4}" destId="{48E9E54C-2A1F-4092-B21D-74E3307B3885}" srcOrd="5" destOrd="0" parTransId="{B791833A-B867-426B-B6F0-A0713297FF0A}" sibTransId="{E6A4BAC0-A80F-42CB-8C91-47AEF4F8C528}"/>
    <dgm:cxn modelId="{AA900BBE-A77D-45F3-8012-D828CDA78267}" type="presOf" srcId="{F955F046-DCA6-4AC2-BF5D-4FD7236E908C}" destId="{EA743947-E820-4011-A8AA-9CD92E715522}" srcOrd="0" destOrd="1" presId="urn:microsoft.com/office/officeart/2005/8/layout/process3"/>
    <dgm:cxn modelId="{2FE62D82-3662-40E0-9952-78A4D4ABE23C}" type="presOf" srcId="{1EA17D8D-5548-4250-AD86-B3DAB1AC7088}" destId="{EE4842B3-666B-4B4C-A76E-8F39171ABE54}" srcOrd="0" destOrd="7" presId="urn:microsoft.com/office/officeart/2005/8/layout/process3"/>
    <dgm:cxn modelId="{F7C10F4F-1373-412F-B8FC-13A92F25D235}" type="presOf" srcId="{8A14D201-0806-4006-9CA6-5287B69283A6}" destId="{E00D7A65-88AA-4E00-B2F1-26E32DD8366F}" srcOrd="1" destOrd="0" presId="urn:microsoft.com/office/officeart/2005/8/layout/process3"/>
    <dgm:cxn modelId="{240D7A33-E832-4ED4-821D-E3F223E4FE95}" type="presParOf" srcId="{032F0838-646C-4AAB-8ECF-303652FAF42F}" destId="{62A5DD10-077A-4332-85C6-28A2E34E3FA2}" srcOrd="0" destOrd="0" presId="urn:microsoft.com/office/officeart/2005/8/layout/process3"/>
    <dgm:cxn modelId="{219BA312-C7E1-4AE6-A442-3197964288B2}" type="presParOf" srcId="{62A5DD10-077A-4332-85C6-28A2E34E3FA2}" destId="{01507096-8913-4935-8420-6F737C756FEF}" srcOrd="0" destOrd="0" presId="urn:microsoft.com/office/officeart/2005/8/layout/process3"/>
    <dgm:cxn modelId="{0D2D24C8-E214-4E42-A2C5-41532D2240F0}" type="presParOf" srcId="{62A5DD10-077A-4332-85C6-28A2E34E3FA2}" destId="{8CD0B32C-73AD-425D-B544-4AAEFF1BB27B}" srcOrd="1" destOrd="0" presId="urn:microsoft.com/office/officeart/2005/8/layout/process3"/>
    <dgm:cxn modelId="{D4B88475-8F8C-47F8-AE7E-1F810FA9F9FF}" type="presParOf" srcId="{62A5DD10-077A-4332-85C6-28A2E34E3FA2}" destId="{EA743947-E820-4011-A8AA-9CD92E715522}" srcOrd="2" destOrd="0" presId="urn:microsoft.com/office/officeart/2005/8/layout/process3"/>
    <dgm:cxn modelId="{11220649-1F3A-4BEC-BAB4-A3A5386716F8}" type="presParOf" srcId="{032F0838-646C-4AAB-8ECF-303652FAF42F}" destId="{7C381089-8E12-41FB-A938-2ABB58A98EB7}" srcOrd="1" destOrd="0" presId="urn:microsoft.com/office/officeart/2005/8/layout/process3"/>
    <dgm:cxn modelId="{E43456D1-5AF7-4D81-A438-65B41646613D}" type="presParOf" srcId="{7C381089-8E12-41FB-A938-2ABB58A98EB7}" destId="{68345BF3-A76C-4E2E-B3D1-15F1A54F58FD}" srcOrd="0" destOrd="0" presId="urn:microsoft.com/office/officeart/2005/8/layout/process3"/>
    <dgm:cxn modelId="{D923A9E0-A0BE-483E-B8BD-E76695FD3321}" type="presParOf" srcId="{032F0838-646C-4AAB-8ECF-303652FAF42F}" destId="{57A2F509-8620-42F4-BC51-30FC71E81D4C}" srcOrd="2" destOrd="0" presId="urn:microsoft.com/office/officeart/2005/8/layout/process3"/>
    <dgm:cxn modelId="{4FB1E307-D3FB-40FA-8466-4D0BBAD21BD5}" type="presParOf" srcId="{57A2F509-8620-42F4-BC51-30FC71E81D4C}" destId="{10A94CD9-6B3E-4870-BC5D-A2E180474330}" srcOrd="0" destOrd="0" presId="urn:microsoft.com/office/officeart/2005/8/layout/process3"/>
    <dgm:cxn modelId="{0BC6FC25-5AC3-47A8-97F3-F4528A2EF2CE}" type="presParOf" srcId="{57A2F509-8620-42F4-BC51-30FC71E81D4C}" destId="{C9FB7D39-FF15-4CEE-B692-84B781A7C39E}" srcOrd="1" destOrd="0" presId="urn:microsoft.com/office/officeart/2005/8/layout/process3"/>
    <dgm:cxn modelId="{F2074FB6-3972-407D-A6A8-4A3138FB0D5A}" type="presParOf" srcId="{57A2F509-8620-42F4-BC51-30FC71E81D4C}" destId="{792A1D66-DFB8-495D-8FA2-6E55D1C3CCE0}" srcOrd="2" destOrd="0" presId="urn:microsoft.com/office/officeart/2005/8/layout/process3"/>
    <dgm:cxn modelId="{8B03080C-12CE-4B4E-8044-359321733D7D}" type="presParOf" srcId="{032F0838-646C-4AAB-8ECF-303652FAF42F}" destId="{AC082757-F2D0-497D-9DCA-498507AE0F2F}" srcOrd="3" destOrd="0" presId="urn:microsoft.com/office/officeart/2005/8/layout/process3"/>
    <dgm:cxn modelId="{A1BCF9B4-8A8B-472A-82D5-3FBA81CE71FF}" type="presParOf" srcId="{AC082757-F2D0-497D-9DCA-498507AE0F2F}" destId="{AE56BD38-D0DC-47A1-BC3B-B1B1DF708925}" srcOrd="0" destOrd="0" presId="urn:microsoft.com/office/officeart/2005/8/layout/process3"/>
    <dgm:cxn modelId="{5A96ECC5-B60B-4509-A11A-2D6B05134E93}" type="presParOf" srcId="{032F0838-646C-4AAB-8ECF-303652FAF42F}" destId="{6FDAECEE-54AD-4519-BC13-BA6800A22088}" srcOrd="4" destOrd="0" presId="urn:microsoft.com/office/officeart/2005/8/layout/process3"/>
    <dgm:cxn modelId="{ABE26DE6-4C50-44CB-9C1A-FBFCBC0A1333}" type="presParOf" srcId="{6FDAECEE-54AD-4519-BC13-BA6800A22088}" destId="{C26E6F14-A275-4A0D-9196-E0F9CC1CDAF2}" srcOrd="0" destOrd="0" presId="urn:microsoft.com/office/officeart/2005/8/layout/process3"/>
    <dgm:cxn modelId="{66648756-232B-40F5-AA08-560F0B1386B3}" type="presParOf" srcId="{6FDAECEE-54AD-4519-BC13-BA6800A22088}" destId="{0E9FA47C-C0D3-4C2D-AF00-2AF930BE8344}" srcOrd="1" destOrd="0" presId="urn:microsoft.com/office/officeart/2005/8/layout/process3"/>
    <dgm:cxn modelId="{958E557F-582A-43EF-AA8B-8DE132EBA974}" type="presParOf" srcId="{6FDAECEE-54AD-4519-BC13-BA6800A22088}" destId="{8B13F638-852C-4013-ACF8-2CD90574B199}" srcOrd="2" destOrd="0" presId="urn:microsoft.com/office/officeart/2005/8/layout/process3"/>
    <dgm:cxn modelId="{81817A08-57DF-4D14-8ED9-C5D313E9BA5A}" type="presParOf" srcId="{032F0838-646C-4AAB-8ECF-303652FAF42F}" destId="{AD06ED28-DB77-4600-A118-BAC1E8B39720}" srcOrd="5" destOrd="0" presId="urn:microsoft.com/office/officeart/2005/8/layout/process3"/>
    <dgm:cxn modelId="{B5AE235E-D331-489A-83E7-9C13D4576A96}" type="presParOf" srcId="{AD06ED28-DB77-4600-A118-BAC1E8B39720}" destId="{DE64DF48-060D-4490-93AA-72D9E331CF9A}" srcOrd="0" destOrd="0" presId="urn:microsoft.com/office/officeart/2005/8/layout/process3"/>
    <dgm:cxn modelId="{8DEA433A-0B17-42CB-98A9-72901A6A1766}" type="presParOf" srcId="{032F0838-646C-4AAB-8ECF-303652FAF42F}" destId="{39007F74-7375-466F-8A11-49C69BAAACE9}" srcOrd="6" destOrd="0" presId="urn:microsoft.com/office/officeart/2005/8/layout/process3"/>
    <dgm:cxn modelId="{37307E4F-34EB-44C2-9490-44E6F677AD9F}" type="presParOf" srcId="{39007F74-7375-466F-8A11-49C69BAAACE9}" destId="{D0F57BCD-47B0-4DA8-88DB-CBDE2BF18C56}" srcOrd="0" destOrd="0" presId="urn:microsoft.com/office/officeart/2005/8/layout/process3"/>
    <dgm:cxn modelId="{7CAC6536-36AB-454C-9F70-B9ACC8978C9E}" type="presParOf" srcId="{39007F74-7375-466F-8A11-49C69BAAACE9}" destId="{576B9E56-1A31-44E1-9253-C7A3A128D786}" srcOrd="1" destOrd="0" presId="urn:microsoft.com/office/officeart/2005/8/layout/process3"/>
    <dgm:cxn modelId="{8322C81A-D12B-46D0-ABAA-F107F9C7AEB7}" type="presParOf" srcId="{39007F74-7375-466F-8A11-49C69BAAACE9}" destId="{EE4842B3-666B-4B4C-A76E-8F39171ABE54}" srcOrd="2" destOrd="0" presId="urn:microsoft.com/office/officeart/2005/8/layout/process3"/>
    <dgm:cxn modelId="{2EB0A5DE-2723-4CC5-8232-D13AF478D82E}" type="presParOf" srcId="{032F0838-646C-4AAB-8ECF-303652FAF42F}" destId="{03498779-E712-47BB-A1EC-E66BC2403F83}" srcOrd="7" destOrd="0" presId="urn:microsoft.com/office/officeart/2005/8/layout/process3"/>
    <dgm:cxn modelId="{11030A1D-DDEF-4A4B-9C17-35CECC432997}" type="presParOf" srcId="{03498779-E712-47BB-A1EC-E66BC2403F83}" destId="{E00D7A65-88AA-4E00-B2F1-26E32DD8366F}" srcOrd="0" destOrd="0" presId="urn:microsoft.com/office/officeart/2005/8/layout/process3"/>
    <dgm:cxn modelId="{08F79917-9AFC-4933-B606-C6C42C028F64}" type="presParOf" srcId="{032F0838-646C-4AAB-8ECF-303652FAF42F}" destId="{9004DA98-A12E-4399-964C-E56C5BC8DE1A}" srcOrd="8" destOrd="0" presId="urn:microsoft.com/office/officeart/2005/8/layout/process3"/>
    <dgm:cxn modelId="{0B0AABFF-172E-4B8F-B6AD-EA34E0E8397E}" type="presParOf" srcId="{9004DA98-A12E-4399-964C-E56C5BC8DE1A}" destId="{F0B47570-88EE-4282-965E-5E8FD62CEBD6}" srcOrd="0" destOrd="0" presId="urn:microsoft.com/office/officeart/2005/8/layout/process3"/>
    <dgm:cxn modelId="{B8D9D0EB-C00F-4297-9D56-276B5E613DEB}" type="presParOf" srcId="{9004DA98-A12E-4399-964C-E56C5BC8DE1A}" destId="{CA5148DA-74EB-4C78-B249-FB2532775C5F}" srcOrd="1" destOrd="0" presId="urn:microsoft.com/office/officeart/2005/8/layout/process3"/>
    <dgm:cxn modelId="{A3EE50CE-4D36-44C2-A035-378AAB486D04}" type="presParOf" srcId="{9004DA98-A12E-4399-964C-E56C5BC8DE1A}" destId="{B213C803-5833-4C8B-9D0E-1C79B96A6E3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0B32C-73AD-425D-B544-4AAEFF1BB27B}">
      <dsp:nvSpPr>
        <dsp:cNvPr id="0" name=""/>
        <dsp:cNvSpPr/>
      </dsp:nvSpPr>
      <dsp:spPr>
        <a:xfrm>
          <a:off x="93160" y="473760"/>
          <a:ext cx="1029789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团队组建</a:t>
          </a:r>
          <a:endParaRPr lang="zh-CN" altLang="en-US" sz="900" kern="1200" dirty="0"/>
        </a:p>
      </dsp:txBody>
      <dsp:txXfrm>
        <a:off x="93160" y="473760"/>
        <a:ext cx="1029789" cy="299027"/>
      </dsp:txXfrm>
    </dsp:sp>
    <dsp:sp modelId="{EA743947-E820-4011-A8AA-9CD92E715522}">
      <dsp:nvSpPr>
        <dsp:cNvPr id="0" name=""/>
        <dsp:cNvSpPr/>
      </dsp:nvSpPr>
      <dsp:spPr>
        <a:xfrm>
          <a:off x="2278" y="772787"/>
          <a:ext cx="1517786" cy="368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团队</a:t>
          </a:r>
          <a:r>
            <a:rPr lang="en-US" altLang="zh-CN" sz="800" kern="1200" dirty="0" smtClean="0"/>
            <a:t>logo【</a:t>
          </a:r>
          <a:r>
            <a:rPr lang="zh-CN" altLang="en-US" sz="800" kern="1200" dirty="0" smtClean="0"/>
            <a:t>图片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团队基本信息模板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表单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个人签署的合约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图片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</dsp:txBody>
      <dsp:txXfrm>
        <a:off x="46732" y="817241"/>
        <a:ext cx="1428878" cy="3597492"/>
      </dsp:txXfrm>
    </dsp:sp>
    <dsp:sp modelId="{7C381089-8E12-41FB-A938-2ABB58A98EB7}">
      <dsp:nvSpPr>
        <dsp:cNvPr id="0" name=""/>
        <dsp:cNvSpPr/>
      </dsp:nvSpPr>
      <dsp:spPr>
        <a:xfrm>
          <a:off x="1319999" y="530212"/>
          <a:ext cx="417743" cy="18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319999" y="567436"/>
        <a:ext cx="361906" cy="111674"/>
      </dsp:txXfrm>
    </dsp:sp>
    <dsp:sp modelId="{C9FB7D39-FF15-4CEE-B692-84B781A7C39E}">
      <dsp:nvSpPr>
        <dsp:cNvPr id="0" name=""/>
        <dsp:cNvSpPr/>
      </dsp:nvSpPr>
      <dsp:spPr>
        <a:xfrm>
          <a:off x="1911145" y="473760"/>
          <a:ext cx="1029789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团队破冰环节</a:t>
          </a:r>
          <a:endParaRPr lang="zh-CN" altLang="en-US" sz="900" kern="1200" dirty="0"/>
        </a:p>
      </dsp:txBody>
      <dsp:txXfrm>
        <a:off x="1911145" y="473760"/>
        <a:ext cx="1029789" cy="299027"/>
      </dsp:txXfrm>
    </dsp:sp>
    <dsp:sp modelId="{792A1D66-DFB8-495D-8FA2-6E55D1C3CCE0}">
      <dsp:nvSpPr>
        <dsp:cNvPr id="0" name=""/>
        <dsp:cNvSpPr/>
      </dsp:nvSpPr>
      <dsp:spPr>
        <a:xfrm>
          <a:off x="1820263" y="772787"/>
          <a:ext cx="1517786" cy="368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棉花糖挑战流程说明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文本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/>
        </a:p>
      </dsp:txBody>
      <dsp:txXfrm>
        <a:off x="1864717" y="817241"/>
        <a:ext cx="1428878" cy="3597492"/>
      </dsp:txXfrm>
    </dsp:sp>
    <dsp:sp modelId="{AC082757-F2D0-497D-9DCA-498507AE0F2F}">
      <dsp:nvSpPr>
        <dsp:cNvPr id="0" name=""/>
        <dsp:cNvSpPr/>
      </dsp:nvSpPr>
      <dsp:spPr>
        <a:xfrm>
          <a:off x="3137983" y="530212"/>
          <a:ext cx="417743" cy="18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137983" y="567436"/>
        <a:ext cx="361906" cy="111674"/>
      </dsp:txXfrm>
    </dsp:sp>
    <dsp:sp modelId="{0E9FA47C-C0D3-4C2D-AF00-2AF930BE8344}">
      <dsp:nvSpPr>
        <dsp:cNvPr id="0" name=""/>
        <dsp:cNvSpPr/>
      </dsp:nvSpPr>
      <dsp:spPr>
        <a:xfrm>
          <a:off x="3729130" y="473760"/>
          <a:ext cx="1029789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头脑风暴</a:t>
          </a:r>
          <a:endParaRPr lang="zh-CN" altLang="en-US" sz="900" kern="1200" dirty="0"/>
        </a:p>
      </dsp:txBody>
      <dsp:txXfrm>
        <a:off x="3729130" y="473760"/>
        <a:ext cx="1029789" cy="299027"/>
      </dsp:txXfrm>
    </dsp:sp>
    <dsp:sp modelId="{8B13F638-852C-4013-ACF8-2CD90574B199}">
      <dsp:nvSpPr>
        <dsp:cNvPr id="0" name=""/>
        <dsp:cNvSpPr/>
      </dsp:nvSpPr>
      <dsp:spPr>
        <a:xfrm>
          <a:off x="3638247" y="772787"/>
          <a:ext cx="1517786" cy="368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635</a:t>
          </a:r>
          <a:r>
            <a:rPr lang="zh-CN" altLang="en-US" sz="800" kern="1200" dirty="0" smtClean="0"/>
            <a:t>过程模板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文本、图片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</dsp:txBody>
      <dsp:txXfrm>
        <a:off x="3682701" y="817241"/>
        <a:ext cx="1428878" cy="3597492"/>
      </dsp:txXfrm>
    </dsp:sp>
    <dsp:sp modelId="{AD06ED28-DB77-4600-A118-BAC1E8B39720}">
      <dsp:nvSpPr>
        <dsp:cNvPr id="0" name=""/>
        <dsp:cNvSpPr/>
      </dsp:nvSpPr>
      <dsp:spPr>
        <a:xfrm>
          <a:off x="4955968" y="530212"/>
          <a:ext cx="417743" cy="18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4955968" y="567436"/>
        <a:ext cx="361906" cy="111674"/>
      </dsp:txXfrm>
    </dsp:sp>
    <dsp:sp modelId="{576B9E56-1A31-44E1-9253-C7A3A128D786}">
      <dsp:nvSpPr>
        <dsp:cNvPr id="0" name=""/>
        <dsp:cNvSpPr/>
      </dsp:nvSpPr>
      <dsp:spPr>
        <a:xfrm>
          <a:off x="5547114" y="473760"/>
          <a:ext cx="1029789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项目开发环节</a:t>
          </a:r>
          <a:endParaRPr lang="zh-CN" altLang="en-US" sz="900" kern="1200" dirty="0"/>
        </a:p>
      </dsp:txBody>
      <dsp:txXfrm>
        <a:off x="5547114" y="473760"/>
        <a:ext cx="1029789" cy="299027"/>
      </dsp:txXfrm>
    </dsp:sp>
    <dsp:sp modelId="{EE4842B3-666B-4B4C-A76E-8F39171ABE54}">
      <dsp:nvSpPr>
        <dsp:cNvPr id="0" name=""/>
        <dsp:cNvSpPr/>
      </dsp:nvSpPr>
      <dsp:spPr>
        <a:xfrm>
          <a:off x="5456232" y="772787"/>
          <a:ext cx="1517786" cy="368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团队合约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文本、图片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工具列表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表单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材料列表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表单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产品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预算表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表单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图纸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多媒体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专利申请书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表单，带图片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市场交易单据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表单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法律上诉状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表单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</dsp:txBody>
      <dsp:txXfrm>
        <a:off x="5500686" y="817241"/>
        <a:ext cx="1428878" cy="3597492"/>
      </dsp:txXfrm>
    </dsp:sp>
    <dsp:sp modelId="{03498779-E712-47BB-A1EC-E66BC2403F83}">
      <dsp:nvSpPr>
        <dsp:cNvPr id="0" name=""/>
        <dsp:cNvSpPr/>
      </dsp:nvSpPr>
      <dsp:spPr>
        <a:xfrm>
          <a:off x="6773952" y="530212"/>
          <a:ext cx="417743" cy="18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6773952" y="567436"/>
        <a:ext cx="361906" cy="111674"/>
      </dsp:txXfrm>
    </dsp:sp>
    <dsp:sp modelId="{CA5148DA-74EB-4C78-B249-FB2532775C5F}">
      <dsp:nvSpPr>
        <dsp:cNvPr id="0" name=""/>
        <dsp:cNvSpPr/>
      </dsp:nvSpPr>
      <dsp:spPr>
        <a:xfrm>
          <a:off x="7365099" y="473760"/>
          <a:ext cx="1029789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项目发布环节</a:t>
          </a:r>
          <a:endParaRPr lang="zh-CN" altLang="en-US" sz="900" kern="1200" dirty="0"/>
        </a:p>
      </dsp:txBody>
      <dsp:txXfrm>
        <a:off x="7365099" y="473760"/>
        <a:ext cx="1029789" cy="299027"/>
      </dsp:txXfrm>
    </dsp:sp>
    <dsp:sp modelId="{B213C803-5833-4C8B-9D0E-1C79B96A6E31}">
      <dsp:nvSpPr>
        <dsp:cNvPr id="0" name=""/>
        <dsp:cNvSpPr/>
      </dsp:nvSpPr>
      <dsp:spPr>
        <a:xfrm>
          <a:off x="7274216" y="772787"/>
          <a:ext cx="1517786" cy="368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项目成果发布</a:t>
          </a:r>
          <a:r>
            <a:rPr lang="en-US" altLang="zh-CN" sz="800" kern="1200" dirty="0" smtClean="0"/>
            <a:t>【</a:t>
          </a:r>
          <a:r>
            <a:rPr lang="zh-CN" altLang="en-US" sz="800" kern="1200" dirty="0" smtClean="0"/>
            <a:t>文本、图片</a:t>
          </a:r>
          <a:r>
            <a:rPr lang="en-US" altLang="zh-CN" sz="800" kern="1200" dirty="0" smtClean="0"/>
            <a:t>】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/>
        </a:p>
      </dsp:txBody>
      <dsp:txXfrm>
        <a:off x="7318670" y="817241"/>
        <a:ext cx="1428878" cy="3597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4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7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8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6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1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1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9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F1A6-E25B-4DB3-A0BF-AE627CFB1923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C6A2-3DD2-459A-90CA-6DC19F061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4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7895699"/>
              </p:ext>
            </p:extLst>
          </p:nvPr>
        </p:nvGraphicFramePr>
        <p:xfrm>
          <a:off x="118712" y="962526"/>
          <a:ext cx="8794282" cy="4932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0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11757" y="895149"/>
            <a:ext cx="875898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内容</a:t>
            </a:r>
            <a:r>
              <a:rPr lang="en-US" altLang="zh-CN" sz="1600" dirty="0" smtClean="0"/>
              <a:t>				</a:t>
            </a:r>
            <a:r>
              <a:rPr lang="zh-CN" altLang="en-US" sz="1600" dirty="0" smtClean="0"/>
              <a:t>网页展示内容的格式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用户上传内容的格式</a:t>
            </a: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团队组建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团队</a:t>
            </a:r>
            <a:r>
              <a:rPr lang="en-US" altLang="zh-CN" sz="1400" dirty="0" smtClean="0"/>
              <a:t>logo【</a:t>
            </a:r>
            <a:r>
              <a:rPr lang="zh-CN" altLang="en-US" sz="1400" dirty="0" smtClean="0"/>
              <a:t>图片</a:t>
            </a:r>
            <a:r>
              <a:rPr lang="en-US" altLang="zh-CN" sz="1400" dirty="0" smtClean="0"/>
              <a:t>】					.jpg/.</a:t>
            </a:r>
            <a:r>
              <a:rPr lang="en-US" altLang="zh-CN" sz="1400" dirty="0" err="1" smtClean="0"/>
              <a:t>png</a:t>
            </a:r>
            <a:r>
              <a:rPr lang="en-US" altLang="zh-CN" sz="1400" dirty="0" smtClean="0"/>
              <a:t>/.bmp/…</a:t>
            </a:r>
            <a:endParaRPr lang="zh-CN" alt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团队基本信息模板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表单</a:t>
            </a:r>
            <a:r>
              <a:rPr lang="en-US" altLang="zh-CN" sz="1400" dirty="0" smtClean="0"/>
              <a:t>】</a:t>
            </a:r>
            <a:r>
              <a:rPr lang="en-US" altLang="zh-CN" sz="1400" dirty="0"/>
              <a:t>	</a:t>
            </a:r>
            <a:r>
              <a:rPr lang="zh-CN" altLang="en-US" sz="1400" dirty="0" smtClean="0"/>
              <a:t>文本</a:t>
            </a:r>
            <a:r>
              <a:rPr lang="en-US" altLang="zh-CN" sz="1400" dirty="0" smtClean="0"/>
              <a:t>			</a:t>
            </a:r>
            <a:r>
              <a:rPr lang="zh-CN" altLang="en-US" sz="1400" dirty="0" smtClean="0"/>
              <a:t>文本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个人签署的合约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图片</a:t>
            </a:r>
            <a:r>
              <a:rPr lang="en-US" altLang="zh-CN" sz="1400" dirty="0" smtClean="0"/>
              <a:t>】					.jpg/.</a:t>
            </a:r>
            <a:r>
              <a:rPr lang="en-US" altLang="zh-CN" sz="1400" dirty="0" err="1" smtClean="0"/>
              <a:t>png</a:t>
            </a:r>
            <a:r>
              <a:rPr lang="en-US" altLang="zh-CN" sz="1400" dirty="0" smtClean="0"/>
              <a:t>/.bmp/…</a:t>
            </a:r>
            <a:endParaRPr lang="zh-CN" alt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团队破冰环节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棉花糖挑战流程说明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文本</a:t>
            </a:r>
            <a:r>
              <a:rPr lang="en-US" altLang="zh-CN" sz="1400" dirty="0" smtClean="0"/>
              <a:t>】	</a:t>
            </a:r>
            <a:r>
              <a:rPr lang="zh-CN" altLang="en-US" sz="1400" dirty="0" smtClean="0"/>
              <a:t>文本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头脑风暴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635</a:t>
            </a:r>
            <a:r>
              <a:rPr lang="zh-CN" altLang="en-US" sz="1400" dirty="0" smtClean="0"/>
              <a:t>过程模板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文本、图片</a:t>
            </a:r>
            <a:r>
              <a:rPr lang="en-US" altLang="zh-CN" sz="1400" dirty="0" smtClean="0"/>
              <a:t>】	</a:t>
            </a:r>
            <a:r>
              <a:rPr lang="zh-CN" altLang="en-US" sz="1400" dirty="0" smtClean="0"/>
              <a:t>文本</a:t>
            </a:r>
            <a:r>
              <a:rPr lang="en-US" altLang="zh-CN" sz="1400" dirty="0" smtClean="0"/>
              <a:t>			</a:t>
            </a:r>
            <a:r>
              <a:rPr lang="zh-CN" altLang="en-US" sz="1400" dirty="0" smtClean="0"/>
              <a:t>文本、</a:t>
            </a:r>
            <a:r>
              <a:rPr lang="en-US" altLang="zh-CN" sz="1400" dirty="0" smtClean="0"/>
              <a:t>.jpg/.</a:t>
            </a:r>
            <a:r>
              <a:rPr lang="en-US" altLang="zh-CN" sz="1400" dirty="0" err="1" smtClean="0"/>
              <a:t>png</a:t>
            </a:r>
            <a:r>
              <a:rPr lang="en-US" altLang="zh-CN" sz="1400" dirty="0" smtClean="0"/>
              <a:t>/.bmp/…</a:t>
            </a:r>
            <a:endParaRPr lang="zh-CN" alt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项目开发环节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团队合约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文本、图片</a:t>
            </a:r>
            <a:r>
              <a:rPr lang="en-US" altLang="zh-CN" sz="1400" dirty="0" smtClean="0"/>
              <a:t>】					</a:t>
            </a:r>
            <a:r>
              <a:rPr lang="zh-CN" altLang="en-US" sz="1400" dirty="0" smtClean="0"/>
              <a:t>文本、</a:t>
            </a:r>
            <a:r>
              <a:rPr lang="en-US" altLang="zh-CN" sz="1400" dirty="0" smtClean="0"/>
              <a:t>.jpg/.</a:t>
            </a:r>
            <a:r>
              <a:rPr lang="en-US" altLang="zh-CN" sz="1400" dirty="0" err="1" smtClean="0"/>
              <a:t>png</a:t>
            </a:r>
            <a:r>
              <a:rPr lang="en-US" altLang="zh-CN" sz="1400" dirty="0" smtClean="0"/>
              <a:t>/.bmp/…</a:t>
            </a:r>
            <a:endParaRPr lang="zh-CN" alt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工具列表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表单</a:t>
            </a:r>
            <a:r>
              <a:rPr lang="en-US" altLang="zh-CN" sz="1400" dirty="0" smtClean="0"/>
              <a:t>】		</a:t>
            </a:r>
            <a:r>
              <a:rPr lang="zh-CN" altLang="en-US" sz="1400" dirty="0" smtClean="0"/>
              <a:t>文本</a:t>
            </a:r>
            <a:r>
              <a:rPr lang="en-US" altLang="zh-CN" sz="1400" dirty="0" smtClean="0"/>
              <a:t>			</a:t>
            </a:r>
            <a:r>
              <a:rPr lang="zh-CN" altLang="en-US" sz="1400" dirty="0" smtClean="0"/>
              <a:t>文本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材料列表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表单</a:t>
            </a:r>
            <a:r>
              <a:rPr lang="en-US" altLang="zh-CN" sz="1400" dirty="0" smtClean="0"/>
              <a:t>】		</a:t>
            </a:r>
            <a:r>
              <a:rPr lang="zh-CN" altLang="en-US" sz="1400" dirty="0" smtClean="0"/>
              <a:t>文本</a:t>
            </a:r>
            <a:r>
              <a:rPr lang="en-US" altLang="zh-CN" sz="1400" dirty="0" smtClean="0"/>
              <a:t>			</a:t>
            </a:r>
            <a:r>
              <a:rPr lang="zh-CN" altLang="en-US" sz="1400" dirty="0" smtClean="0"/>
              <a:t>文本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预算表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表单</a:t>
            </a:r>
            <a:r>
              <a:rPr lang="en-US" altLang="zh-CN" sz="1400" dirty="0" smtClean="0"/>
              <a:t>】		</a:t>
            </a:r>
            <a:r>
              <a:rPr lang="zh-CN" altLang="en-US" sz="1400" dirty="0" smtClean="0"/>
              <a:t>文本</a:t>
            </a:r>
            <a:r>
              <a:rPr lang="en-US" altLang="zh-CN" sz="1400" dirty="0" smtClean="0"/>
              <a:t>			</a:t>
            </a:r>
            <a:r>
              <a:rPr lang="zh-CN" altLang="en-US" sz="1400" dirty="0" smtClean="0"/>
              <a:t>文本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图纸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多媒体</a:t>
            </a:r>
            <a:r>
              <a:rPr lang="en-US" altLang="zh-CN" sz="1400" dirty="0" smtClean="0"/>
              <a:t>】					</a:t>
            </a:r>
            <a:r>
              <a:rPr lang="zh-CN" altLang="en-US" sz="1400" dirty="0" smtClean="0"/>
              <a:t>多媒体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专利申请书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表单，带图片</a:t>
            </a:r>
            <a:r>
              <a:rPr lang="en-US" altLang="zh-CN" sz="1400" dirty="0" smtClean="0"/>
              <a:t>】	</a:t>
            </a:r>
            <a:r>
              <a:rPr lang="zh-CN" altLang="en-US" sz="1400" dirty="0" smtClean="0"/>
              <a:t>文本</a:t>
            </a:r>
            <a:r>
              <a:rPr lang="en-US" altLang="zh-CN" sz="1400" dirty="0" smtClean="0"/>
              <a:t>			</a:t>
            </a:r>
            <a:r>
              <a:rPr lang="zh-CN" altLang="en-US" sz="1400" dirty="0" smtClean="0"/>
              <a:t>文本、</a:t>
            </a:r>
            <a:r>
              <a:rPr lang="en-US" altLang="zh-CN" sz="1400" dirty="0" smtClean="0"/>
              <a:t> .jpg/.</a:t>
            </a:r>
            <a:r>
              <a:rPr lang="en-US" altLang="zh-CN" sz="1400" dirty="0" err="1" smtClean="0"/>
              <a:t>png</a:t>
            </a:r>
            <a:r>
              <a:rPr lang="en-US" altLang="zh-CN" sz="1400" dirty="0" smtClean="0"/>
              <a:t>/.bmp/…</a:t>
            </a:r>
            <a:endParaRPr lang="zh-CN" alt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市场交易单据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表单</a:t>
            </a:r>
            <a:r>
              <a:rPr lang="en-US" altLang="zh-CN" sz="1400" dirty="0" smtClean="0"/>
              <a:t>】		</a:t>
            </a:r>
            <a:r>
              <a:rPr lang="zh-CN" altLang="en-US" sz="1400" dirty="0" smtClean="0"/>
              <a:t>文本</a:t>
            </a:r>
            <a:r>
              <a:rPr lang="en-US" altLang="zh-CN" sz="1400" dirty="0" smtClean="0"/>
              <a:t>			</a:t>
            </a:r>
            <a:r>
              <a:rPr lang="zh-CN" altLang="en-US" sz="1400" dirty="0" smtClean="0"/>
              <a:t>文本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法律上诉状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表单</a:t>
            </a:r>
            <a:r>
              <a:rPr lang="en-US" altLang="zh-CN" sz="1400" dirty="0" smtClean="0"/>
              <a:t>】		</a:t>
            </a:r>
            <a:r>
              <a:rPr lang="zh-CN" altLang="en-US" sz="1400" dirty="0" smtClean="0"/>
              <a:t>文本</a:t>
            </a:r>
            <a:r>
              <a:rPr lang="en-US" altLang="zh-CN" sz="1400" dirty="0" smtClean="0"/>
              <a:t>			</a:t>
            </a:r>
            <a:r>
              <a:rPr lang="zh-CN" altLang="en-US" sz="1400" dirty="0" smtClean="0"/>
              <a:t>文本、</a:t>
            </a:r>
            <a:r>
              <a:rPr lang="en-US" altLang="zh-CN" sz="1400" dirty="0" smtClean="0"/>
              <a:t>.jpg/.</a:t>
            </a:r>
            <a:r>
              <a:rPr lang="en-US" altLang="zh-CN" sz="1400" dirty="0" err="1" smtClean="0"/>
              <a:t>png</a:t>
            </a:r>
            <a:r>
              <a:rPr lang="en-US" altLang="zh-CN" sz="1400" dirty="0" smtClean="0"/>
              <a:t>/.bmp/…</a:t>
            </a:r>
            <a:endParaRPr lang="zh-CN" alt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项目发布环节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项目成果发布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文本、图片</a:t>
            </a:r>
            <a:r>
              <a:rPr lang="en-US" altLang="zh-CN" sz="1400" dirty="0" smtClean="0"/>
              <a:t>】</a:t>
            </a:r>
            <a:r>
              <a:rPr lang="en-US" altLang="zh-CN" sz="1400" dirty="0"/>
              <a:t>	</a:t>
            </a:r>
            <a:r>
              <a:rPr lang="zh-CN" altLang="en-US" sz="1400" dirty="0" smtClean="0"/>
              <a:t>文本</a:t>
            </a:r>
            <a:r>
              <a:rPr lang="en-US" altLang="zh-CN" sz="1400" dirty="0" smtClean="0"/>
              <a:t>			</a:t>
            </a:r>
            <a:r>
              <a:rPr lang="zh-CN" altLang="en-US" sz="1400" dirty="0" smtClean="0"/>
              <a:t>文本、</a:t>
            </a:r>
            <a:r>
              <a:rPr lang="en-US" altLang="zh-CN" sz="1400" dirty="0" smtClean="0"/>
              <a:t>.jpg/…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mov</a:t>
            </a:r>
            <a:r>
              <a:rPr lang="en-US" altLang="zh-CN" sz="1400" dirty="0" smtClean="0"/>
              <a:t>/ …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6910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68559"/>
              </p:ext>
            </p:extLst>
          </p:nvPr>
        </p:nvGraphicFramePr>
        <p:xfrm>
          <a:off x="2002054" y="1443789"/>
          <a:ext cx="3255746" cy="3463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7873"/>
                <a:gridCol w="1627873"/>
              </a:tblGrid>
              <a:tr h="4041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初尝胜果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签署个人合约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4186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签署团队合约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76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团队破冰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41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问题早发现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635</a:t>
                      </a:r>
                      <a:r>
                        <a:rPr lang="zh-CN" altLang="en-US" sz="1100" u="none" strike="noStrike">
                          <a:effectLst/>
                        </a:rPr>
                        <a:t>设计方法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4186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项目意向展示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76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交叉融合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项目计划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4186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项目综合介绍材料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76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价值呈现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知识产权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76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法律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76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预算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4186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项目成果发布材料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2664" y="327259"/>
            <a:ext cx="51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个阶段及活动模块的一种可能组合对应方式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94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163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7</cp:revision>
  <dcterms:created xsi:type="dcterms:W3CDTF">2014-06-11T04:37:44Z</dcterms:created>
  <dcterms:modified xsi:type="dcterms:W3CDTF">2014-06-13T01:17:06Z</dcterms:modified>
</cp:coreProperties>
</file>