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1388388" cy="15124113"/>
  <p:notesSz cx="6858000" cy="9144000"/>
  <p:defaultTextStyle>
    <a:defPPr>
      <a:defRPr lang="en-US"/>
    </a:defPPr>
    <a:lvl1pPr marL="0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3193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6386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29580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2773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15966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59159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02353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45546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450" autoAdjust="0"/>
  </p:normalViewPr>
  <p:slideViewPr>
    <p:cSldViewPr snapToGrid="0" snapToObjects="1">
      <p:cViewPr>
        <p:scale>
          <a:sx n="121" d="100"/>
          <a:sy n="121" d="100"/>
        </p:scale>
        <p:origin x="2512" y="2512"/>
      </p:cViewPr>
      <p:guideLst>
        <p:guide orient="horz" pos="4764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4698279"/>
            <a:ext cx="18180130" cy="32418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58" y="8570331"/>
            <a:ext cx="14971872" cy="38650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29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5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5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2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5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7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6581" y="605667"/>
            <a:ext cx="4812387" cy="129045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419" y="605667"/>
            <a:ext cx="14080689" cy="129045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5" y="9718644"/>
            <a:ext cx="18180130" cy="3003817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5" y="6410245"/>
            <a:ext cx="18180130" cy="3308399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319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638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295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277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159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5915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0235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4554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2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419" y="3528961"/>
            <a:ext cx="9446538" cy="998121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2431" y="3528961"/>
            <a:ext cx="9446538" cy="998121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4/29/14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3385422"/>
            <a:ext cx="9450252" cy="1410883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93" indent="0">
              <a:buNone/>
              <a:defRPr sz="4600" b="1"/>
            </a:lvl2pPr>
            <a:lvl3pPr marL="2086386" indent="0">
              <a:buNone/>
              <a:defRPr sz="4100" b="1"/>
            </a:lvl3pPr>
            <a:lvl4pPr marL="3129580" indent="0">
              <a:buNone/>
              <a:defRPr sz="3700" b="1"/>
            </a:lvl4pPr>
            <a:lvl5pPr marL="4172773" indent="0">
              <a:buNone/>
              <a:defRPr sz="3700" b="1"/>
            </a:lvl5pPr>
            <a:lvl6pPr marL="5215966" indent="0">
              <a:buNone/>
              <a:defRPr sz="3700" b="1"/>
            </a:lvl6pPr>
            <a:lvl7pPr marL="6259159" indent="0">
              <a:buNone/>
              <a:defRPr sz="3700" b="1"/>
            </a:lvl7pPr>
            <a:lvl8pPr marL="7302353" indent="0">
              <a:buNone/>
              <a:defRPr sz="3700" b="1"/>
            </a:lvl8pPr>
            <a:lvl9pPr marL="834554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0" y="4796304"/>
            <a:ext cx="9450252" cy="8713871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5" y="3385422"/>
            <a:ext cx="9453965" cy="1410883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93" indent="0">
              <a:buNone/>
              <a:defRPr sz="4600" b="1"/>
            </a:lvl2pPr>
            <a:lvl3pPr marL="2086386" indent="0">
              <a:buNone/>
              <a:defRPr sz="4100" b="1"/>
            </a:lvl3pPr>
            <a:lvl4pPr marL="3129580" indent="0">
              <a:buNone/>
              <a:defRPr sz="3700" b="1"/>
            </a:lvl4pPr>
            <a:lvl5pPr marL="4172773" indent="0">
              <a:buNone/>
              <a:defRPr sz="3700" b="1"/>
            </a:lvl5pPr>
            <a:lvl6pPr marL="5215966" indent="0">
              <a:buNone/>
              <a:defRPr sz="3700" b="1"/>
            </a:lvl6pPr>
            <a:lvl7pPr marL="6259159" indent="0">
              <a:buNone/>
              <a:defRPr sz="3700" b="1"/>
            </a:lvl7pPr>
            <a:lvl8pPr marL="7302353" indent="0">
              <a:buNone/>
              <a:defRPr sz="3700" b="1"/>
            </a:lvl8pPr>
            <a:lvl9pPr marL="834554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5" y="4796304"/>
            <a:ext cx="9453965" cy="8713871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4/29/14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6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4/29/14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1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4/29/14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602164"/>
            <a:ext cx="7036632" cy="2562697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6" y="602165"/>
            <a:ext cx="11956703" cy="1290801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3164862"/>
            <a:ext cx="7036632" cy="10345315"/>
          </a:xfrm>
        </p:spPr>
        <p:txBody>
          <a:bodyPr/>
          <a:lstStyle>
            <a:lvl1pPr marL="0" indent="0">
              <a:buNone/>
              <a:defRPr sz="3200"/>
            </a:lvl1pPr>
            <a:lvl2pPr marL="1043193" indent="0">
              <a:buNone/>
              <a:defRPr sz="2700"/>
            </a:lvl2pPr>
            <a:lvl3pPr marL="2086386" indent="0">
              <a:buNone/>
              <a:defRPr sz="2300"/>
            </a:lvl3pPr>
            <a:lvl4pPr marL="3129580" indent="0">
              <a:buNone/>
              <a:defRPr sz="2100"/>
            </a:lvl4pPr>
            <a:lvl5pPr marL="4172773" indent="0">
              <a:buNone/>
              <a:defRPr sz="2100"/>
            </a:lvl5pPr>
            <a:lvl6pPr marL="5215966" indent="0">
              <a:buNone/>
              <a:defRPr sz="2100"/>
            </a:lvl6pPr>
            <a:lvl7pPr marL="6259159" indent="0">
              <a:buNone/>
              <a:defRPr sz="2100"/>
            </a:lvl7pPr>
            <a:lvl8pPr marL="7302353" indent="0">
              <a:buNone/>
              <a:defRPr sz="2100"/>
            </a:lvl8pPr>
            <a:lvl9pPr marL="834554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4/29/14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1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4" y="10586879"/>
            <a:ext cx="12833033" cy="124984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4" y="1351367"/>
            <a:ext cx="12833033" cy="9074468"/>
          </a:xfrm>
        </p:spPr>
        <p:txBody>
          <a:bodyPr/>
          <a:lstStyle>
            <a:lvl1pPr marL="0" indent="0">
              <a:buNone/>
              <a:defRPr sz="7300"/>
            </a:lvl1pPr>
            <a:lvl2pPr marL="1043193" indent="0">
              <a:buNone/>
              <a:defRPr sz="6400"/>
            </a:lvl2pPr>
            <a:lvl3pPr marL="2086386" indent="0">
              <a:buNone/>
              <a:defRPr sz="5500"/>
            </a:lvl3pPr>
            <a:lvl4pPr marL="3129580" indent="0">
              <a:buNone/>
              <a:defRPr sz="4600"/>
            </a:lvl4pPr>
            <a:lvl5pPr marL="4172773" indent="0">
              <a:buNone/>
              <a:defRPr sz="4600"/>
            </a:lvl5pPr>
            <a:lvl6pPr marL="5215966" indent="0">
              <a:buNone/>
              <a:defRPr sz="4600"/>
            </a:lvl6pPr>
            <a:lvl7pPr marL="6259159" indent="0">
              <a:buNone/>
              <a:defRPr sz="4600"/>
            </a:lvl7pPr>
            <a:lvl8pPr marL="7302353" indent="0">
              <a:buNone/>
              <a:defRPr sz="4600"/>
            </a:lvl8pPr>
            <a:lvl9pPr marL="8345546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4" y="11836720"/>
            <a:ext cx="12833033" cy="1774982"/>
          </a:xfrm>
        </p:spPr>
        <p:txBody>
          <a:bodyPr/>
          <a:lstStyle>
            <a:lvl1pPr marL="0" indent="0">
              <a:buNone/>
              <a:defRPr sz="3200"/>
            </a:lvl1pPr>
            <a:lvl2pPr marL="1043193" indent="0">
              <a:buNone/>
              <a:defRPr sz="2700"/>
            </a:lvl2pPr>
            <a:lvl3pPr marL="2086386" indent="0">
              <a:buNone/>
              <a:defRPr sz="2300"/>
            </a:lvl3pPr>
            <a:lvl4pPr marL="3129580" indent="0">
              <a:buNone/>
              <a:defRPr sz="2100"/>
            </a:lvl4pPr>
            <a:lvl5pPr marL="4172773" indent="0">
              <a:buNone/>
              <a:defRPr sz="2100"/>
            </a:lvl5pPr>
            <a:lvl6pPr marL="5215966" indent="0">
              <a:buNone/>
              <a:defRPr sz="2100"/>
            </a:lvl6pPr>
            <a:lvl7pPr marL="6259159" indent="0">
              <a:buNone/>
              <a:defRPr sz="2100"/>
            </a:lvl7pPr>
            <a:lvl8pPr marL="7302353" indent="0">
              <a:buNone/>
              <a:defRPr sz="2100"/>
            </a:lvl8pPr>
            <a:lvl9pPr marL="834554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4/29/14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2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0" y="605666"/>
            <a:ext cx="19249549" cy="2520686"/>
          </a:xfrm>
          <a:prstGeom prst="rect">
            <a:avLst/>
          </a:prstGeom>
        </p:spPr>
        <p:txBody>
          <a:bodyPr vert="horz" lIns="208639" tIns="104319" rIns="208639" bIns="1043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3528961"/>
            <a:ext cx="19249549" cy="9981215"/>
          </a:xfrm>
          <a:prstGeom prst="rect">
            <a:avLst/>
          </a:prstGeom>
        </p:spPr>
        <p:txBody>
          <a:bodyPr vert="horz" lIns="208639" tIns="104319" rIns="208639" bIns="1043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19" y="14017813"/>
            <a:ext cx="4990624" cy="805219"/>
          </a:xfrm>
          <a:prstGeom prst="rect">
            <a:avLst/>
          </a:prstGeom>
        </p:spPr>
        <p:txBody>
          <a:bodyPr vert="horz" lIns="208639" tIns="104319" rIns="208639" bIns="104319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81D6B-0EAA-A445-8D26-9C694EDCF7AD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699" y="14017813"/>
            <a:ext cx="6772990" cy="805219"/>
          </a:xfrm>
          <a:prstGeom prst="rect">
            <a:avLst/>
          </a:prstGeom>
        </p:spPr>
        <p:txBody>
          <a:bodyPr vert="horz" lIns="208639" tIns="104319" rIns="208639" bIns="104319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5" y="14017813"/>
            <a:ext cx="4990624" cy="805219"/>
          </a:xfrm>
          <a:prstGeom prst="rect">
            <a:avLst/>
          </a:prstGeom>
        </p:spPr>
        <p:txBody>
          <a:bodyPr vert="horz" lIns="208639" tIns="104319" rIns="208639" bIns="104319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6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193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395" indent="-782395" algn="l" defTabSz="1043193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5189" indent="-651996" algn="l" defTabSz="1043193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7983" indent="-521597" algn="l" defTabSz="104319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1176" indent="-521597" algn="l" defTabSz="104319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4370" indent="-521597" algn="l" defTabSz="104319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37563" indent="-521597" algn="l" defTabSz="104319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80756" indent="-521597" algn="l" defTabSz="104319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3949" indent="-521597" algn="l" defTabSz="104319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7143" indent="-521597" algn="l" defTabSz="104319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193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6386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9580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2773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5966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9159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2353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5546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4192" y="449651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/>
                <a:ea typeface="黑体"/>
                <a:cs typeface="黑体"/>
              </a:rPr>
              <a:t>XLP</a:t>
            </a:r>
            <a:r>
              <a:rPr lang="zh-CN" altLang="en-US" sz="3600" dirty="0" smtClean="0">
                <a:latin typeface="黑体"/>
                <a:ea typeface="黑体"/>
                <a:cs typeface="黑体"/>
              </a:rPr>
              <a:t>思维分享与整合过程模板</a:t>
            </a:r>
            <a:endParaRPr lang="en-US" sz="3600" dirty="0">
              <a:latin typeface="黑体"/>
              <a:ea typeface="黑体"/>
              <a:cs typeface="黑体"/>
            </a:endParaRPr>
          </a:p>
        </p:txBody>
      </p:sp>
      <p:pic>
        <p:nvPicPr>
          <p:cNvPr id="7" name="Picture 6" descr="Toyhouse LogoXLP-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6" t="19776" r="8018" b="19829"/>
          <a:stretch/>
        </p:blipFill>
        <p:spPr>
          <a:xfrm>
            <a:off x="19800030" y="375982"/>
            <a:ext cx="1334166" cy="720000"/>
          </a:xfrm>
          <a:prstGeom prst="rect">
            <a:avLst/>
          </a:prstGeom>
        </p:spPr>
      </p:pic>
      <p:pic>
        <p:nvPicPr>
          <p:cNvPr id="8" name="Picture 7" descr="Toyhouse logo 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8109" y="14341098"/>
            <a:ext cx="1572324" cy="41469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9198" y="1431787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/>
                <a:ea typeface="黑体"/>
                <a:cs typeface="黑体"/>
              </a:rPr>
              <a:t>讨论主题：</a:t>
            </a:r>
            <a:endParaRPr lang="en-US" sz="2400" dirty="0">
              <a:latin typeface="黑体"/>
              <a:ea typeface="黑体"/>
              <a:cs typeface="黑体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49360" y="143178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/>
                <a:ea typeface="黑体"/>
                <a:cs typeface="黑体"/>
              </a:rPr>
              <a:t>主持人：</a:t>
            </a:r>
            <a:endParaRPr lang="en-US" sz="2400" dirty="0">
              <a:latin typeface="黑体"/>
              <a:ea typeface="黑体"/>
              <a:cs typeface="黑体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456197" y="14317874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/>
                <a:ea typeface="黑体"/>
                <a:cs typeface="黑体"/>
              </a:rPr>
              <a:t>日期：</a:t>
            </a:r>
            <a:r>
              <a:rPr lang="en-US" altLang="zh-CN" sz="2400" dirty="0" smtClean="0">
                <a:latin typeface="黑体"/>
                <a:ea typeface="黑体"/>
                <a:cs typeface="黑体"/>
              </a:rPr>
              <a:t>      </a:t>
            </a:r>
            <a:r>
              <a:rPr lang="zh-CN" altLang="en-US" sz="2400" dirty="0" smtClean="0">
                <a:latin typeface="黑体"/>
                <a:ea typeface="黑体"/>
                <a:cs typeface="黑体"/>
              </a:rPr>
              <a:t>年</a:t>
            </a:r>
            <a:r>
              <a:rPr lang="en-US" altLang="zh-CN" sz="2400" dirty="0" smtClean="0">
                <a:latin typeface="黑体"/>
                <a:ea typeface="黑体"/>
                <a:cs typeface="黑体"/>
              </a:rPr>
              <a:t>   </a:t>
            </a:r>
            <a:r>
              <a:rPr lang="zh-CN" altLang="en-US" sz="2400" dirty="0" smtClean="0">
                <a:latin typeface="黑体"/>
                <a:ea typeface="黑体"/>
                <a:cs typeface="黑体"/>
              </a:rPr>
              <a:t>月</a:t>
            </a:r>
            <a:r>
              <a:rPr lang="en-US" altLang="zh-CN" sz="2400" dirty="0" smtClean="0">
                <a:latin typeface="黑体"/>
                <a:ea typeface="黑体"/>
                <a:cs typeface="黑体"/>
              </a:rPr>
              <a:t>   </a:t>
            </a:r>
            <a:r>
              <a:rPr lang="zh-CN" altLang="en-US" sz="2400" dirty="0" smtClean="0">
                <a:latin typeface="黑体"/>
                <a:ea typeface="黑体"/>
                <a:cs typeface="黑体"/>
              </a:rPr>
              <a:t>日</a:t>
            </a:r>
            <a:endParaRPr lang="en-US" sz="2400" dirty="0">
              <a:latin typeface="黑体"/>
              <a:ea typeface="黑体"/>
              <a:cs typeface="黑体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254192" y="7654475"/>
            <a:ext cx="610499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79580" y="5468310"/>
            <a:ext cx="6079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69199" y="3282146"/>
            <a:ext cx="608998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5024575" y="5468310"/>
            <a:ext cx="6079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5014194" y="3282146"/>
            <a:ext cx="608998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79580" y="12026805"/>
            <a:ext cx="6079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69199" y="9840640"/>
            <a:ext cx="608998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5024575" y="12026805"/>
            <a:ext cx="6079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5014194" y="9840640"/>
            <a:ext cx="608998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9254194" y="1095982"/>
            <a:ext cx="1" cy="36784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2134195" y="1095982"/>
            <a:ext cx="0" cy="36784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9254194" y="10534476"/>
            <a:ext cx="1" cy="36784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12134195" y="10534476"/>
            <a:ext cx="0" cy="36784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54192" y="1095982"/>
            <a:ext cx="2088000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4192" y="14212970"/>
            <a:ext cx="2088000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4192" y="1095982"/>
            <a:ext cx="0" cy="137641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134196" y="1095982"/>
            <a:ext cx="0" cy="131169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4192" y="14860171"/>
            <a:ext cx="19079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334182" y="14212970"/>
            <a:ext cx="0" cy="6472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374194" y="4774476"/>
            <a:ext cx="8640000" cy="576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5014674" y="7654475"/>
            <a:ext cx="610499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014194" y="1095982"/>
            <a:ext cx="0" cy="367849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374194" y="1095982"/>
            <a:ext cx="0" cy="367849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374194" y="10534476"/>
            <a:ext cx="0" cy="367849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5014194" y="10534476"/>
            <a:ext cx="0" cy="367849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5400000">
            <a:off x="5951001" y="126445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黑体"/>
                <a:ea typeface="黑体"/>
                <a:cs typeface="黑体"/>
              </a:rPr>
              <a:t>姓名：</a:t>
            </a:r>
            <a:endParaRPr lang="en-US" sz="1000" dirty="0">
              <a:latin typeface="黑体"/>
              <a:ea typeface="黑体"/>
              <a:cs typeface="黑体"/>
            </a:endParaRPr>
          </a:p>
        </p:txBody>
      </p:sp>
      <p:sp>
        <p:nvSpPr>
          <p:cNvPr id="63" name="TextBox 62"/>
          <p:cNvSpPr txBox="1"/>
          <p:nvPr/>
        </p:nvSpPr>
        <p:spPr>
          <a:xfrm rot="10800000">
            <a:off x="14449585" y="452313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黑体"/>
                <a:ea typeface="黑体"/>
                <a:cs typeface="黑体"/>
              </a:rPr>
              <a:t>姓名：</a:t>
            </a:r>
            <a:endParaRPr lang="en-US" sz="1000" dirty="0">
              <a:latin typeface="黑体"/>
              <a:ea typeface="黑体"/>
              <a:cs typeface="黑体"/>
            </a:endParaRPr>
          </a:p>
        </p:txBody>
      </p:sp>
      <p:sp>
        <p:nvSpPr>
          <p:cNvPr id="64" name="TextBox 63"/>
          <p:cNvSpPr txBox="1"/>
          <p:nvPr/>
        </p:nvSpPr>
        <p:spPr>
          <a:xfrm rot="16200000">
            <a:off x="14867885" y="724667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黑体"/>
                <a:ea typeface="黑体"/>
                <a:cs typeface="黑体"/>
              </a:rPr>
              <a:t>姓名：</a:t>
            </a:r>
            <a:endParaRPr lang="en-US" sz="1000" dirty="0">
              <a:latin typeface="黑体"/>
              <a:ea typeface="黑体"/>
              <a:cs typeface="黑体"/>
            </a:endParaRPr>
          </a:p>
        </p:txBody>
      </p:sp>
      <p:sp>
        <p:nvSpPr>
          <p:cNvPr id="65" name="TextBox 64"/>
          <p:cNvSpPr txBox="1"/>
          <p:nvPr/>
        </p:nvSpPr>
        <p:spPr>
          <a:xfrm rot="16200000">
            <a:off x="14867886" y="1380516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黑体"/>
                <a:ea typeface="黑体"/>
                <a:cs typeface="黑体"/>
              </a:rPr>
              <a:t>姓名：</a:t>
            </a:r>
            <a:endParaRPr lang="en-US" sz="1000" dirty="0">
              <a:latin typeface="黑体"/>
              <a:ea typeface="黑体"/>
              <a:cs typeface="黑体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74194" y="105344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黑体"/>
                <a:ea typeface="黑体"/>
                <a:cs typeface="黑体"/>
              </a:rPr>
              <a:t>姓名：</a:t>
            </a:r>
            <a:endParaRPr lang="en-US" sz="1000" dirty="0">
              <a:latin typeface="黑体"/>
              <a:ea typeface="黑体"/>
              <a:cs typeface="黑体"/>
            </a:endParaRPr>
          </a:p>
        </p:txBody>
      </p:sp>
      <p:sp>
        <p:nvSpPr>
          <p:cNvPr id="67" name="TextBox 66"/>
          <p:cNvSpPr txBox="1"/>
          <p:nvPr/>
        </p:nvSpPr>
        <p:spPr>
          <a:xfrm rot="5400000">
            <a:off x="5951001" y="782655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黑体"/>
                <a:ea typeface="黑体"/>
                <a:cs typeface="黑体"/>
              </a:rPr>
              <a:t>姓名：</a:t>
            </a:r>
            <a:endParaRPr lang="en-US" sz="10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052671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Woody Wang</cp:lastModifiedBy>
  <cp:revision>23</cp:revision>
  <dcterms:created xsi:type="dcterms:W3CDTF">2014-04-29T05:50:53Z</dcterms:created>
  <dcterms:modified xsi:type="dcterms:W3CDTF">2014-04-29T06:22:04Z</dcterms:modified>
</cp:coreProperties>
</file>