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68" d="100"/>
          <a:sy n="68" d="100"/>
        </p:scale>
        <p:origin x="555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68141-16DC-BB58-5531-425BF0FEB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9221"/>
          </a:xfrm>
        </p:spPr>
        <p:txBody>
          <a:bodyPr/>
          <a:lstStyle/>
          <a:p>
            <a:r>
              <a:rPr lang="tr-TR" sz="4400" dirty="0"/>
              <a:t>DSA 210 PROJECT REPORT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52B52F-6E77-A2FB-B8FA-BCC413210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Steps Data Analysis: Comparing Physical Activity with Academic Periods</a:t>
            </a:r>
            <a:endParaRPr lang="tr-TR" sz="2000" i="1" dirty="0"/>
          </a:p>
        </p:txBody>
      </p:sp>
    </p:spTree>
    <p:extLst>
      <p:ext uri="{BB962C8B-B14F-4D97-AF65-F5344CB8AC3E}">
        <p14:creationId xmlns:p14="http://schemas.microsoft.com/office/powerpoint/2010/main" val="231854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EEBA41-9CFE-147B-7F47-49984D75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About</a:t>
            </a:r>
            <a:r>
              <a:rPr lang="tr-TR" dirty="0"/>
              <a:t> My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277D0F-029C-69BB-DB33-8A5095C9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motivation for this project stems from a curiosity to better understand how my physical activity patterns fluctuate during school-related activities. Specifically: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 I walk less during exam periods due to stress and time constraints?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Are vacations associated with higher physical activity due to more free time?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 my physical activity in free time is enough or not? for a person to live a healthy life according to averages?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project serves as a reflection on my lifestyle habits and encourages better health and time management during intense academic periods.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133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F03EF8-FD57-09BC-25DA-563228B8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Source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6AF30F-F734-98A0-E52C-708BEBF8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Step Data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Collected from Apple Health, which automatically tracks daily step counts via my iPhone.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School Calendar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The dataset was manually created based on official school term dates, exam schedules, and vacation periods.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7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E0D3AC-A61D-D211-C7C0-BC4C8EFF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4400" cy="1485900"/>
          </a:xfrm>
        </p:spPr>
        <p:txBody>
          <a:bodyPr/>
          <a:lstStyle/>
          <a:p>
            <a:r>
              <a:rPr lang="tr-TR" dirty="0" err="1"/>
              <a:t>Findings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BCB5DF-E9C5-D7C2-682C-8CFF2DAA1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1) </a:t>
            </a:r>
            <a:r>
              <a:rPr lang="en-US" b="1" dirty="0"/>
              <a:t>Exam Periods</a:t>
            </a:r>
            <a:br>
              <a:rPr lang="en-US" dirty="0"/>
            </a:br>
            <a:r>
              <a:rPr lang="en-US" dirty="0"/>
              <a:t>During exam weeks, step counts decreased significantly. This trend is likely caused by time constraints and reduced physical activity due to studying.</a:t>
            </a:r>
            <a:br>
              <a:rPr lang="en-US" dirty="0"/>
            </a:br>
            <a:r>
              <a:rPr lang="en-US" b="1" dirty="0"/>
              <a:t>Graph Type</a:t>
            </a:r>
            <a:r>
              <a:rPr lang="en-US" dirty="0"/>
              <a:t>: Box Plot</a:t>
            </a:r>
            <a:br>
              <a:rPr lang="en-US" dirty="0"/>
            </a:br>
            <a:r>
              <a:rPr lang="en-US" b="1" dirty="0"/>
              <a:t>Observation</a:t>
            </a:r>
            <a:r>
              <a:rPr lang="en-US" dirty="0"/>
              <a:t>: Median step counts during exam periods are visibly lower than the overall median step counts.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4F49BB-DFA8-3103-C918-E1E15F84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8670"/>
            <a:ext cx="5915086" cy="544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29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01A11-7619-46EA-F256-7526E99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Findings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35159C-7815-6719-9ECA-EAB9B1273C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2) </a:t>
            </a:r>
            <a:r>
              <a:rPr lang="en-US" b="1" dirty="0"/>
              <a:t>Vacation Periods</a:t>
            </a:r>
            <a:br>
              <a:rPr lang="en-US" dirty="0"/>
            </a:br>
            <a:r>
              <a:rPr lang="en-US" dirty="0"/>
              <a:t>Step counts were highest during vacation periods, reflecting more leisure time and increased opportunities for outdoor activities.</a:t>
            </a:r>
            <a:br>
              <a:rPr lang="en-US" dirty="0"/>
            </a:br>
            <a:r>
              <a:rPr lang="en-US" b="1" dirty="0"/>
              <a:t>Graph Type</a:t>
            </a:r>
            <a:r>
              <a:rPr lang="en-US" dirty="0"/>
              <a:t>: Scatter Plot</a:t>
            </a:r>
            <a:br>
              <a:rPr lang="en-US" dirty="0"/>
            </a:br>
            <a:r>
              <a:rPr lang="en-US" b="1" dirty="0"/>
              <a:t>Observation</a:t>
            </a:r>
            <a:r>
              <a:rPr lang="en-US" dirty="0"/>
              <a:t>: Vacation periods consistently show higher step counts compared to exam periods over time.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9BD03F-D432-2389-668C-F7222AC4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7726"/>
            <a:ext cx="5967514" cy="51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4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B11B42-CA6F-052E-389C-3D8BCC92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Findings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5D139-B748-C2DD-6DAE-D6B6DE5307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3)</a:t>
            </a:r>
            <a:r>
              <a:rPr lang="en-US" b="1" dirty="0"/>
              <a:t> Weekday vs. Weekend</a:t>
            </a:r>
            <a:br>
              <a:rPr lang="en-US" dirty="0"/>
            </a:br>
            <a:r>
              <a:rPr lang="en-US" dirty="0"/>
              <a:t>Step counts were consistently higher on weekends compared to weekdays, even during academic terms, indicating increased free time and relaxation.</a:t>
            </a:r>
            <a:br>
              <a:rPr lang="en-US" dirty="0"/>
            </a:br>
            <a:r>
              <a:rPr lang="en-US" b="1" dirty="0"/>
              <a:t>Graph Type</a:t>
            </a:r>
            <a:r>
              <a:rPr lang="en-US" dirty="0"/>
              <a:t>: Box Plot</a:t>
            </a:r>
            <a:br>
              <a:rPr lang="en-US" dirty="0"/>
            </a:br>
            <a:r>
              <a:rPr lang="en-US" b="1" dirty="0"/>
              <a:t>Observation</a:t>
            </a:r>
            <a:r>
              <a:rPr lang="en-US" dirty="0"/>
              <a:t>: Weekends display higher median step counts and greater variability than weekdays.</a:t>
            </a:r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64490D-C521-8854-7FA4-2568D481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56659"/>
            <a:ext cx="5804886" cy="441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7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D9F877-6E09-3F43-AEB9-CC5B8511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Findings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428552-113D-DE89-4144-E7E53C6617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4) </a:t>
            </a:r>
            <a:r>
              <a:rPr lang="en-US" b="1" dirty="0"/>
              <a:t>Yearly Trends</a:t>
            </a:r>
            <a:br>
              <a:rPr lang="en-US" dirty="0"/>
            </a:br>
            <a:r>
              <a:rPr lang="en-US" dirty="0"/>
              <a:t>Over three years, the overall step count increased steadily, showing a growing awareness of staying active.</a:t>
            </a:r>
            <a:br>
              <a:rPr lang="en-US" dirty="0"/>
            </a:br>
            <a:r>
              <a:rPr lang="en-US" b="1" dirty="0"/>
              <a:t>Graph Type</a:t>
            </a:r>
            <a:r>
              <a:rPr lang="en-US" dirty="0"/>
              <a:t>: Bar Chart</a:t>
            </a:r>
            <a:br>
              <a:rPr lang="en-US" dirty="0"/>
            </a:br>
            <a:r>
              <a:rPr lang="en-US" b="1" dirty="0"/>
              <a:t>Observation</a:t>
            </a:r>
            <a:r>
              <a:rPr lang="en-US" dirty="0"/>
              <a:t>: The yearly average step counts show an upward trend, with 2024 reaching the highest average.</a:t>
            </a:r>
            <a:endParaRPr lang="tr-T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D4754D-3043-D8F4-D5E9-7C6BD167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86" y="1089660"/>
            <a:ext cx="6150186" cy="46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CB5E9F-D17F-DCB0-66BC-EE9D03C2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766"/>
            <a:ext cx="9601200" cy="1485900"/>
          </a:xfrm>
        </p:spPr>
        <p:txBody>
          <a:bodyPr/>
          <a:lstStyle/>
          <a:p>
            <a:r>
              <a:rPr lang="tr-TR" dirty="0" err="1"/>
              <a:t>Limitations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9F237F-0A1B-F4A4-45C8-ADEAA512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Limitations: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Data Gaps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Some times in a day had missing step data due to technical issues or not carrying my phone for example while actively playing sports, since I can not carry my phone with me in those times I do not have the data of the times in which I do sports actively. In addition to that I have been in military for one month during this summer and since I can not have my smartphone with me in those times I do not have the data for the time I have been in military.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Bias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Step data may not fully represent physical activity levels, as other activities (e.g., cycling or gym workouts) are not tracked.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Generalizability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Findings are personal and may not apply to others. For example I have been in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erasmus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in previous spring semester so my data in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erasmus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is completely different to my data in Istanbul.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07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B22D4E-B074-50FF-A4D2-1B19DB54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A2B548-A27B-643B-8102-4E097A81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Incorporate Additional Data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Track other health metrics like heart rate, sleep data, and stress levels to gain a more comprehensive view of my well-being.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Automation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Python to automate data cleaning, analysis, and visualization for more efficient updates.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Comparison with Peers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Collect similar data from friends or family to see if trends are consistent.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Behavioral Changes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the insights gained to create healthier habits, such as planning regular walks during exam weeks or playing active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sporgts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during exam weeks or school periods.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2152494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16</TotalTime>
  <Words>628</Words>
  <Application>Microsoft Office PowerPoint</Application>
  <PresentationFormat>Geniş ekran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Franklin Gothic Book</vt:lpstr>
      <vt:lpstr>Kırpma</vt:lpstr>
      <vt:lpstr>DSA 210 PROJECT REPORT</vt:lpstr>
      <vt:lpstr>About My Project</vt:lpstr>
      <vt:lpstr>Data Source</vt:lpstr>
      <vt:lpstr>Findings</vt:lpstr>
      <vt:lpstr>Findings</vt:lpstr>
      <vt:lpstr>Findings</vt:lpstr>
      <vt:lpstr>Findings</vt:lpstr>
      <vt:lpstr>Limitations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210 PROJECT REPORT</dc:title>
  <dc:creator>Huawei</dc:creator>
  <cp:lastModifiedBy>Huawei</cp:lastModifiedBy>
  <cp:revision>1</cp:revision>
  <dcterms:created xsi:type="dcterms:W3CDTF">2025-01-09T13:39:34Z</dcterms:created>
  <dcterms:modified xsi:type="dcterms:W3CDTF">2025-01-09T13:55:47Z</dcterms:modified>
</cp:coreProperties>
</file>