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308" r:id="rId3"/>
    <p:sldId id="262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7" r:id="rId12"/>
    <p:sldId id="348" r:id="rId13"/>
    <p:sldId id="349" r:id="rId14"/>
    <p:sldId id="345" r:id="rId15"/>
    <p:sldId id="372" r:id="rId16"/>
    <p:sldId id="350" r:id="rId17"/>
    <p:sldId id="352" r:id="rId18"/>
    <p:sldId id="353" r:id="rId19"/>
    <p:sldId id="377" r:id="rId20"/>
    <p:sldId id="378" r:id="rId21"/>
    <p:sldId id="373" r:id="rId22"/>
    <p:sldId id="356" r:id="rId23"/>
    <p:sldId id="374" r:id="rId24"/>
    <p:sldId id="375" r:id="rId25"/>
    <p:sldId id="379" r:id="rId26"/>
    <p:sldId id="358" r:id="rId27"/>
    <p:sldId id="359" r:id="rId28"/>
    <p:sldId id="357" r:id="rId29"/>
    <p:sldId id="360" r:id="rId30"/>
    <p:sldId id="361" r:id="rId31"/>
    <p:sldId id="376" r:id="rId32"/>
    <p:sldId id="362" r:id="rId33"/>
    <p:sldId id="363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2" roundtripDataSignature="AMtx7mjN2mehRNgxIPN7nZ03pax5nmsf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64"/>
    <p:restoredTop sz="94113"/>
  </p:normalViewPr>
  <p:slideViewPr>
    <p:cSldViewPr snapToGrid="0" snapToObjects="1">
      <p:cViewPr>
        <p:scale>
          <a:sx n="93" d="100"/>
          <a:sy n="93" d="100"/>
        </p:scale>
        <p:origin x="75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220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6884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1568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3140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6093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6042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7645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8053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10519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760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08399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62419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61956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9285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2753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51119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84588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9819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46564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59070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1077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9351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77932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06287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6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653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7799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0603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2241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3693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814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10800000" flipH="1">
            <a:off x="0" y="4232727"/>
            <a:ext cx="12192000" cy="45719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503103" y="5484586"/>
            <a:ext cx="21595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800" b="1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6662669" y="5484586"/>
            <a:ext cx="11592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err="1">
                <a:solidFill>
                  <a:schemeClr val="dk1"/>
                </a:solidFill>
              </a:rPr>
              <a:t>강미지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4669536" y="3607351"/>
            <a:ext cx="291946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A5A5A5"/>
                </a:solidFill>
              </a:rPr>
              <a:t>Django CRUD </a:t>
            </a:r>
            <a:r>
              <a:rPr lang="ko-KR" altLang="en-US" sz="2400" b="1" dirty="0">
                <a:solidFill>
                  <a:srgbClr val="A5A5A5"/>
                </a:solidFill>
              </a:rPr>
              <a:t>실습</a:t>
            </a:r>
            <a:endParaRPr dirty="0"/>
          </a:p>
        </p:txBody>
      </p:sp>
      <p:sp>
        <p:nvSpPr>
          <p:cNvPr id="88" name="Google Shape;88;p1"/>
          <p:cNvSpPr txBox="1"/>
          <p:nvPr/>
        </p:nvSpPr>
        <p:spPr>
          <a:xfrm>
            <a:off x="8419786" y="3237978"/>
            <a:ext cx="335492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8번째 </a:t>
            </a:r>
            <a:r>
              <a:rPr lang="en-US" sz="4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세션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1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전공 </a:t>
            </a:r>
            <a:r>
              <a:rPr lang="en-US" altLang="ko-KR" sz="2400" b="1" dirty="0">
                <a:solidFill>
                  <a:schemeClr val="dk1"/>
                </a:solidFill>
              </a:rPr>
              <a:t>CR 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41EB7-C90B-4989-9EAB-19A1934B3511}"/>
              </a:ext>
            </a:extLst>
          </p:cNvPr>
          <p:cNvSpPr txBox="1"/>
          <p:nvPr/>
        </p:nvSpPr>
        <p:spPr>
          <a:xfrm>
            <a:off x="5200546" y="2070978"/>
            <a:ext cx="101105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우선 </a:t>
            </a:r>
            <a:r>
              <a:rPr kumimoji="1" lang="en-US" altLang="ko-KR" sz="2000" b="1" dirty="0"/>
              <a:t>Major</a:t>
            </a:r>
            <a:r>
              <a:rPr kumimoji="1" lang="ko-KR" altLang="en-US" sz="2000" b="1" dirty="0"/>
              <a:t> 모델을 만들어 봅시다</a:t>
            </a:r>
            <a:r>
              <a:rPr kumimoji="1" lang="en-US" altLang="ko-KR" sz="2000" b="1" dirty="0"/>
              <a:t>!</a:t>
            </a:r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field</a:t>
            </a:r>
            <a:r>
              <a:rPr kumimoji="1" lang="ko-KR" altLang="en-US" sz="2000" b="1" dirty="0"/>
              <a:t>에는 이름만 있으면 될 것 같아요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en-US" altLang="ko-KR" sz="1800" dirty="0"/>
              <a:t>Model </a:t>
            </a:r>
            <a:r>
              <a:rPr kumimoji="1" lang="ko-KR" altLang="en-US" sz="1800" dirty="0"/>
              <a:t>변경 후 </a:t>
            </a:r>
            <a:r>
              <a:rPr kumimoji="1" lang="en-US" altLang="ko-KR" sz="1800" dirty="0" err="1"/>
              <a:t>makemigrations</a:t>
            </a:r>
            <a:r>
              <a:rPr kumimoji="1" lang="en-US" altLang="ko-KR" sz="1800" dirty="0"/>
              <a:t> &amp; migrate </a:t>
            </a:r>
            <a:r>
              <a:rPr kumimoji="1" lang="ko-KR" altLang="en-US" sz="1800" dirty="0"/>
              <a:t>잊지 말고 해주세요</a:t>
            </a:r>
            <a:endParaRPr kumimoji="1" lang="en-US" altLang="ko-KR" sz="1800" dirty="0"/>
          </a:p>
          <a:p>
            <a:endParaRPr kumimoji="1" lang="en-US" altLang="ko-KR" sz="20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97A024-40BA-4729-B11C-7DCC8B353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12" y="1682972"/>
            <a:ext cx="4372585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3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1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전공 </a:t>
            </a:r>
            <a:r>
              <a:rPr lang="en-US" altLang="ko-KR" sz="2400" b="1" dirty="0">
                <a:solidFill>
                  <a:schemeClr val="dk1"/>
                </a:solidFill>
              </a:rPr>
              <a:t>CR 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41EB7-C90B-4989-9EAB-19A1934B3511}"/>
              </a:ext>
            </a:extLst>
          </p:cNvPr>
          <p:cNvSpPr txBox="1"/>
          <p:nvPr/>
        </p:nvSpPr>
        <p:spPr>
          <a:xfrm>
            <a:off x="5200546" y="2424921"/>
            <a:ext cx="10110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다음으로 전공 추가 페이지를 만듭시다</a:t>
            </a:r>
            <a:endParaRPr kumimoji="1" lang="en-US" altLang="ko-KR" sz="2000" b="1" dirty="0"/>
          </a:p>
          <a:p>
            <a:endParaRPr kumimoji="1" lang="en-US" altLang="ko-KR" sz="20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97A024-40BA-4729-B11C-7DCC8B353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12" y="1682972"/>
            <a:ext cx="4372585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0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1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전공 </a:t>
            </a:r>
            <a:r>
              <a:rPr lang="en-US" altLang="ko-KR" sz="2400" b="1" dirty="0">
                <a:solidFill>
                  <a:schemeClr val="dk1"/>
                </a:solidFill>
              </a:rPr>
              <a:t>CR 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41EB7-C90B-4989-9EAB-19A1934B3511}"/>
              </a:ext>
            </a:extLst>
          </p:cNvPr>
          <p:cNvSpPr txBox="1"/>
          <p:nvPr/>
        </p:nvSpPr>
        <p:spPr>
          <a:xfrm>
            <a:off x="396256" y="1351758"/>
            <a:ext cx="10110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 err="1"/>
              <a:t>이런식으로</a:t>
            </a:r>
            <a:r>
              <a:rPr kumimoji="1" lang="ko-KR" altLang="en-US" sz="2000" b="1" dirty="0"/>
              <a:t> 만들었었죠</a:t>
            </a:r>
            <a:endParaRPr kumimoji="1" lang="en-US" altLang="ko-KR" sz="20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8A14D8-CD44-46E1-89A1-10B6B878A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03" y="1934476"/>
            <a:ext cx="6224561" cy="401934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610092-1337-471D-B467-99988D68E6D0}"/>
              </a:ext>
            </a:extLst>
          </p:cNvPr>
          <p:cNvSpPr/>
          <p:nvPr/>
        </p:nvSpPr>
        <p:spPr>
          <a:xfrm>
            <a:off x="546104" y="4058108"/>
            <a:ext cx="3466949" cy="14885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CC1B43-5012-40D9-A773-0C0C473F3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589" y="1958800"/>
            <a:ext cx="5872572" cy="410967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C2D802-1FCE-4D95-BCD5-16355A6539B2}"/>
              </a:ext>
            </a:extLst>
          </p:cNvPr>
          <p:cNvSpPr/>
          <p:nvPr/>
        </p:nvSpPr>
        <p:spPr>
          <a:xfrm>
            <a:off x="7039873" y="3636350"/>
            <a:ext cx="4453922" cy="20095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1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전공 </a:t>
            </a:r>
            <a:r>
              <a:rPr lang="en-US" altLang="ko-KR" sz="2400" b="1" dirty="0">
                <a:solidFill>
                  <a:schemeClr val="dk1"/>
                </a:solidFill>
              </a:rPr>
              <a:t>CR 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41EB7-C90B-4989-9EAB-19A1934B3511}"/>
              </a:ext>
            </a:extLst>
          </p:cNvPr>
          <p:cNvSpPr txBox="1"/>
          <p:nvPr/>
        </p:nvSpPr>
        <p:spPr>
          <a:xfrm>
            <a:off x="396256" y="1351758"/>
            <a:ext cx="10110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추가할 필드가 많아질 수록 코드가 많이 늘어나네요</a:t>
            </a:r>
            <a:endParaRPr kumimoji="1" lang="en-US" altLang="ko-KR" sz="20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8A14D8-CD44-46E1-89A1-10B6B878A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03" y="1934476"/>
            <a:ext cx="6224561" cy="401934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610092-1337-471D-B467-99988D68E6D0}"/>
              </a:ext>
            </a:extLst>
          </p:cNvPr>
          <p:cNvSpPr/>
          <p:nvPr/>
        </p:nvSpPr>
        <p:spPr>
          <a:xfrm>
            <a:off x="546104" y="4058108"/>
            <a:ext cx="3466949" cy="14885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CC1B43-5012-40D9-A773-0C0C473F3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589" y="1958800"/>
            <a:ext cx="5872572" cy="410967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C2D802-1FCE-4D95-BCD5-16355A6539B2}"/>
              </a:ext>
            </a:extLst>
          </p:cNvPr>
          <p:cNvSpPr/>
          <p:nvPr/>
        </p:nvSpPr>
        <p:spPr>
          <a:xfrm>
            <a:off x="7039873" y="3636350"/>
            <a:ext cx="4453922" cy="20095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212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어느정도 자동으로 </a:t>
            </a:r>
            <a:r>
              <a:rPr lang="en-US" altLang="ko-KR" sz="2400" b="1" dirty="0">
                <a:solidFill>
                  <a:schemeClr val="dk1"/>
                </a:solidFill>
              </a:rPr>
              <a:t>form</a:t>
            </a:r>
            <a:r>
              <a:rPr lang="ko-KR" altLang="en-US" sz="2400" b="1" dirty="0">
                <a:solidFill>
                  <a:schemeClr val="dk1"/>
                </a:solidFill>
              </a:rPr>
              <a:t>을 만들 수는 없을까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forms.py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2EA87B-6C90-4E46-8A67-5AA77CF4F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963" y="1805574"/>
            <a:ext cx="5738037" cy="38974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C23391-CA29-4204-B0C1-3FA4C14FF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41" y="1733107"/>
            <a:ext cx="6224561" cy="401934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E48F8A7-8D13-4A8F-89D9-2E69F21ED13E}"/>
              </a:ext>
            </a:extLst>
          </p:cNvPr>
          <p:cNvSpPr/>
          <p:nvPr/>
        </p:nvSpPr>
        <p:spPr>
          <a:xfrm>
            <a:off x="584055" y="3827721"/>
            <a:ext cx="3466949" cy="14885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4F7725-6334-4F54-A0BF-50138161B77A}"/>
              </a:ext>
            </a:extLst>
          </p:cNvPr>
          <p:cNvSpPr/>
          <p:nvPr/>
        </p:nvSpPr>
        <p:spPr>
          <a:xfrm>
            <a:off x="7021269" y="4008474"/>
            <a:ext cx="2548034" cy="97819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A43EDE3-F026-46A0-ADF0-FFB7B8DC9F22}"/>
              </a:ext>
            </a:extLst>
          </p:cNvPr>
          <p:cNvSpPr/>
          <p:nvPr/>
        </p:nvSpPr>
        <p:spPr>
          <a:xfrm>
            <a:off x="5385489" y="3845495"/>
            <a:ext cx="1244009" cy="1141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84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5" y="375425"/>
            <a:ext cx="617825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dk1"/>
                </a:solidFill>
              </a:rPr>
              <a:t>forms.py</a:t>
            </a:r>
            <a:r>
              <a:rPr lang="ko-KR" altLang="en-US" sz="2400" b="1" dirty="0">
                <a:solidFill>
                  <a:schemeClr val="dk1"/>
                </a:solidFill>
              </a:rPr>
              <a:t>를 이용해서 추가 페이지 만들기</a:t>
            </a:r>
            <a:endParaRPr lang="ko-KR" altLang="en-US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77338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396256" y="1526347"/>
            <a:ext cx="101105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0.   Major model</a:t>
            </a:r>
            <a:r>
              <a:rPr kumimoji="1" lang="ko-KR" altLang="en-US" sz="2000" b="1" dirty="0"/>
              <a:t> 생성</a:t>
            </a:r>
            <a:r>
              <a:rPr kumimoji="1" lang="en-US" altLang="ko-KR" sz="2000" b="1" dirty="0"/>
              <a:t>(M)</a:t>
            </a:r>
            <a:r>
              <a:rPr kumimoji="1" lang="en-US" altLang="ko-KR" sz="2000" dirty="0"/>
              <a:t> </a:t>
            </a:r>
            <a:r>
              <a:rPr kumimoji="1" lang="en-US" altLang="ko-KR" sz="1600" dirty="0"/>
              <a:t>– </a:t>
            </a:r>
            <a:r>
              <a:rPr kumimoji="1" lang="ko-KR" altLang="en-US" sz="1600" dirty="0"/>
              <a:t>이미 했습니다</a:t>
            </a:r>
            <a:endParaRPr kumimoji="1" lang="en-US" altLang="ko-KR" sz="1600" dirty="0"/>
          </a:p>
          <a:p>
            <a:pPr marL="457200" indent="-457200">
              <a:buAutoNum type="arabicPeriod"/>
            </a:pPr>
            <a:r>
              <a:rPr kumimoji="1" lang="en-US" altLang="ko-KR" sz="2000" b="1" dirty="0" err="1"/>
              <a:t>subjectApp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하단에 </a:t>
            </a:r>
            <a:r>
              <a:rPr kumimoji="1" lang="en-US" altLang="ko-KR" sz="2000" b="1" dirty="0"/>
              <a:t>forms.py</a:t>
            </a:r>
            <a:r>
              <a:rPr kumimoji="1" lang="ko-KR" altLang="en-US" sz="2000" b="1" dirty="0"/>
              <a:t> 생성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addMajor.html </a:t>
            </a:r>
            <a:r>
              <a:rPr kumimoji="1" lang="ko-KR" altLang="en-US" sz="2000" b="1" dirty="0"/>
              <a:t>생성 </a:t>
            </a:r>
            <a:r>
              <a:rPr kumimoji="1" lang="en-US" altLang="ko-KR" sz="2000" b="1" dirty="0"/>
              <a:t>(T)</a:t>
            </a:r>
          </a:p>
          <a:p>
            <a:pPr marL="457200" indent="-457200">
              <a:buFont typeface="Arial"/>
              <a:buAutoNum type="arabicPeriod"/>
            </a:pPr>
            <a:r>
              <a:rPr kumimoji="1" lang="en-US" altLang="ko-KR" sz="2000" b="1" dirty="0"/>
              <a:t>views.py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/>
              <a:t>forms.py</a:t>
            </a:r>
            <a:r>
              <a:rPr kumimoji="1" lang="ko-KR" altLang="en-US" sz="2000" b="1" dirty="0"/>
              <a:t>를 이용해서 </a:t>
            </a:r>
            <a:r>
              <a:rPr kumimoji="1" lang="en-US" altLang="ko-KR" sz="2000" b="1" dirty="0"/>
              <a:t>view</a:t>
            </a:r>
            <a:r>
              <a:rPr kumimoji="1" lang="ko-KR" altLang="en-US" sz="2000" b="1" dirty="0"/>
              <a:t>작성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urls.py</a:t>
            </a:r>
            <a:r>
              <a:rPr kumimoji="1" lang="ko-KR" altLang="en-US" sz="2000" b="1" dirty="0"/>
              <a:t>에 해당 </a:t>
            </a:r>
            <a:r>
              <a:rPr kumimoji="1" lang="en-US" altLang="ko-KR" sz="2000" b="1" dirty="0" err="1"/>
              <a:t>url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생성</a:t>
            </a:r>
            <a:endParaRPr kumimoji="1" lang="en-US" altLang="ko-KR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DEDD14-87BB-476D-8FD3-BDBBE672E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962" y="240309"/>
            <a:ext cx="2505425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52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5" y="375425"/>
            <a:ext cx="617825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ko-KR" sz="2400" b="1" dirty="0" err="1"/>
              <a:t>subjectApp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하단에 </a:t>
            </a:r>
            <a:r>
              <a:rPr kumimoji="1" lang="en-US" altLang="ko-KR" sz="2400" b="1" dirty="0"/>
              <a:t>forms.py</a:t>
            </a:r>
            <a:r>
              <a:rPr kumimoji="1" lang="ko-KR" altLang="en-US" sz="2400" b="1" dirty="0"/>
              <a:t> 생성</a:t>
            </a:r>
            <a:endParaRPr kumimoji="1" lang="en-US" altLang="ko-KR" sz="2400" b="1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30097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Form</a:t>
            </a:r>
            <a:r>
              <a:rPr lang="ko-KR" altLang="en-US" dirty="0"/>
              <a:t>을 작성해 봅시다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F99EE8-3B63-4A3A-AE31-C258FB9E8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3" y="2589141"/>
            <a:ext cx="12192000" cy="21570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531685F-A548-4C1B-B971-56BFBB09E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63" y="1246719"/>
            <a:ext cx="3629532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37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5" y="375425"/>
            <a:ext cx="617825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kumimoji="1" lang="en-US" altLang="ko-KR" sz="2400" b="1" dirty="0"/>
              <a:t>2. addMajor.html </a:t>
            </a:r>
            <a:r>
              <a:rPr kumimoji="1" lang="ko-KR" altLang="en-US" sz="2400" b="1" dirty="0"/>
              <a:t>생성 </a:t>
            </a:r>
            <a:r>
              <a:rPr kumimoji="1" lang="en-US" altLang="ko-KR" sz="2400" b="1" dirty="0"/>
              <a:t>(T)</a:t>
            </a:r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30097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코드가 짧아졌네요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0DF021-7D79-42C4-B90F-CF637D380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806" y="934084"/>
            <a:ext cx="8516971" cy="564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62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5" y="375425"/>
            <a:ext cx="807084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kumimoji="1" lang="en-US" altLang="ko-KR" sz="2400" b="1" dirty="0"/>
              <a:t>3. views.py</a:t>
            </a:r>
            <a:r>
              <a:rPr kumimoji="1" lang="ko-KR" altLang="en-US" sz="2400" b="1" dirty="0"/>
              <a:t>에 </a:t>
            </a:r>
            <a:r>
              <a:rPr kumimoji="1" lang="en-US" altLang="ko-KR" sz="2400" b="1" dirty="0"/>
              <a:t>forms.py</a:t>
            </a:r>
            <a:r>
              <a:rPr kumimoji="1" lang="ko-KR" altLang="en-US" sz="2400" b="1" dirty="0"/>
              <a:t>를 이용해서 </a:t>
            </a:r>
            <a:r>
              <a:rPr kumimoji="1" lang="en-US" altLang="ko-KR" sz="2400" b="1" dirty="0"/>
              <a:t>view</a:t>
            </a:r>
            <a:r>
              <a:rPr kumimoji="1" lang="ko-KR" altLang="en-US" sz="2400" b="1" dirty="0"/>
              <a:t>작성</a:t>
            </a:r>
            <a:endParaRPr kumimoji="1" lang="en-US" altLang="ko-KR" sz="2400" b="1" dirty="0"/>
          </a:p>
          <a:p>
            <a:endParaRPr kumimoji="1" lang="en-US" altLang="ko-KR" sz="2400" b="1" dirty="0"/>
          </a:p>
          <a:p>
            <a:endParaRPr kumimoji="1" lang="en-US" altLang="ko-KR" sz="2400" b="1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474855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Form</a:t>
            </a:r>
            <a:r>
              <a:rPr lang="ko-KR" altLang="en-US" dirty="0"/>
              <a:t>을 이용하기로 했으니 </a:t>
            </a:r>
            <a:r>
              <a:rPr lang="en-US" altLang="ko-KR" dirty="0" err="1"/>
              <a:t>CreateView</a:t>
            </a:r>
            <a:r>
              <a:rPr lang="ko-KR" altLang="en-US" dirty="0"/>
              <a:t>를 이용합시다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EF5754-1043-4C14-974C-89A1724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10" y="3585916"/>
            <a:ext cx="5029902" cy="190526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6382B7A-49BE-4F4F-BED7-6B6385B7B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56" y="1422780"/>
            <a:ext cx="7249537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6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5" y="375425"/>
            <a:ext cx="617825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kumimoji="1" lang="en-US" altLang="ko-KR" sz="2400" b="1" dirty="0"/>
              <a:t>4. urls.py</a:t>
            </a:r>
            <a:r>
              <a:rPr kumimoji="1" lang="ko-KR" altLang="en-US" sz="2400" b="1" dirty="0"/>
              <a:t>에 해당 </a:t>
            </a:r>
            <a:r>
              <a:rPr kumimoji="1" lang="en-US" altLang="ko-KR" sz="2400" b="1" dirty="0" err="1"/>
              <a:t>url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생성</a:t>
            </a:r>
            <a:endParaRPr kumimoji="1" lang="en-US" altLang="ko-KR" sz="2400" b="1" dirty="0"/>
          </a:p>
          <a:p>
            <a:endParaRPr kumimoji="1" lang="en-US" altLang="ko-KR" sz="2400" b="1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30097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urls.py </a:t>
            </a:r>
            <a:r>
              <a:rPr lang="ko-KR" altLang="en-US" dirty="0"/>
              <a:t>약간 방법이 달라졌어요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7026B6A-7E5F-4582-9201-38ED8E48D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56" y="1553900"/>
            <a:ext cx="5315692" cy="13527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D3F0A7F-75B2-4A85-97A5-DFF352D41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12" y="3147429"/>
            <a:ext cx="8278380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2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5" y="375425"/>
            <a:ext cx="609319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드디어 </a:t>
            </a:r>
            <a:r>
              <a:rPr lang="en-US" altLang="ko-KR" sz="2400" b="1" dirty="0">
                <a:solidFill>
                  <a:schemeClr val="dk1"/>
                </a:solidFill>
              </a:rPr>
              <a:t>CRUD</a:t>
            </a:r>
            <a:r>
              <a:rPr lang="ko-KR" altLang="en-US" sz="2400" b="1" dirty="0">
                <a:solidFill>
                  <a:schemeClr val="dk1"/>
                </a:solidFill>
              </a:rPr>
              <a:t>를 다 배웠습니다</a:t>
            </a:r>
            <a:r>
              <a:rPr lang="en-US" altLang="ko-KR" sz="2400" b="1" dirty="0">
                <a:solidFill>
                  <a:schemeClr val="dk1"/>
                </a:solidFill>
              </a:rPr>
              <a:t>~!</a:t>
            </a:r>
            <a:endParaRPr lang="ko-KR" altLang="en-US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96721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create</a:t>
            </a:r>
            <a:r>
              <a:rPr lang="ko-KR" altLang="en-US" b="1" dirty="0">
                <a:solidFill>
                  <a:srgbClr val="7F7F7F"/>
                </a:solidFill>
              </a:rPr>
              <a:t> </a:t>
            </a:r>
            <a:r>
              <a:rPr lang="en-US" altLang="ko-KR" b="1" dirty="0">
                <a:solidFill>
                  <a:srgbClr val="7F7F7F"/>
                </a:solidFill>
              </a:rPr>
              <a:t>&amp;</a:t>
            </a:r>
            <a:r>
              <a:rPr lang="ko-KR" altLang="en-US" b="1" dirty="0">
                <a:solidFill>
                  <a:srgbClr val="7F7F7F"/>
                </a:solidFill>
              </a:rPr>
              <a:t> </a:t>
            </a:r>
            <a:r>
              <a:rPr lang="en-US" altLang="ko-KR" b="1" dirty="0">
                <a:solidFill>
                  <a:srgbClr val="7F7F7F"/>
                </a:solidFill>
              </a:rPr>
              <a:t>read &amp; </a:t>
            </a:r>
            <a:r>
              <a:rPr lang="en-US" b="1" dirty="0">
                <a:solidFill>
                  <a:srgbClr val="7F7F7F"/>
                </a:solidFill>
              </a:rPr>
              <a:t>update &amp; delete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49D7A3-E13F-494A-B184-A2937EDD5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246" y="1470454"/>
            <a:ext cx="7373258" cy="384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10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77338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read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70258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396256" y="1526347"/>
            <a:ext cx="101105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추가한 전공들을 보기 위한 페이지를 만듭시다</a:t>
            </a:r>
            <a:r>
              <a:rPr kumimoji="1" lang="en-US" altLang="ko-KR" sz="2000" b="1" dirty="0"/>
              <a:t>.</a:t>
            </a:r>
          </a:p>
          <a:p>
            <a:endParaRPr kumimoji="1" lang="en-US" altLang="ko-KR" sz="2000" b="1" dirty="0"/>
          </a:p>
          <a:p>
            <a:r>
              <a:rPr kumimoji="1" lang="ko-KR" altLang="en-US" sz="2000" b="1" dirty="0" err="1"/>
              <a:t>할일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home.html</a:t>
            </a:r>
            <a:r>
              <a:rPr kumimoji="1" lang="ko-KR" altLang="en-US" sz="2000" b="1" dirty="0"/>
              <a:t>생성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Views.py 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/>
              <a:t>home</a:t>
            </a:r>
            <a:r>
              <a:rPr kumimoji="1" lang="ko-KR" altLang="en-US" sz="2000" b="1" dirty="0"/>
              <a:t>함수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작성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 err="1"/>
              <a:t>Url</a:t>
            </a:r>
            <a:r>
              <a:rPr kumimoji="1" lang="ko-KR" altLang="en-US" sz="2000" b="1" dirty="0"/>
              <a:t> 연결</a:t>
            </a:r>
            <a:endParaRPr kumimoji="1" lang="en-US" altLang="ko-KR" sz="2000" b="1" dirty="0"/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진짜 실습 </a:t>
            </a:r>
            <a:r>
              <a:rPr lang="en-US" altLang="ko-KR" sz="2400" b="1" dirty="0">
                <a:solidFill>
                  <a:schemeClr val="dk1"/>
                </a:solidFill>
              </a:rPr>
              <a:t>1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전공 </a:t>
            </a:r>
            <a:r>
              <a:rPr lang="en-US" altLang="ko-KR" sz="2400" b="1" dirty="0">
                <a:solidFill>
                  <a:schemeClr val="dk1"/>
                </a:solidFill>
              </a:rPr>
              <a:t>CR (</a:t>
            </a:r>
            <a:r>
              <a:rPr lang="ko-KR" altLang="en-US" sz="2400" b="1" dirty="0">
                <a:solidFill>
                  <a:schemeClr val="dk1"/>
                </a:solidFill>
              </a:rPr>
              <a:t>시간상 </a:t>
            </a:r>
            <a:r>
              <a:rPr lang="en-US" altLang="ko-KR" sz="2400" b="1" dirty="0">
                <a:solidFill>
                  <a:schemeClr val="dk1"/>
                </a:solidFill>
              </a:rPr>
              <a:t>UD</a:t>
            </a:r>
            <a:r>
              <a:rPr lang="ko-KR" altLang="en-US" sz="2400" b="1" dirty="0">
                <a:solidFill>
                  <a:schemeClr val="dk1"/>
                </a:solidFill>
              </a:rPr>
              <a:t>는 생략</a:t>
            </a:r>
            <a:r>
              <a:rPr lang="en-US" altLang="ko-KR" sz="2400" b="1" dirty="0">
                <a:solidFill>
                  <a:schemeClr val="dk1"/>
                </a:solidFill>
              </a:rPr>
              <a:t>..</a:t>
            </a:r>
            <a:r>
              <a:rPr lang="ko-KR" altLang="en-US" sz="2400" b="1" dirty="0">
                <a:solidFill>
                  <a:schemeClr val="dk1"/>
                </a:solidFill>
              </a:rPr>
              <a:t>일까요</a:t>
            </a:r>
            <a:r>
              <a:rPr lang="en-US" altLang="ko-KR" sz="2400" b="1" dirty="0">
                <a:solidFill>
                  <a:schemeClr val="dk1"/>
                </a:solidFill>
              </a:rPr>
              <a:t>)</a:t>
            </a: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049C5D-DD07-44DD-A3D0-3012C34D6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540" y="1994882"/>
            <a:ext cx="2765200" cy="3485133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1F1B5D-5314-4AB1-A21E-AF2F6CA31C84}"/>
              </a:ext>
            </a:extLst>
          </p:cNvPr>
          <p:cNvSpPr txBox="1"/>
          <p:nvPr/>
        </p:nvSpPr>
        <p:spPr>
          <a:xfrm>
            <a:off x="7279297" y="5750186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/>
              <a:t>전공을 추가하면 이렇게 됩니다</a:t>
            </a:r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C73744-29DD-480A-B1D5-1E37543A2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852" y="3583559"/>
            <a:ext cx="4182854" cy="2498093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45793B-F440-4E71-8E36-93E9542AF13A}"/>
              </a:ext>
            </a:extLst>
          </p:cNvPr>
          <p:cNvSpPr txBox="1"/>
          <p:nvPr/>
        </p:nvSpPr>
        <p:spPr>
          <a:xfrm>
            <a:off x="2299959" y="5536337"/>
            <a:ext cx="3902030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runserver</a:t>
            </a:r>
            <a:r>
              <a:rPr lang="ko-KR" altLang="en-US" dirty="0"/>
              <a:t>해서 이렇게 나오는지 확인해주세요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3C181-70BD-4DA0-88A7-71CDCF166E25}"/>
              </a:ext>
            </a:extLst>
          </p:cNvPr>
          <p:cNvSpPr txBox="1"/>
          <p:nvPr/>
        </p:nvSpPr>
        <p:spPr>
          <a:xfrm>
            <a:off x="3663276" y="4463852"/>
            <a:ext cx="2749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/>
              <a:t>전공추가를 누르면</a:t>
            </a:r>
            <a:endParaRPr lang="en-US" altLang="ko-KR" sz="1800" b="1" dirty="0"/>
          </a:p>
          <a:p>
            <a:pPr algn="ctr"/>
            <a:r>
              <a:rPr lang="en-US" altLang="ko-KR" sz="1800" b="1" dirty="0"/>
              <a:t>addMajor.html</a:t>
            </a:r>
            <a:r>
              <a:rPr lang="ko-KR" altLang="en-US" sz="1800" b="1" dirty="0"/>
              <a:t>이 뜨도록</a:t>
            </a:r>
            <a:endParaRPr lang="en-US" altLang="ko-KR" sz="1800" b="1" dirty="0"/>
          </a:p>
          <a:p>
            <a:pPr algn="ctr"/>
            <a:r>
              <a:rPr lang="ko-KR" altLang="en-US" sz="1800" b="1" dirty="0"/>
              <a:t>링크로 연결해 주세요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F19B892-DD2C-46B7-A1BE-ED8CD44AAE56}"/>
              </a:ext>
            </a:extLst>
          </p:cNvPr>
          <p:cNvSpPr/>
          <p:nvPr/>
        </p:nvSpPr>
        <p:spPr>
          <a:xfrm rot="19120739">
            <a:off x="8921620" y="2187776"/>
            <a:ext cx="1631131" cy="804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DA7E775-4E35-4758-9EB7-6275E4CDE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4372" y="234322"/>
            <a:ext cx="2384900" cy="1480820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252401-360F-443E-A27F-5B4F1674B08C}"/>
              </a:ext>
            </a:extLst>
          </p:cNvPr>
          <p:cNvSpPr txBox="1"/>
          <p:nvPr/>
        </p:nvSpPr>
        <p:spPr>
          <a:xfrm>
            <a:off x="3889114" y="2148111"/>
            <a:ext cx="3419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+ 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home.html</a:t>
            </a:r>
            <a:r>
              <a:rPr lang="ko-KR" altLang="en-US" sz="1200" b="1" dirty="0"/>
              <a:t>에서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전공 추가를 클릭하면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addMajor.html</a:t>
            </a:r>
            <a:r>
              <a:rPr lang="ko-KR" altLang="en-US" sz="1200" b="1" dirty="0"/>
              <a:t>로 연결되게 링크를 걸어주세요</a:t>
            </a:r>
          </a:p>
        </p:txBody>
      </p:sp>
    </p:spTree>
    <p:extLst>
      <p:ext uri="{BB962C8B-B14F-4D97-AF65-F5344CB8AC3E}">
        <p14:creationId xmlns:p14="http://schemas.microsoft.com/office/powerpoint/2010/main" val="210831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77338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read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396256" y="1526347"/>
            <a:ext cx="101105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추가한 과목들을 보기 위한 페이지를 만듭시다</a:t>
            </a:r>
            <a:r>
              <a:rPr kumimoji="1" lang="en-US" altLang="ko-KR" sz="2000" b="1" dirty="0"/>
              <a:t>.</a:t>
            </a:r>
          </a:p>
          <a:p>
            <a:r>
              <a:rPr kumimoji="1" lang="ko-KR" altLang="en-US" sz="2000" b="1" dirty="0"/>
              <a:t>우선 </a:t>
            </a:r>
            <a:r>
              <a:rPr kumimoji="1" lang="en-US" altLang="ko-KR" sz="2000" b="1" dirty="0"/>
              <a:t>Read </a:t>
            </a:r>
            <a:r>
              <a:rPr kumimoji="1" lang="ko-KR" altLang="en-US" sz="2000" b="1" dirty="0"/>
              <a:t>부터</a:t>
            </a:r>
            <a:r>
              <a:rPr kumimoji="1" lang="en-US" altLang="ko-KR" sz="2000" b="1" dirty="0"/>
              <a:t>!</a:t>
            </a:r>
          </a:p>
          <a:p>
            <a:endParaRPr kumimoji="1" lang="en-US" altLang="ko-KR" sz="2000" b="1" dirty="0"/>
          </a:p>
          <a:p>
            <a:r>
              <a:rPr kumimoji="1" lang="ko-KR" altLang="en-US" sz="2000" b="1" dirty="0" err="1"/>
              <a:t>할일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Subject model</a:t>
            </a:r>
            <a:r>
              <a:rPr kumimoji="1" lang="ko-KR" altLang="en-US" sz="2000" b="1" dirty="0"/>
              <a:t>생성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home.html</a:t>
            </a:r>
            <a:r>
              <a:rPr kumimoji="1" lang="ko-KR" altLang="en-US" sz="2000" b="1" dirty="0"/>
              <a:t>에 코드 추가하기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Views.py</a:t>
            </a:r>
            <a:r>
              <a:rPr kumimoji="1" lang="ko-KR" altLang="en-US" sz="2000" b="1" dirty="0"/>
              <a:t>의 </a:t>
            </a:r>
            <a:r>
              <a:rPr kumimoji="1" lang="en-US" altLang="ko-KR" sz="2000" b="1" dirty="0"/>
              <a:t>home</a:t>
            </a:r>
            <a:r>
              <a:rPr kumimoji="1" lang="ko-KR" altLang="en-US" sz="2000" b="1" dirty="0"/>
              <a:t>함수에 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코드 추가하기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 err="1"/>
              <a:t>Url</a:t>
            </a:r>
            <a:r>
              <a:rPr kumimoji="1" lang="ko-KR" altLang="en-US" sz="2000" b="1" dirty="0"/>
              <a:t> 연결</a:t>
            </a:r>
            <a:r>
              <a:rPr kumimoji="1" lang="en-US" altLang="ko-KR" sz="2000" dirty="0"/>
              <a:t> </a:t>
            </a:r>
            <a:r>
              <a:rPr kumimoji="1" lang="en-US" altLang="ko-KR" dirty="0"/>
              <a:t>– </a:t>
            </a:r>
            <a:r>
              <a:rPr kumimoji="1" lang="ko-KR" altLang="en-US" dirty="0"/>
              <a:t>이미 했습니다</a:t>
            </a:r>
            <a:endParaRPr kumimoji="1" lang="en-US" altLang="ko-KR" b="1" dirty="0"/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3C181-70BD-4DA0-88A7-71CDCF166E25}"/>
              </a:ext>
            </a:extLst>
          </p:cNvPr>
          <p:cNvSpPr txBox="1"/>
          <p:nvPr/>
        </p:nvSpPr>
        <p:spPr>
          <a:xfrm>
            <a:off x="2070412" y="4130984"/>
            <a:ext cx="52501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Subject</a:t>
            </a:r>
            <a:r>
              <a:rPr lang="ko-KR" altLang="en-US" sz="1600" b="1" dirty="0"/>
              <a:t> 라는 모델에는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과목이름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소속학과</a:t>
            </a:r>
            <a:r>
              <a:rPr lang="en-US" altLang="ko-KR" sz="1600" b="1" dirty="0"/>
              <a:t>/</a:t>
            </a:r>
            <a:r>
              <a:rPr lang="ko-KR" altLang="en-US" sz="1600" b="1" dirty="0" err="1"/>
              <a:t>교수님이름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메모가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필요할 것 같아요</a:t>
            </a:r>
            <a:endParaRPr lang="en-US" altLang="ko-KR" sz="1600" b="1" dirty="0"/>
          </a:p>
          <a:p>
            <a:pPr algn="ctr"/>
            <a:endParaRPr lang="en-US" altLang="ko-KR" sz="1600" b="1" dirty="0"/>
          </a:p>
          <a:p>
            <a:pPr algn="ctr"/>
            <a:r>
              <a:rPr lang="ko-KR" altLang="en-US" sz="1600" b="1" dirty="0"/>
              <a:t>소속학과는 </a:t>
            </a:r>
            <a:r>
              <a:rPr lang="en-US" altLang="ko-KR" sz="1600" b="1" dirty="0"/>
              <a:t>Major </a:t>
            </a:r>
            <a:r>
              <a:rPr lang="ko-KR" altLang="en-US" sz="1600" b="1" dirty="0"/>
              <a:t>모델을 </a:t>
            </a:r>
            <a:r>
              <a:rPr lang="en-US" altLang="ko-KR" sz="1600" b="1" dirty="0"/>
              <a:t>foreign key</a:t>
            </a:r>
            <a:r>
              <a:rPr lang="ko-KR" altLang="en-US" sz="1600" b="1" dirty="0"/>
              <a:t>로 사용해 봅시다</a:t>
            </a:r>
            <a:endParaRPr lang="en-US" altLang="ko-KR" sz="1600" b="1" dirty="0"/>
          </a:p>
          <a:p>
            <a:pPr algn="ctr"/>
            <a:endParaRPr lang="en-US" altLang="ko-KR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F1B5D-5314-4AB1-A21E-AF2F6CA31C84}"/>
              </a:ext>
            </a:extLst>
          </p:cNvPr>
          <p:cNvSpPr txBox="1"/>
          <p:nvPr/>
        </p:nvSpPr>
        <p:spPr>
          <a:xfrm>
            <a:off x="5968915" y="32533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/>
              <a:t>home.html</a:t>
            </a:r>
            <a:endParaRPr lang="ko-KR" altLang="en-US" sz="18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9A90684-5FB0-453E-95F6-0262C6177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960" y="184484"/>
            <a:ext cx="3233295" cy="6482575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09500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77338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396256" y="1526347"/>
            <a:ext cx="101105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이제 과목을 추가할 수 있는 페이지를 만듭시다</a:t>
            </a:r>
            <a:r>
              <a:rPr kumimoji="1" lang="en-US" altLang="ko-KR" sz="2000" b="1" dirty="0"/>
              <a:t>.</a:t>
            </a:r>
          </a:p>
          <a:p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ko-KR" altLang="en-US" sz="2000" b="1" dirty="0" err="1"/>
              <a:t>할일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Subject model</a:t>
            </a:r>
            <a:r>
              <a:rPr kumimoji="1" lang="ko-KR" altLang="en-US" sz="2000" b="1" dirty="0"/>
              <a:t>생성 </a:t>
            </a:r>
            <a:r>
              <a:rPr kumimoji="1" lang="en-US" altLang="ko-KR" sz="1600" dirty="0"/>
              <a:t>–</a:t>
            </a:r>
            <a:r>
              <a:rPr kumimoji="1" lang="ko-KR" altLang="en-US" sz="1600" dirty="0"/>
              <a:t>이미 했습니다</a:t>
            </a:r>
            <a:endParaRPr kumimoji="1" lang="en-US" altLang="ko-KR" sz="1600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forms.py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 err="1"/>
              <a:t>SubjectModelForm</a:t>
            </a:r>
            <a:r>
              <a:rPr kumimoji="1" lang="ko-KR" altLang="en-US" sz="2000" b="1" dirty="0"/>
              <a:t> 작성하기</a:t>
            </a:r>
            <a:endParaRPr kumimoji="1" lang="en-US" altLang="ko-KR" sz="2000" b="1" dirty="0"/>
          </a:p>
          <a:p>
            <a:pPr lvl="7"/>
            <a:r>
              <a:rPr kumimoji="1" lang="en-US" altLang="ko-KR" sz="2000" b="1" dirty="0"/>
              <a:t>			</a:t>
            </a:r>
            <a:r>
              <a:rPr kumimoji="1" lang="en-US" altLang="ko-KR" sz="1600" dirty="0"/>
              <a:t>-</a:t>
            </a:r>
            <a:r>
              <a:rPr kumimoji="1" lang="ko-KR" altLang="en-US" sz="1600" dirty="0"/>
              <a:t>같이 해요</a:t>
            </a:r>
            <a:endParaRPr kumimoji="1" lang="en-US" altLang="ko-KR" sz="2000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addSubject.html</a:t>
            </a:r>
            <a:r>
              <a:rPr kumimoji="1" lang="ko-KR" altLang="en-US" sz="2000" b="1" dirty="0"/>
              <a:t> 작성하기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	</a:t>
            </a:r>
            <a:r>
              <a:rPr kumimoji="1" lang="ko-KR" altLang="en-US" sz="1600" b="1" dirty="0"/>
              <a:t>아까 만든</a:t>
            </a:r>
            <a:r>
              <a:rPr kumimoji="1" lang="en-US" altLang="ko-KR" sz="1600" b="1" dirty="0"/>
              <a:t>addMajor.html</a:t>
            </a:r>
            <a:r>
              <a:rPr kumimoji="1" lang="ko-KR" altLang="en-US" sz="1600" b="1" dirty="0"/>
              <a:t>을 참고해서 만들어 보세요</a:t>
            </a:r>
            <a:endParaRPr kumimoji="1" lang="en-US" altLang="ko-KR" sz="1600" b="1" dirty="0"/>
          </a:p>
          <a:p>
            <a:r>
              <a:rPr kumimoji="1" lang="en-US" altLang="ko-KR" sz="2000" b="1" dirty="0"/>
              <a:t>3.   Views.py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 err="1"/>
              <a:t>AddSubjectView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만들기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	</a:t>
            </a:r>
            <a:r>
              <a:rPr kumimoji="1" lang="ko-KR" altLang="en-US" sz="1600" b="1" dirty="0"/>
              <a:t>아까 만든</a:t>
            </a:r>
            <a:r>
              <a:rPr kumimoji="1" lang="en-US" altLang="ko-KR" sz="1600" b="1" dirty="0" err="1"/>
              <a:t>AddMajorView</a:t>
            </a:r>
            <a:r>
              <a:rPr kumimoji="1" lang="ko-KR" altLang="en-US" sz="1600" b="1" dirty="0"/>
              <a:t>를 참고해서 만들어 보세요</a:t>
            </a:r>
            <a:endParaRPr kumimoji="1" lang="en-US" altLang="ko-KR" sz="1600" b="1" dirty="0"/>
          </a:p>
          <a:p>
            <a:r>
              <a:rPr kumimoji="1" lang="en-US" altLang="ko-KR" sz="2000" b="1" dirty="0"/>
              <a:t>4.   </a:t>
            </a:r>
            <a:r>
              <a:rPr kumimoji="1" lang="en-US" altLang="ko-KR" sz="2000" b="1" dirty="0" err="1"/>
              <a:t>Url</a:t>
            </a:r>
            <a:r>
              <a:rPr kumimoji="1" lang="ko-KR" altLang="en-US" sz="2000" b="1" dirty="0"/>
              <a:t> 연결</a:t>
            </a:r>
            <a:endParaRPr kumimoji="1" lang="en-US" altLang="ko-KR" sz="2000" b="1" dirty="0"/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3C181-70BD-4DA0-88A7-71CDCF166E25}"/>
              </a:ext>
            </a:extLst>
          </p:cNvPr>
          <p:cNvSpPr txBox="1"/>
          <p:nvPr/>
        </p:nvSpPr>
        <p:spPr>
          <a:xfrm>
            <a:off x="1439002" y="5279735"/>
            <a:ext cx="4621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+ </a:t>
            </a:r>
            <a:r>
              <a:rPr lang="ko-KR" altLang="en-US" sz="1600" b="1" dirty="0"/>
              <a:t>아까 만든 </a:t>
            </a:r>
            <a:r>
              <a:rPr lang="en-US" altLang="ko-KR" sz="1600" b="1" dirty="0"/>
              <a:t>home.html</a:t>
            </a:r>
            <a:r>
              <a:rPr lang="ko-KR" altLang="en-US" sz="1600" b="1" dirty="0"/>
              <a:t>에서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과목 추가를 클릭하면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addSubject.html</a:t>
            </a:r>
            <a:r>
              <a:rPr lang="ko-KR" altLang="en-US" sz="1600" b="1" dirty="0"/>
              <a:t>로 연결되게 링크를 걸어주세요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04EB0D8-34BD-45A1-9895-BA70C9CD9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418" y="1633891"/>
            <a:ext cx="4029517" cy="3613214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51370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429282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kumimoji="1" lang="en-US" altLang="ko-KR" sz="1400" b="1" dirty="0"/>
              <a:t>forms.py </a:t>
            </a:r>
            <a:r>
              <a:rPr kumimoji="1" lang="ko-KR" altLang="en-US" sz="1400" b="1" dirty="0"/>
              <a:t>처음이니까 따라 쳐 봅시다</a:t>
            </a:r>
            <a:r>
              <a:rPr kumimoji="1" lang="en-US" altLang="ko-KR" sz="1400" b="1" dirty="0"/>
              <a:t>~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5451539" y="590848"/>
            <a:ext cx="10110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2000" b="1" dirty="0"/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5E1258-18C2-4456-A26B-DAAA94EC6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002" y="1206381"/>
            <a:ext cx="9485291" cy="517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39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77338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396256" y="1526347"/>
            <a:ext cx="101105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이제 과목을 추가할 수 있는 페이지를 만듭시다</a:t>
            </a:r>
            <a:r>
              <a:rPr kumimoji="1" lang="en-US" altLang="ko-KR" sz="2000" b="1" dirty="0"/>
              <a:t>.</a:t>
            </a:r>
          </a:p>
          <a:p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ko-KR" altLang="en-US" sz="2000" b="1" dirty="0" err="1"/>
              <a:t>할일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Subject model</a:t>
            </a:r>
            <a:r>
              <a:rPr kumimoji="1" lang="ko-KR" altLang="en-US" sz="2000" b="1" dirty="0"/>
              <a:t>생성 </a:t>
            </a:r>
            <a:r>
              <a:rPr kumimoji="1" lang="en-US" altLang="ko-KR" sz="1600" dirty="0"/>
              <a:t>–</a:t>
            </a:r>
            <a:r>
              <a:rPr kumimoji="1" lang="ko-KR" altLang="en-US" sz="1600" dirty="0"/>
              <a:t>이미 했습니다</a:t>
            </a:r>
            <a:endParaRPr kumimoji="1" lang="en-US" altLang="ko-KR" sz="1600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forms.py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 err="1"/>
              <a:t>SubjectModelForm</a:t>
            </a:r>
            <a:r>
              <a:rPr kumimoji="1" lang="ko-KR" altLang="en-US" sz="2000" b="1" dirty="0"/>
              <a:t> 작성하기</a:t>
            </a:r>
            <a:endParaRPr kumimoji="1" lang="en-US" altLang="ko-KR" sz="2000" b="1" dirty="0"/>
          </a:p>
          <a:p>
            <a:pPr lvl="7"/>
            <a:r>
              <a:rPr kumimoji="1" lang="en-US" altLang="ko-KR" sz="2000" b="1" dirty="0"/>
              <a:t>			</a:t>
            </a:r>
            <a:r>
              <a:rPr kumimoji="1" lang="en-US" altLang="ko-KR" sz="1600" dirty="0"/>
              <a:t>-</a:t>
            </a:r>
            <a:r>
              <a:rPr kumimoji="1" lang="ko-KR" altLang="en-US" sz="1600" dirty="0"/>
              <a:t>완료</a:t>
            </a:r>
            <a:endParaRPr kumimoji="1" lang="en-US" altLang="ko-KR" sz="2000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addSubject.html</a:t>
            </a:r>
            <a:r>
              <a:rPr kumimoji="1" lang="ko-KR" altLang="en-US" sz="2000" b="1" dirty="0"/>
              <a:t> 작성하기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	</a:t>
            </a:r>
            <a:r>
              <a:rPr kumimoji="1" lang="ko-KR" altLang="en-US" sz="1600" b="1" dirty="0"/>
              <a:t>아까 만든</a:t>
            </a:r>
            <a:r>
              <a:rPr kumimoji="1" lang="en-US" altLang="ko-KR" sz="1600" b="1" dirty="0"/>
              <a:t>addMajor.html</a:t>
            </a:r>
            <a:r>
              <a:rPr kumimoji="1" lang="ko-KR" altLang="en-US" sz="1600" b="1" dirty="0"/>
              <a:t>을 참고해서 만들어 보세요</a:t>
            </a:r>
            <a:endParaRPr kumimoji="1" lang="en-US" altLang="ko-KR" sz="1600" b="1" dirty="0"/>
          </a:p>
          <a:p>
            <a:r>
              <a:rPr kumimoji="1" lang="en-US" altLang="ko-KR" sz="2000" b="1" dirty="0"/>
              <a:t>3.   Views.py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 err="1"/>
              <a:t>AddSubjectView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만들기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	</a:t>
            </a:r>
            <a:r>
              <a:rPr kumimoji="1" lang="ko-KR" altLang="en-US" sz="1600" b="1" dirty="0"/>
              <a:t>아까 만든</a:t>
            </a:r>
            <a:r>
              <a:rPr kumimoji="1" lang="en-US" altLang="ko-KR" sz="1600" b="1" dirty="0" err="1"/>
              <a:t>AddMajorView</a:t>
            </a:r>
            <a:r>
              <a:rPr kumimoji="1" lang="ko-KR" altLang="en-US" sz="1600" b="1" dirty="0"/>
              <a:t>를 참고해서 만들어 보세요</a:t>
            </a:r>
            <a:endParaRPr kumimoji="1" lang="en-US" altLang="ko-KR" sz="1600" b="1" dirty="0"/>
          </a:p>
          <a:p>
            <a:r>
              <a:rPr kumimoji="1" lang="en-US" altLang="ko-KR" sz="2000" b="1" dirty="0"/>
              <a:t>4.   </a:t>
            </a:r>
            <a:r>
              <a:rPr kumimoji="1" lang="en-US" altLang="ko-KR" sz="2000" b="1" dirty="0" err="1"/>
              <a:t>Url</a:t>
            </a:r>
            <a:r>
              <a:rPr kumimoji="1" lang="ko-KR" altLang="en-US" sz="2000" b="1" dirty="0"/>
              <a:t> 연결</a:t>
            </a:r>
            <a:endParaRPr kumimoji="1" lang="en-US" altLang="ko-KR" sz="2000" b="1" dirty="0"/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3C181-70BD-4DA0-88A7-71CDCF166E25}"/>
              </a:ext>
            </a:extLst>
          </p:cNvPr>
          <p:cNvSpPr txBox="1"/>
          <p:nvPr/>
        </p:nvSpPr>
        <p:spPr>
          <a:xfrm>
            <a:off x="1439002" y="5279735"/>
            <a:ext cx="4621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+ </a:t>
            </a:r>
            <a:r>
              <a:rPr lang="ko-KR" altLang="en-US" sz="1600" b="1" dirty="0"/>
              <a:t>아까 만든 </a:t>
            </a:r>
            <a:r>
              <a:rPr lang="en-US" altLang="ko-KR" sz="1600" b="1" dirty="0"/>
              <a:t>home.html</a:t>
            </a:r>
            <a:r>
              <a:rPr lang="ko-KR" altLang="en-US" sz="1600" b="1" dirty="0"/>
              <a:t>에서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과목 추가를 클릭하면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addSubject.html</a:t>
            </a:r>
            <a:r>
              <a:rPr lang="ko-KR" altLang="en-US" sz="1600" b="1" dirty="0"/>
              <a:t>로 연결되게 링크를 걸어주세요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04EB0D8-34BD-45A1-9895-BA70C9CD9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418" y="1633891"/>
            <a:ext cx="4029517" cy="3613214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0257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77338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04EB0D8-34BD-45A1-9895-BA70C9CD9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90" y="1794787"/>
            <a:ext cx="4029517" cy="3613214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3E855D6-7060-41BF-A935-13E34A139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929" y="1862631"/>
            <a:ext cx="3581900" cy="3286584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EA8043-52E9-47B3-87EE-E7F77CE5DE74}"/>
              </a:ext>
            </a:extLst>
          </p:cNvPr>
          <p:cNvSpPr txBox="1"/>
          <p:nvPr/>
        </p:nvSpPr>
        <p:spPr>
          <a:xfrm>
            <a:off x="3629108" y="6174798"/>
            <a:ext cx="3902030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runserver</a:t>
            </a:r>
            <a:r>
              <a:rPr lang="ko-KR" altLang="en-US" dirty="0"/>
              <a:t>해서 이렇게 나오는지 확인해주세요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03F7A73-CEC3-4402-AC48-5BFAB1A8275D}"/>
              </a:ext>
            </a:extLst>
          </p:cNvPr>
          <p:cNvSpPr/>
          <p:nvPr/>
        </p:nvSpPr>
        <p:spPr>
          <a:xfrm rot="11932819">
            <a:off x="4672795" y="4121684"/>
            <a:ext cx="1922622" cy="804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701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77338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396256" y="1526347"/>
            <a:ext cx="10110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전공 </a:t>
            </a:r>
            <a:r>
              <a:rPr kumimoji="1" lang="en-US" altLang="ko-KR" sz="2000" b="1" dirty="0"/>
              <a:t>2</a:t>
            </a:r>
            <a:r>
              <a:rPr kumimoji="1" lang="ko-KR" altLang="en-US" sz="2000" b="1" dirty="0"/>
              <a:t>개 이상</a:t>
            </a:r>
            <a:endParaRPr kumimoji="1" lang="en-US" altLang="ko-KR" sz="2000" b="1" dirty="0"/>
          </a:p>
          <a:p>
            <a:r>
              <a:rPr kumimoji="1" lang="ko-KR" altLang="en-US" sz="2000" b="1" dirty="0"/>
              <a:t>과목은 </a:t>
            </a:r>
            <a:r>
              <a:rPr kumimoji="1" lang="en-US" altLang="ko-KR" sz="2000" b="1" dirty="0"/>
              <a:t>3</a:t>
            </a:r>
            <a:r>
              <a:rPr kumimoji="1" lang="ko-KR" altLang="en-US" sz="2000" b="1" dirty="0"/>
              <a:t>개정도 추가해봅시다</a:t>
            </a:r>
            <a:r>
              <a:rPr kumimoji="1" lang="en-US" altLang="ko-KR" sz="2000" b="1" dirty="0"/>
              <a:t>~</a:t>
            </a:r>
          </a:p>
          <a:p>
            <a:r>
              <a:rPr kumimoji="1" lang="ko-KR" altLang="en-US" sz="2000" b="1" dirty="0"/>
              <a:t>단</a:t>
            </a:r>
            <a:r>
              <a:rPr kumimoji="1" lang="en-US" altLang="ko-KR" sz="2000" b="1" dirty="0"/>
              <a:t>, </a:t>
            </a:r>
            <a:r>
              <a:rPr kumimoji="1" lang="ko-KR" altLang="en-US" sz="2000" b="1" dirty="0"/>
              <a:t>과목은 전부 같은 전공 과목이면 안됩니다</a:t>
            </a:r>
            <a:r>
              <a:rPr kumimoji="1" lang="en-US" altLang="ko-KR" sz="2000" b="1" dirty="0"/>
              <a:t>.</a:t>
            </a:r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쉬는 시간</a:t>
            </a:r>
            <a:endParaRPr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04EB0D8-34BD-45A1-9895-BA70C9CD9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370" y="2797823"/>
            <a:ext cx="3979002" cy="3567916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570907-AB3C-4454-8B2E-5EC59DA19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960" y="184484"/>
            <a:ext cx="3233295" cy="6482575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3C2BF5D-FD76-A24A-A173-815E5F43C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0"/>
            <a:ext cx="1173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39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77338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read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396256" y="1526347"/>
            <a:ext cx="1011056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나는 컴퓨터학과 수업 전공만 보고 싶은데</a:t>
            </a:r>
            <a:r>
              <a:rPr kumimoji="1" lang="en-US" altLang="ko-KR" sz="2000" b="1" dirty="0"/>
              <a:t>…</a:t>
            </a:r>
          </a:p>
          <a:p>
            <a:endParaRPr kumimoji="1" lang="en-US" altLang="ko-KR" sz="2000" b="1" dirty="0"/>
          </a:p>
          <a:p>
            <a:r>
              <a:rPr kumimoji="1" lang="ko-KR" altLang="en-US" sz="2000" b="1" dirty="0" err="1"/>
              <a:t>할일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endParaRPr kumimoji="1" lang="en-US" altLang="ko-KR" sz="1600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computer.html</a:t>
            </a:r>
            <a:r>
              <a:rPr kumimoji="1" lang="ko-KR" altLang="en-US" sz="2000" b="1" dirty="0"/>
              <a:t> 작성하기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3.   Views.py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 err="1"/>
              <a:t>computerSubjectView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함수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만들기</a:t>
            </a:r>
            <a:endParaRPr kumimoji="1" lang="en-US" altLang="ko-KR" sz="1600" b="1" dirty="0"/>
          </a:p>
          <a:p>
            <a:r>
              <a:rPr kumimoji="1" lang="en-US" altLang="ko-KR" sz="2000" b="1" dirty="0"/>
              <a:t>4.   </a:t>
            </a:r>
            <a:r>
              <a:rPr kumimoji="1" lang="en-US" altLang="ko-KR" sz="2000" b="1" dirty="0" err="1"/>
              <a:t>Url</a:t>
            </a:r>
            <a:r>
              <a:rPr kumimoji="1" lang="ko-KR" altLang="en-US" sz="2000" b="1" dirty="0"/>
              <a:t> 연결</a:t>
            </a:r>
            <a:endParaRPr kumimoji="1" lang="en-US" altLang="ko-KR" sz="2000" b="1" dirty="0"/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36E9015-3C5F-4336-A32B-1CC53B0DE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663" y="708375"/>
            <a:ext cx="5000081" cy="3487452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37020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77338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396256" y="1259847"/>
            <a:ext cx="101105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이제 과목을 수정할 수 있는 페이지를 만듭시다</a:t>
            </a:r>
            <a:r>
              <a:rPr kumimoji="1" lang="en-US" altLang="ko-KR" sz="2000" b="1" dirty="0"/>
              <a:t>.</a:t>
            </a:r>
          </a:p>
          <a:p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ko-KR" altLang="en-US" sz="2000" b="1" dirty="0" err="1"/>
              <a:t>할일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editSubject.html</a:t>
            </a:r>
            <a:r>
              <a:rPr kumimoji="1" lang="ko-KR" altLang="en-US" sz="2000" b="1" dirty="0"/>
              <a:t> 작성하기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	</a:t>
            </a:r>
            <a:r>
              <a:rPr kumimoji="1" lang="ko-KR" altLang="en-US" sz="1600" b="1" dirty="0" err="1"/>
              <a:t>좀전에</a:t>
            </a:r>
            <a:r>
              <a:rPr kumimoji="1" lang="ko-KR" altLang="en-US" sz="1600" b="1" dirty="0"/>
              <a:t> 만든</a:t>
            </a:r>
            <a:r>
              <a:rPr kumimoji="1" lang="en-US" altLang="ko-KR" sz="1600" b="1" dirty="0"/>
              <a:t>addSubject.html</a:t>
            </a:r>
            <a:r>
              <a:rPr kumimoji="1" lang="ko-KR" altLang="en-US" sz="1600" b="1" dirty="0"/>
              <a:t>과 거의 동일합니다</a:t>
            </a:r>
            <a:r>
              <a:rPr kumimoji="1" lang="en-US" altLang="ko-KR" sz="1600" b="1" dirty="0"/>
              <a:t>.</a:t>
            </a:r>
          </a:p>
          <a:p>
            <a:r>
              <a:rPr kumimoji="1" lang="en-US" altLang="ko-KR" sz="2000" b="1" dirty="0"/>
              <a:t>3.   Views.py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 err="1"/>
              <a:t>EditSubjectView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만들기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	</a:t>
            </a:r>
            <a:r>
              <a:rPr kumimoji="1" lang="ko-KR" altLang="en-US" sz="1600" b="1" dirty="0"/>
              <a:t>이전에 만든</a:t>
            </a:r>
            <a:r>
              <a:rPr kumimoji="1" lang="en-US" altLang="ko-KR" sz="1600" b="1" dirty="0" err="1"/>
              <a:t>AddSubjectView</a:t>
            </a:r>
            <a:r>
              <a:rPr kumimoji="1" lang="ko-KR" altLang="en-US" sz="1600" b="1" dirty="0"/>
              <a:t>와 거의 유사해요</a:t>
            </a:r>
            <a:endParaRPr kumimoji="1" lang="en-US" altLang="ko-KR" sz="1600" b="1" dirty="0"/>
          </a:p>
          <a:p>
            <a:r>
              <a:rPr kumimoji="1" lang="en-US" altLang="ko-KR" sz="1600" b="1" dirty="0"/>
              <a:t>	</a:t>
            </a:r>
            <a:r>
              <a:rPr kumimoji="1" lang="en-US" altLang="ko-KR" sz="1600" b="1" dirty="0" err="1"/>
              <a:t>CreateView</a:t>
            </a:r>
            <a:r>
              <a:rPr kumimoji="1" lang="ko-KR" altLang="en-US" sz="1600" b="1" dirty="0"/>
              <a:t>대신 </a:t>
            </a:r>
            <a:r>
              <a:rPr kumimoji="1" lang="en-US" altLang="ko-KR" sz="1600" b="1" dirty="0" err="1"/>
              <a:t>UpdateView</a:t>
            </a:r>
            <a:r>
              <a:rPr kumimoji="1" lang="en-US" altLang="ko-KR" sz="1600" b="1" dirty="0"/>
              <a:t> </a:t>
            </a:r>
            <a:r>
              <a:rPr kumimoji="1" lang="ko-KR" altLang="en-US" sz="1600" b="1" dirty="0"/>
              <a:t>사용하면 됩니다</a:t>
            </a:r>
            <a:r>
              <a:rPr kumimoji="1" lang="en-US" altLang="ko-KR" sz="1600" b="1" dirty="0"/>
              <a:t>~</a:t>
            </a:r>
          </a:p>
          <a:p>
            <a:r>
              <a:rPr kumimoji="1" lang="en-US" altLang="ko-KR" sz="2000" b="1" dirty="0"/>
              <a:t>4.   </a:t>
            </a:r>
            <a:r>
              <a:rPr kumimoji="1" lang="en-US" altLang="ko-KR" sz="2000" b="1" dirty="0" err="1"/>
              <a:t>Url</a:t>
            </a:r>
            <a:r>
              <a:rPr kumimoji="1" lang="ko-KR" altLang="en-US" sz="2000" b="1" dirty="0"/>
              <a:t> 연결</a:t>
            </a:r>
            <a:endParaRPr kumimoji="1" lang="en-US" altLang="ko-KR" sz="2000" b="1" dirty="0"/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FAA0088-6144-4E1B-A286-3149BBDB2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268" y="1255455"/>
            <a:ext cx="3795732" cy="3440991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26CA2F-2324-432C-B5EA-F28B3C509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368" y="4368390"/>
            <a:ext cx="3389497" cy="2364103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E3C59D-F606-42AC-A97A-F6090C7D24FA}"/>
              </a:ext>
            </a:extLst>
          </p:cNvPr>
          <p:cNvSpPr txBox="1"/>
          <p:nvPr/>
        </p:nvSpPr>
        <p:spPr>
          <a:xfrm>
            <a:off x="6371708" y="5370465"/>
            <a:ext cx="46233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+ </a:t>
            </a:r>
            <a:r>
              <a:rPr lang="ko-KR" altLang="en-US" sz="1600" b="1" dirty="0"/>
              <a:t>아까 만든 </a:t>
            </a:r>
            <a:r>
              <a:rPr lang="en-US" altLang="ko-KR" sz="1600" b="1" dirty="0"/>
              <a:t>computer.html</a:t>
            </a:r>
            <a:r>
              <a:rPr lang="ko-KR" altLang="en-US" sz="1600" b="1" dirty="0"/>
              <a:t>에서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수정을 클릭하면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editSubject.html</a:t>
            </a:r>
            <a:r>
              <a:rPr lang="ko-KR" altLang="en-US" sz="1600" b="1" dirty="0"/>
              <a:t>로 연결되게 링크를 걸어주세요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home.html</a:t>
            </a:r>
            <a:r>
              <a:rPr lang="ko-KR" altLang="en-US" sz="1600" b="1" dirty="0"/>
              <a:t>로 </a:t>
            </a:r>
            <a:r>
              <a:rPr lang="en-US" altLang="ko-KR" sz="1600" b="1" dirty="0"/>
              <a:t>redirect</a:t>
            </a:r>
            <a:r>
              <a:rPr lang="ko-KR" altLang="en-US" sz="1600" b="1" dirty="0"/>
              <a:t>시켜주세요</a:t>
            </a:r>
          </a:p>
        </p:txBody>
      </p:sp>
    </p:spTree>
    <p:extLst>
      <p:ext uri="{BB962C8B-B14F-4D97-AF65-F5344CB8AC3E}">
        <p14:creationId xmlns:p14="http://schemas.microsoft.com/office/powerpoint/2010/main" val="126716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77338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delete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396256" y="1526347"/>
            <a:ext cx="101105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이제 과목을 삭제할 수 있도록 해봅시다</a:t>
            </a:r>
            <a:r>
              <a:rPr kumimoji="1" lang="en-US" altLang="ko-KR" sz="2000" b="1" dirty="0"/>
              <a:t>.</a:t>
            </a:r>
          </a:p>
          <a:p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ko-KR" altLang="en-US" sz="2000" b="1" dirty="0" err="1"/>
              <a:t>할일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1.   Views.py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 err="1"/>
              <a:t>DeleteSubjectView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함수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만들기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	</a:t>
            </a:r>
            <a:r>
              <a:rPr kumimoji="1" lang="ko-KR" altLang="en-US" sz="1600" b="1" dirty="0"/>
              <a:t>이전처럼 만들고 싶다면 </a:t>
            </a:r>
            <a:r>
              <a:rPr kumimoji="1" lang="en-US" altLang="ko-KR" sz="1600" b="1" dirty="0" err="1"/>
              <a:t>DeleteView</a:t>
            </a:r>
            <a:r>
              <a:rPr kumimoji="1" lang="ko-KR" altLang="en-US" sz="1600" b="1" dirty="0"/>
              <a:t>를 사용하면 되고</a:t>
            </a:r>
            <a:endParaRPr kumimoji="1" lang="en-US" altLang="ko-KR" sz="1600" b="1" dirty="0"/>
          </a:p>
          <a:p>
            <a:r>
              <a:rPr kumimoji="1" lang="en-US" altLang="ko-KR" sz="1600" b="1" dirty="0"/>
              <a:t>	</a:t>
            </a:r>
            <a:r>
              <a:rPr kumimoji="1" lang="ko-KR" altLang="en-US" sz="1600" b="1" dirty="0"/>
              <a:t>기존처럼 함수형식으로 만들어도 됩니다</a:t>
            </a:r>
            <a:r>
              <a:rPr kumimoji="1" lang="en-US" altLang="ko-KR" sz="1600" b="1" dirty="0"/>
              <a:t>.</a:t>
            </a:r>
          </a:p>
          <a:p>
            <a:r>
              <a:rPr kumimoji="1" lang="en-US" altLang="ko-KR" sz="2000" b="1" dirty="0"/>
              <a:t>2.   </a:t>
            </a:r>
            <a:r>
              <a:rPr kumimoji="1" lang="en-US" altLang="ko-KR" sz="2000" b="1" dirty="0" err="1"/>
              <a:t>Url</a:t>
            </a:r>
            <a:r>
              <a:rPr kumimoji="1" lang="ko-KR" altLang="en-US" sz="2000" b="1" dirty="0"/>
              <a:t> 연결</a:t>
            </a:r>
            <a:endParaRPr kumimoji="1" lang="en-US" altLang="ko-KR" sz="2000" b="1" dirty="0"/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326CA2F-2324-432C-B5EA-F28B3C509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400" y="990958"/>
            <a:ext cx="4575246" cy="3191138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E3C59D-F606-42AC-A97A-F6090C7D24FA}"/>
              </a:ext>
            </a:extLst>
          </p:cNvPr>
          <p:cNvSpPr txBox="1"/>
          <p:nvPr/>
        </p:nvSpPr>
        <p:spPr>
          <a:xfrm>
            <a:off x="2683449" y="4777039"/>
            <a:ext cx="35285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+ </a:t>
            </a:r>
            <a:r>
              <a:rPr lang="ko-KR" altLang="en-US" sz="1600" b="1" dirty="0"/>
              <a:t>아까 만든 </a:t>
            </a:r>
            <a:r>
              <a:rPr lang="en-US" altLang="ko-KR" sz="1600" b="1" dirty="0"/>
              <a:t>computer.html</a:t>
            </a:r>
            <a:r>
              <a:rPr lang="ko-KR" altLang="en-US" sz="1600" b="1" dirty="0"/>
              <a:t>에서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삭제를 클릭하면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과목 정보가 삭제되고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home.html</a:t>
            </a:r>
            <a:r>
              <a:rPr lang="ko-KR" altLang="en-US" sz="1600" b="1" dirty="0"/>
              <a:t>로 </a:t>
            </a:r>
            <a:r>
              <a:rPr lang="en-US" altLang="ko-KR" sz="1600" b="1" dirty="0"/>
              <a:t>redirect</a:t>
            </a:r>
            <a:r>
              <a:rPr lang="ko-KR" altLang="en-US" sz="1600" b="1" dirty="0"/>
              <a:t>되게 해주세요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DA70BE-E660-4020-91F7-8EADD6EC1B19}"/>
              </a:ext>
            </a:extLst>
          </p:cNvPr>
          <p:cNvSpPr txBox="1"/>
          <p:nvPr/>
        </p:nvSpPr>
        <p:spPr>
          <a:xfrm>
            <a:off x="6926944" y="4554746"/>
            <a:ext cx="3902030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runserver</a:t>
            </a:r>
            <a:r>
              <a:rPr lang="ko-KR" altLang="en-US" dirty="0"/>
              <a:t>해서 이렇게 나오는지 확인해주세요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85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190311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오늘의 실습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480F8D-8AD6-5A47-A50F-7280B216A483}"/>
              </a:ext>
            </a:extLst>
          </p:cNvPr>
          <p:cNvSpPr txBox="1"/>
          <p:nvPr/>
        </p:nvSpPr>
        <p:spPr>
          <a:xfrm>
            <a:off x="521992" y="2521059"/>
            <a:ext cx="431482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b="1" dirty="0"/>
              <a:t>http://127.0.0.1:8000/</a:t>
            </a:r>
          </a:p>
          <a:p>
            <a:endParaRPr kumimoji="1" lang="en-US" altLang="ko-KR" dirty="0"/>
          </a:p>
          <a:p>
            <a:r>
              <a:rPr kumimoji="1" lang="ko-KR" altLang="en-US" dirty="0">
                <a:solidFill>
                  <a:schemeClr val="accent3">
                    <a:lumMod val="75000"/>
                  </a:schemeClr>
                </a:solidFill>
              </a:rPr>
              <a:t>등록한 모든 전공과 모든 과목을 보여줍니다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481007-53C4-4A93-B31D-A9CF9A524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817" y="375425"/>
            <a:ext cx="3233295" cy="648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93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355200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다른 전공 과목 보는 페이지는 왜 없지</a:t>
            </a:r>
            <a:r>
              <a:rPr lang="en-US" altLang="ko-KR" dirty="0"/>
              <a:t>…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396256" y="1526347"/>
            <a:ext cx="101105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컴퓨터학과 외에 추가했던 전공 하나를 골라서</a:t>
            </a:r>
            <a:endParaRPr kumimoji="1" lang="en-US" altLang="ko-KR" sz="2000" b="1" dirty="0"/>
          </a:p>
          <a:p>
            <a:r>
              <a:rPr kumimoji="1" lang="ko-KR" altLang="en-US" sz="2000" b="1" dirty="0"/>
              <a:t>그 전공의 과목만 보여주는 페이지를 만들어주세요</a:t>
            </a:r>
            <a:r>
              <a:rPr kumimoji="1" lang="en-US" altLang="ko-KR" sz="2000" b="1" dirty="0"/>
              <a:t>.</a:t>
            </a:r>
          </a:p>
          <a:p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ko-KR" altLang="en-US" sz="2000" b="1" dirty="0"/>
              <a:t>할 일 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Template </a:t>
            </a:r>
            <a:r>
              <a:rPr kumimoji="1" lang="ko-KR" altLang="en-US" sz="2000" b="1" dirty="0"/>
              <a:t>생성</a:t>
            </a:r>
            <a:r>
              <a:rPr kumimoji="1" lang="en-US" altLang="ko-KR" sz="2000" b="1" dirty="0"/>
              <a:t>/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View</a:t>
            </a:r>
            <a:r>
              <a:rPr kumimoji="1" lang="ko-KR" altLang="en-US" sz="2000" b="1" dirty="0"/>
              <a:t>작성 </a:t>
            </a:r>
            <a:r>
              <a:rPr kumimoji="1" lang="en-US" altLang="ko-KR" sz="2000" b="1" dirty="0"/>
              <a:t>/ URL</a:t>
            </a:r>
            <a:r>
              <a:rPr kumimoji="1" lang="ko-KR" altLang="en-US" sz="2000" b="1" dirty="0"/>
              <a:t>연결</a:t>
            </a:r>
            <a:endParaRPr kumimoji="1" lang="en-US" altLang="ko-KR" sz="2000" b="1" dirty="0"/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마지막</a:t>
            </a:r>
            <a:r>
              <a:rPr lang="en-US" altLang="ko-KR" sz="2400" b="1" dirty="0">
                <a:solidFill>
                  <a:schemeClr val="dk1"/>
                </a:solidFill>
              </a:rPr>
              <a:t>! </a:t>
            </a: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3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AFAFADF-DEF2-492C-B9C6-18E78A70F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269" y="606237"/>
            <a:ext cx="5121475" cy="3440990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19818F-4C1D-4988-8DA6-880C9CBA4078}"/>
              </a:ext>
            </a:extLst>
          </p:cNvPr>
          <p:cNvSpPr txBox="1"/>
          <p:nvPr/>
        </p:nvSpPr>
        <p:spPr>
          <a:xfrm>
            <a:off x="6926944" y="4554746"/>
            <a:ext cx="3902030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runserver</a:t>
            </a:r>
            <a:r>
              <a:rPr lang="ko-KR" altLang="en-US" dirty="0"/>
              <a:t>해서 이렇게 나오는지 확인해주세요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220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ED5B6-F2CA-47BF-B41C-F7C6E040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126234-CAB9-484E-B3C9-B00AD240A2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956983-FA31-4BE5-A1BB-4AB5152CBF7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70749C-40BF-48A1-9CEE-1999844FF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012" y="681037"/>
            <a:ext cx="6250881" cy="540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84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14161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248775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7F7F7F"/>
                </a:solidFill>
              </a:rPr>
              <a:t>아까 예고했듯이</a:t>
            </a:r>
            <a:r>
              <a:rPr lang="en-US" altLang="ko-KR" b="1" dirty="0">
                <a:solidFill>
                  <a:srgbClr val="7F7F7F"/>
                </a:solidFill>
              </a:rPr>
              <a:t>..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603395-0F78-9740-B451-1E72EBEDCD59}"/>
              </a:ext>
            </a:extLst>
          </p:cNvPr>
          <p:cNvSpPr txBox="1"/>
          <p:nvPr/>
        </p:nvSpPr>
        <p:spPr>
          <a:xfrm>
            <a:off x="967564" y="1922226"/>
            <a:ext cx="100271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/>
              <a:t>전공도 수정 삭제 할 수 있도록 페이지를 고쳐주세요 </a:t>
            </a:r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필수</a:t>
            </a:r>
            <a:r>
              <a:rPr kumimoji="1" lang="en-US" altLang="ko-KR" sz="2000" b="1" dirty="0"/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b="1" dirty="0"/>
              <a:t>-&gt;</a:t>
            </a:r>
            <a:r>
              <a:rPr kumimoji="1" lang="ko-KR" altLang="en-US" sz="1600" b="1" dirty="0"/>
              <a:t>삭제 시 다른 페이지를 거쳐서 삭제되게 해야 </a:t>
            </a:r>
            <a:r>
              <a:rPr kumimoji="1" lang="ko-KR" altLang="en-US" sz="1600" b="1" dirty="0" err="1"/>
              <a:t>리다이렉션</a:t>
            </a:r>
            <a:r>
              <a:rPr kumimoji="1" lang="ko-KR" altLang="en-US" sz="1600" b="1" dirty="0"/>
              <a:t> 문제가 생기지 않습니다</a:t>
            </a:r>
            <a:r>
              <a:rPr kumimoji="1" lang="en-US" altLang="ko-KR" sz="1600" b="1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CSS</a:t>
            </a:r>
            <a:r>
              <a:rPr kumimoji="1" lang="ko-KR" altLang="en-US" sz="2000" b="1" dirty="0"/>
              <a:t>로 페이지를 예쁘게 꾸며주세요 </a:t>
            </a:r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필수</a:t>
            </a:r>
            <a:r>
              <a:rPr kumimoji="1" lang="en-US" altLang="ko-KR" sz="2000" b="1" dirty="0"/>
              <a:t>)</a:t>
            </a:r>
          </a:p>
          <a:p>
            <a:endParaRPr kumimoji="1" lang="en-US" altLang="ko-KR" sz="2000" b="1" dirty="0"/>
          </a:p>
          <a:p>
            <a:pPr>
              <a:lnSpc>
                <a:spcPct val="150000"/>
              </a:lnSpc>
            </a:pPr>
            <a:r>
              <a:rPr kumimoji="1" lang="ko-KR" altLang="en-US" sz="2000" b="1" dirty="0"/>
              <a:t>처음부터 앱을 다시 만들면 아주 좋겠지만 </a:t>
            </a:r>
            <a:r>
              <a:rPr kumimoji="1" lang="ko-KR" altLang="en-US" sz="2000" b="1" dirty="0" err="1"/>
              <a:t>시험기간이니</a:t>
            </a:r>
            <a:r>
              <a:rPr kumimoji="1" lang="ko-KR" altLang="en-US" sz="2000" b="1" dirty="0"/>
              <a:t> 이건 선택으로 남겨두겠습니다</a:t>
            </a:r>
            <a:r>
              <a:rPr kumimoji="1" lang="en-US" altLang="ko-KR" sz="2000" b="1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b="1" dirty="0"/>
              <a:t>그래도 다음 세션 전까지 </a:t>
            </a:r>
            <a:r>
              <a:rPr kumimoji="1" lang="en-US" altLang="ko-KR" sz="2000" b="1" dirty="0"/>
              <a:t>MTV</a:t>
            </a:r>
            <a:r>
              <a:rPr kumimoji="1" lang="ko-KR" altLang="en-US" sz="2000" b="1" dirty="0"/>
              <a:t>패턴 복습은 꼭 하고 와주세요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ko-KR" altLang="en-US" sz="2000" b="1" dirty="0"/>
              <a:t>그래도 나는 시간이 남는다 하시는 분들을 위해</a:t>
            </a:r>
            <a:endParaRPr kumimoji="1" lang="en-US" altLang="ko-KR" sz="2000" b="1" dirty="0"/>
          </a:p>
          <a:p>
            <a:endParaRPr kumimoji="1"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903882-C865-4FD9-9B67-943EAD7F9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859" y="754656"/>
            <a:ext cx="4835653" cy="46166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99460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14161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248775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7F7F7F"/>
                </a:solidFill>
              </a:rPr>
              <a:t>나는 시험 </a:t>
            </a:r>
            <a:r>
              <a:rPr lang="ko-KR" altLang="en-US" b="1" dirty="0" err="1">
                <a:solidFill>
                  <a:srgbClr val="7F7F7F"/>
                </a:solidFill>
              </a:rPr>
              <a:t>안보는데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603395-0F78-9740-B451-1E72EBEDCD59}"/>
              </a:ext>
            </a:extLst>
          </p:cNvPr>
          <p:cNvSpPr txBox="1"/>
          <p:nvPr/>
        </p:nvSpPr>
        <p:spPr>
          <a:xfrm>
            <a:off x="870551" y="1739386"/>
            <a:ext cx="931742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그래도 나는 시간이 남는다 하시는 분들을 위한 추가 과제 ♡ </a:t>
            </a:r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선택입니다</a:t>
            </a:r>
            <a:r>
              <a:rPr kumimoji="1" lang="en-US" altLang="ko-KR" sz="2000" b="1" dirty="0"/>
              <a:t>)</a:t>
            </a:r>
          </a:p>
          <a:p>
            <a:endParaRPr kumimoji="1" lang="en-US" altLang="ko-KR" sz="2000" b="1" dirty="0"/>
          </a:p>
          <a:p>
            <a:r>
              <a:rPr kumimoji="1" lang="ko-KR" altLang="en-US" sz="2000" dirty="0"/>
              <a:t>저희는 전공 </a:t>
            </a:r>
            <a:r>
              <a:rPr kumimoji="1" lang="en-US" altLang="ko-KR" sz="2000" dirty="0"/>
              <a:t>2</a:t>
            </a:r>
            <a:r>
              <a:rPr kumimoji="1" lang="ko-KR" altLang="en-US" sz="2000" dirty="0"/>
              <a:t>개를 추가했고 전공별 과목을 보기 위한 페이지 </a:t>
            </a:r>
            <a:r>
              <a:rPr kumimoji="1" lang="en-US" altLang="ko-KR" sz="2000" dirty="0"/>
              <a:t>2</a:t>
            </a:r>
            <a:r>
              <a:rPr kumimoji="1" lang="ko-KR" altLang="en-US" sz="2000" dirty="0"/>
              <a:t>개를 만들었습니다</a:t>
            </a:r>
            <a:r>
              <a:rPr kumimoji="1" lang="en-US" altLang="ko-KR" sz="2000" dirty="0"/>
              <a:t>.</a:t>
            </a:r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우리 학교 전공이 대충 </a:t>
            </a:r>
            <a:r>
              <a:rPr kumimoji="1" lang="en-US" altLang="ko-KR" sz="2000" dirty="0"/>
              <a:t>60</a:t>
            </a:r>
            <a:r>
              <a:rPr kumimoji="1" lang="ko-KR" altLang="en-US" sz="2000" dirty="0"/>
              <a:t>개 정도 되는데요 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이중 융합 합치면 더 많겠죠</a:t>
            </a:r>
            <a:r>
              <a:rPr kumimoji="1" lang="en-US" altLang="ko-KR" sz="2000" dirty="0"/>
              <a:t>?)</a:t>
            </a:r>
          </a:p>
          <a:p>
            <a:r>
              <a:rPr kumimoji="1" lang="en-US" altLang="ko-KR" sz="2000" dirty="0"/>
              <a:t>60</a:t>
            </a:r>
            <a:r>
              <a:rPr kumimoji="1" lang="ko-KR" altLang="en-US" sz="2000" dirty="0"/>
              <a:t>개 전공을 위한 세부페이지를 하나하나 만들면 너무 괴롭고 코드 </a:t>
            </a:r>
            <a:r>
              <a:rPr kumimoji="1" lang="ko-KR" altLang="en-US" sz="2000" dirty="0" err="1"/>
              <a:t>낭비겠죠</a:t>
            </a:r>
            <a:r>
              <a:rPr kumimoji="1" lang="en-US" altLang="ko-KR" sz="2000" dirty="0"/>
              <a:t>?</a:t>
            </a:r>
          </a:p>
          <a:p>
            <a:r>
              <a:rPr kumimoji="1" lang="en-US" altLang="ko-KR" sz="2000" dirty="0"/>
              <a:t>(html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60</a:t>
            </a:r>
            <a:r>
              <a:rPr kumimoji="1" lang="ko-KR" altLang="en-US" sz="2000" dirty="0"/>
              <a:t>개</a:t>
            </a:r>
            <a:r>
              <a:rPr kumimoji="1" lang="en-US" altLang="ko-KR" sz="2000" dirty="0"/>
              <a:t>… view 60</a:t>
            </a:r>
            <a:r>
              <a:rPr kumimoji="1" lang="ko-KR" altLang="en-US" sz="2000" dirty="0"/>
              <a:t>개</a:t>
            </a:r>
            <a:r>
              <a:rPr kumimoji="1" lang="en-US" altLang="ko-KR" sz="2000" dirty="0"/>
              <a:t>… </a:t>
            </a:r>
            <a:r>
              <a:rPr kumimoji="1" lang="en-US" altLang="ko-KR" sz="2000" dirty="0" err="1"/>
              <a:t>url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60</a:t>
            </a:r>
            <a:r>
              <a:rPr kumimoji="1" lang="ko-KR" altLang="en-US" sz="2000" dirty="0"/>
              <a:t>개</a:t>
            </a:r>
            <a:r>
              <a:rPr kumimoji="1" lang="en-US" altLang="ko-KR" sz="2000" dirty="0"/>
              <a:t>…)</a:t>
            </a:r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그래서 과제는</a:t>
            </a:r>
            <a:r>
              <a:rPr kumimoji="1" lang="en-US" altLang="ko-KR" sz="2000" dirty="0"/>
              <a:t>!</a:t>
            </a:r>
          </a:p>
          <a:p>
            <a:r>
              <a:rPr kumimoji="1" lang="ko-KR" altLang="en-US" sz="2000" dirty="0"/>
              <a:t>지금까지 만든 앱을 </a:t>
            </a:r>
            <a:r>
              <a:rPr kumimoji="1" lang="en-US" altLang="ko-KR" sz="2000" dirty="0" err="1"/>
              <a:t>querystring</a:t>
            </a:r>
            <a:r>
              <a:rPr kumimoji="1" lang="ko-KR" altLang="en-US" sz="2000" dirty="0"/>
              <a:t>을 이용해서 중복되는 코드를 줄이고 </a:t>
            </a:r>
            <a:r>
              <a:rPr kumimoji="1" lang="en-US" altLang="ko-KR" sz="2000" dirty="0"/>
              <a:t>template</a:t>
            </a:r>
            <a:r>
              <a:rPr kumimoji="1" lang="ko-KR" altLang="en-US" sz="2000" dirty="0"/>
              <a:t> 개수를 줄여보세요</a:t>
            </a:r>
            <a:r>
              <a:rPr kumimoji="1" lang="en-US" altLang="ko-KR" sz="2000" dirty="0"/>
              <a:t> </a:t>
            </a:r>
          </a:p>
          <a:p>
            <a:endParaRPr kumimoji="1"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69820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190311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오늘의 실습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41EB7-C90B-4989-9EAB-19A1934B3511}"/>
              </a:ext>
            </a:extLst>
          </p:cNvPr>
          <p:cNvSpPr txBox="1"/>
          <p:nvPr/>
        </p:nvSpPr>
        <p:spPr>
          <a:xfrm>
            <a:off x="5673385" y="1539371"/>
            <a:ext cx="4314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http://127.0.0.1:8000/addSubject</a:t>
            </a:r>
          </a:p>
          <a:p>
            <a:endParaRPr kumimoji="1" lang="en-US" altLang="ko-KR" dirty="0"/>
          </a:p>
          <a:p>
            <a:r>
              <a:rPr kumimoji="1" lang="ko-KR" altLang="en-US" dirty="0">
                <a:solidFill>
                  <a:schemeClr val="accent3">
                    <a:lumMod val="75000"/>
                  </a:schemeClr>
                </a:solidFill>
              </a:rPr>
              <a:t>과목을 추가할 수 있습니다</a:t>
            </a:r>
            <a:r>
              <a:rPr kumimoji="1" lang="en-US" altLang="ko-KR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kumimoji="1"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AB6E0F-D887-4176-ABF8-935CC598C472}"/>
              </a:ext>
            </a:extLst>
          </p:cNvPr>
          <p:cNvSpPr txBox="1"/>
          <p:nvPr/>
        </p:nvSpPr>
        <p:spPr>
          <a:xfrm>
            <a:off x="864506" y="1539371"/>
            <a:ext cx="4314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http://127.0.0.1:8000/addMajor</a:t>
            </a:r>
          </a:p>
          <a:p>
            <a:endParaRPr kumimoji="1" lang="en-US" altLang="ko-KR" dirty="0"/>
          </a:p>
          <a:p>
            <a:r>
              <a:rPr kumimoji="1" lang="ko-KR" altLang="en-US" dirty="0">
                <a:solidFill>
                  <a:schemeClr val="accent3">
                    <a:lumMod val="75000"/>
                  </a:schemeClr>
                </a:solidFill>
              </a:rPr>
              <a:t>전공을 추가할 수 있습니다</a:t>
            </a:r>
            <a:r>
              <a:rPr kumimoji="1" lang="en-US" altLang="ko-KR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kumimoji="1"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DE518E-3E67-485F-A62D-F82E495F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02" y="2603625"/>
            <a:ext cx="4372585" cy="27150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6C4D2D-CCF7-42A4-BA60-560CCBEBF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296" y="2603625"/>
            <a:ext cx="3979002" cy="356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9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190311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오늘의 실습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41EB7-C90B-4989-9EAB-19A1934B3511}"/>
              </a:ext>
            </a:extLst>
          </p:cNvPr>
          <p:cNvSpPr txBox="1"/>
          <p:nvPr/>
        </p:nvSpPr>
        <p:spPr>
          <a:xfrm>
            <a:off x="5673385" y="1539371"/>
            <a:ext cx="4314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http://127.0.0.1:8000/likelion</a:t>
            </a:r>
          </a:p>
          <a:p>
            <a:endParaRPr kumimoji="1" lang="en-US" altLang="ko-KR" dirty="0"/>
          </a:p>
          <a:p>
            <a:r>
              <a:rPr kumimoji="1" lang="ko-KR" altLang="en-US" dirty="0">
                <a:solidFill>
                  <a:schemeClr val="accent3">
                    <a:lumMod val="75000"/>
                  </a:schemeClr>
                </a:solidFill>
              </a:rPr>
              <a:t>해당 전공 과목만 </a:t>
            </a:r>
            <a:r>
              <a:rPr kumimoji="1" lang="en-US" altLang="ko-KR" dirty="0">
                <a:solidFill>
                  <a:schemeClr val="accent3">
                    <a:lumMod val="75000"/>
                  </a:schemeClr>
                </a:solidFill>
              </a:rPr>
              <a:t>filtering </a:t>
            </a:r>
            <a:r>
              <a:rPr kumimoji="1" lang="ko-KR" altLang="en-US" dirty="0">
                <a:solidFill>
                  <a:schemeClr val="accent3">
                    <a:lumMod val="75000"/>
                  </a:schemeClr>
                </a:solidFill>
              </a:rPr>
              <a:t>할 수 있습니다</a:t>
            </a:r>
            <a:r>
              <a:rPr kumimoji="1" lang="en-US" altLang="ko-KR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kumimoji="1"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AB6E0F-D887-4176-ABF8-935CC598C472}"/>
              </a:ext>
            </a:extLst>
          </p:cNvPr>
          <p:cNvSpPr txBox="1"/>
          <p:nvPr/>
        </p:nvSpPr>
        <p:spPr>
          <a:xfrm>
            <a:off x="864506" y="1539371"/>
            <a:ext cx="4314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http://127.0.0.1:8000/computer</a:t>
            </a:r>
          </a:p>
          <a:p>
            <a:endParaRPr kumimoji="1" lang="en-US" altLang="ko-KR" dirty="0"/>
          </a:p>
          <a:p>
            <a:r>
              <a:rPr kumimoji="1" lang="ko-KR" altLang="en-US" dirty="0">
                <a:solidFill>
                  <a:schemeClr val="accent3">
                    <a:lumMod val="75000"/>
                  </a:schemeClr>
                </a:solidFill>
              </a:rPr>
              <a:t>해당 전공 과목만 </a:t>
            </a:r>
            <a:r>
              <a:rPr kumimoji="1" lang="en-US" altLang="ko-KR" dirty="0">
                <a:solidFill>
                  <a:schemeClr val="accent3">
                    <a:lumMod val="75000"/>
                  </a:schemeClr>
                </a:solidFill>
              </a:rPr>
              <a:t>filtering </a:t>
            </a:r>
            <a:r>
              <a:rPr kumimoji="1" lang="ko-KR" altLang="en-US" dirty="0">
                <a:solidFill>
                  <a:schemeClr val="accent3">
                    <a:lumMod val="75000"/>
                  </a:schemeClr>
                </a:solidFill>
              </a:rPr>
              <a:t>할 수 있습니다</a:t>
            </a:r>
            <a:r>
              <a:rPr kumimoji="1" lang="en-US" altLang="ko-KR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kumimoji="1"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B4F432-5C75-4195-BCAA-6774F7AE5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81" y="2607079"/>
            <a:ext cx="5000081" cy="34874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E8A963-8F33-41E7-8FBF-C7DE96FF0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916" y="2616067"/>
            <a:ext cx="5121475" cy="34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6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190311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오늘의 실습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41EB7-C90B-4989-9EAB-19A1934B3511}"/>
              </a:ext>
            </a:extLst>
          </p:cNvPr>
          <p:cNvSpPr txBox="1"/>
          <p:nvPr/>
        </p:nvSpPr>
        <p:spPr>
          <a:xfrm>
            <a:off x="5673385" y="1539371"/>
            <a:ext cx="4314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http://127.0.0.1:8000/deleteSubject</a:t>
            </a:r>
          </a:p>
          <a:p>
            <a:endParaRPr kumimoji="1" lang="en-US" altLang="ko-KR" dirty="0"/>
          </a:p>
          <a:p>
            <a:r>
              <a:rPr kumimoji="1" lang="ko-KR" altLang="en-US" dirty="0">
                <a:solidFill>
                  <a:schemeClr val="accent3">
                    <a:lumMod val="75000"/>
                  </a:schemeClr>
                </a:solidFill>
              </a:rPr>
              <a:t>특정 과목을 삭제할 수 있습니다</a:t>
            </a:r>
            <a:r>
              <a:rPr kumimoji="1" lang="en-US" altLang="ko-KR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kumimoji="1"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AB6E0F-D887-4176-ABF8-935CC598C472}"/>
              </a:ext>
            </a:extLst>
          </p:cNvPr>
          <p:cNvSpPr txBox="1"/>
          <p:nvPr/>
        </p:nvSpPr>
        <p:spPr>
          <a:xfrm>
            <a:off x="864506" y="1539371"/>
            <a:ext cx="4314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http://127.0.0.1:8000/editSubject</a:t>
            </a:r>
          </a:p>
          <a:p>
            <a:endParaRPr kumimoji="1" lang="en-US" altLang="ko-K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kumimoji="1" lang="ko-KR" altLang="en-US" dirty="0">
                <a:solidFill>
                  <a:schemeClr val="accent3">
                    <a:lumMod val="75000"/>
                  </a:schemeClr>
                </a:solidFill>
              </a:rPr>
              <a:t>특정 과목 정보를 수정할 수 있습니다</a:t>
            </a:r>
            <a:r>
              <a:rPr kumimoji="1" lang="en-US" altLang="ko-KR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kumimoji="1"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E8A963-8F33-41E7-8FBF-C7DE96FF0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525" y="2467211"/>
            <a:ext cx="5121475" cy="34409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3707B7-351B-4F40-AFE0-9A7978861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629" y="2579919"/>
            <a:ext cx="3795732" cy="3440991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66684374-65A7-4B3B-94A4-823D3902BAAA}"/>
              </a:ext>
            </a:extLst>
          </p:cNvPr>
          <p:cNvSpPr/>
          <p:nvPr/>
        </p:nvSpPr>
        <p:spPr>
          <a:xfrm>
            <a:off x="10255829" y="3812107"/>
            <a:ext cx="472070" cy="5078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6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336062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>
                <a:solidFill>
                  <a:schemeClr val="dk1"/>
                </a:solidFill>
              </a:rPr>
              <a:t>앱을 생성해 봅시다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41EB7-C90B-4989-9EAB-19A1934B3511}"/>
              </a:ext>
            </a:extLst>
          </p:cNvPr>
          <p:cNvSpPr txBox="1"/>
          <p:nvPr/>
        </p:nvSpPr>
        <p:spPr>
          <a:xfrm>
            <a:off x="521992" y="1539371"/>
            <a:ext cx="1011056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dirty="0"/>
              <a:t>$ </a:t>
            </a:r>
            <a:r>
              <a:rPr kumimoji="1" lang="en-US" altLang="ko-KR" sz="2000" b="1" dirty="0" err="1"/>
              <a:t>mkdir</a:t>
            </a:r>
            <a:r>
              <a:rPr kumimoji="1" lang="en-US" altLang="ko-KR" sz="2000" b="1" dirty="0"/>
              <a:t> session8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$ cd session8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$ </a:t>
            </a:r>
            <a:r>
              <a:rPr kumimoji="1" lang="en-US" altLang="ko-KR" sz="2000" b="1" dirty="0" err="1"/>
              <a:t>pipenv</a:t>
            </a:r>
            <a:r>
              <a:rPr kumimoji="1" lang="en-US" altLang="ko-KR" sz="2000" b="1" dirty="0"/>
              <a:t> shell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$ </a:t>
            </a:r>
            <a:r>
              <a:rPr kumimoji="1" lang="en-US" altLang="ko-KR" sz="2000" b="1" dirty="0" err="1"/>
              <a:t>pipenv</a:t>
            </a:r>
            <a:r>
              <a:rPr kumimoji="1" lang="en-US" altLang="ko-KR" sz="2000" b="1" dirty="0"/>
              <a:t> install </a:t>
            </a:r>
            <a:r>
              <a:rPr kumimoji="1" lang="en-US" altLang="ko-KR" sz="2000" b="1" dirty="0" err="1"/>
              <a:t>django</a:t>
            </a:r>
            <a:endParaRPr kumimoji="1" lang="en-US" altLang="ko-KR" sz="2000" b="1" dirty="0"/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$ </a:t>
            </a:r>
            <a:r>
              <a:rPr kumimoji="1" lang="en-US" altLang="ko-KR" sz="2000" b="1" dirty="0" err="1"/>
              <a:t>django</a:t>
            </a:r>
            <a:r>
              <a:rPr kumimoji="1" lang="en-US" altLang="ko-KR" sz="2000" b="1" dirty="0"/>
              <a:t>-admin </a:t>
            </a:r>
            <a:r>
              <a:rPr kumimoji="1" lang="en-US" altLang="ko-KR" sz="2000" b="1" dirty="0" err="1"/>
              <a:t>startproject</a:t>
            </a:r>
            <a:r>
              <a:rPr kumimoji="1" lang="en-US" altLang="ko-KR" sz="2000" b="1" dirty="0"/>
              <a:t> </a:t>
            </a:r>
            <a:r>
              <a:rPr kumimoji="1" lang="en-US" altLang="ko-KR" sz="2000" b="1" dirty="0" err="1"/>
              <a:t>subjectProject</a:t>
            </a:r>
            <a:endParaRPr kumimoji="1" lang="en-US" altLang="ko-KR" sz="2000" b="1" dirty="0"/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$ cd </a:t>
            </a:r>
            <a:r>
              <a:rPr kumimoji="1" lang="en-US" altLang="ko-KR" sz="2000" b="1" dirty="0" err="1"/>
              <a:t>subjectProject</a:t>
            </a:r>
            <a:endParaRPr kumimoji="1" lang="en-US" altLang="ko-KR" sz="2000" b="1" dirty="0"/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$ python manage.py </a:t>
            </a:r>
            <a:r>
              <a:rPr kumimoji="1" lang="en-US" altLang="ko-KR" sz="2000" b="1" dirty="0" err="1"/>
              <a:t>startapp</a:t>
            </a:r>
            <a:r>
              <a:rPr kumimoji="1" lang="en-US" altLang="ko-KR" sz="2000" b="1" dirty="0"/>
              <a:t> </a:t>
            </a:r>
            <a:r>
              <a:rPr kumimoji="1" lang="en-US" altLang="ko-KR" sz="2000" b="1" dirty="0" err="1"/>
              <a:t>subjectApp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en-US" altLang="ko-KR" sz="2000" b="1" dirty="0" err="1"/>
              <a:t>Vscode</a:t>
            </a:r>
            <a:r>
              <a:rPr kumimoji="1" lang="ko-KR" altLang="en-US" sz="2000" b="1" dirty="0"/>
              <a:t>의 </a:t>
            </a:r>
            <a:r>
              <a:rPr kumimoji="1" lang="en-US" altLang="ko-KR" sz="2000" b="1" dirty="0"/>
              <a:t>settings.py</a:t>
            </a:r>
            <a:r>
              <a:rPr kumimoji="1" lang="ko-KR" altLang="en-US" sz="2000" b="1" dirty="0"/>
              <a:t>의 </a:t>
            </a:r>
            <a:r>
              <a:rPr kumimoji="1" lang="en-US" altLang="ko-KR" sz="2000" b="1" dirty="0"/>
              <a:t>INSTALLED_APPS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 err="1"/>
              <a:t>subjectApp</a:t>
            </a:r>
            <a:r>
              <a:rPr kumimoji="1" lang="ko-KR" altLang="en-US" sz="2000" b="1" dirty="0"/>
              <a:t>추가</a:t>
            </a:r>
            <a:endParaRPr kumimoji="1" lang="en-US" altLang="ko-KR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BFD59D-7467-4A33-93AD-8C6ED8941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596" y="2690588"/>
            <a:ext cx="3158548" cy="200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4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88303"/>
            <a:ext cx="589117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dk1"/>
                </a:solidFill>
              </a:rPr>
              <a:t>DB</a:t>
            </a:r>
            <a:r>
              <a:rPr lang="ko-KR" altLang="en-US" sz="2400" b="1" dirty="0">
                <a:solidFill>
                  <a:schemeClr val="dk1"/>
                </a:solidFill>
              </a:rPr>
              <a:t>와 관리자 계정을 생성해 봅시다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41EB7-C90B-4989-9EAB-19A1934B3511}"/>
              </a:ext>
            </a:extLst>
          </p:cNvPr>
          <p:cNvSpPr txBox="1"/>
          <p:nvPr/>
        </p:nvSpPr>
        <p:spPr>
          <a:xfrm>
            <a:off x="521992" y="1528738"/>
            <a:ext cx="1011056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dirty="0"/>
              <a:t>$ python manage.py </a:t>
            </a:r>
            <a:r>
              <a:rPr kumimoji="1" lang="en-US" altLang="ko-KR" sz="2000" b="1" dirty="0" err="1"/>
              <a:t>makemigrations</a:t>
            </a:r>
            <a:endParaRPr kumimoji="1" lang="en-US" altLang="ko-KR" sz="2000" b="1" dirty="0"/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$ python manage.py migrate</a:t>
            </a:r>
          </a:p>
          <a:p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$ python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manage.py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 err="1"/>
              <a:t>createsuperuser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lang="en-US" altLang="ko-KR" sz="11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winpty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python manage.py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createsuperuser</a:t>
            </a:r>
            <a:endParaRPr kumimoji="1" lang="en-US" altLang="ko-KR" sz="1100" b="1" dirty="0"/>
          </a:p>
          <a:p>
            <a:endParaRPr kumimoji="1"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53512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1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전공 </a:t>
            </a:r>
            <a:r>
              <a:rPr lang="en-US" altLang="ko-KR" sz="2400" b="1" dirty="0">
                <a:solidFill>
                  <a:schemeClr val="dk1"/>
                </a:solidFill>
              </a:rPr>
              <a:t>CR 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3A70F0-6826-4BAA-B866-860013654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453" y="1481373"/>
            <a:ext cx="2765200" cy="34851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97A024-40BA-4729-B11C-7DCC8B353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12" y="1682972"/>
            <a:ext cx="4372585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6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11678</TotalTime>
  <Words>1287</Words>
  <Application>Microsoft Macintosh PowerPoint</Application>
  <PresentationFormat>와이드스크린</PresentationFormat>
  <Paragraphs>303</Paragraphs>
  <Slides>33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Malgun Gothic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Heo YeongBeom</dc:creator>
  <cp:lastModifiedBy>백민기[ 학부재학 / 국어국문학과 ]</cp:lastModifiedBy>
  <cp:revision>162</cp:revision>
  <dcterms:created xsi:type="dcterms:W3CDTF">2021-01-16T07:18:29Z</dcterms:created>
  <dcterms:modified xsi:type="dcterms:W3CDTF">2022-04-07T13:09:55Z</dcterms:modified>
</cp:coreProperties>
</file>