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87C0A-4BEE-1300-8DC4-66CCD55A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68107A-80BE-49CE-7CDC-4B873B653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CCC4B3-899C-BEE8-0FA2-8E979D4E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4362C-8272-F3FB-1068-E4D8B514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78624-3A31-1151-FD45-1B72FCF3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4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6D1EC-4716-8D32-E14B-B5CF911B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8E121E-4BA6-9987-FEC1-A1AC4019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A9A86A-9D76-7FB5-2F4F-62D985BF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BA3B4A-9178-019C-9F49-6FE9F13D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08BE6-5AD2-7A7A-9E88-1B56FA4F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13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45F50D-4EEB-3C4B-17EF-E7544ACA9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C95E0-2575-83B8-5566-EFBF3757F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B599A-EDEC-4F0A-A6E8-3FB776E6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60E24F-A7ED-8621-870C-2A301218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5C3493-14CA-6BCD-72E9-05CAE415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2408D-1A67-E9C5-2F25-1CC2DA88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2D6314-4CF1-10EC-F5AC-867997E9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BA174-1112-3F2D-0C7D-C72001FF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8DE61-CEB2-318C-847C-DA7BF85B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30507-A2EF-3729-85FF-7F76B9F8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83A97-D32B-71F6-BB7D-FAC8390F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4DBD07-CE15-2B59-1D1F-62E30EBD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C8936-7956-0AD3-8438-88993B84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A8A69-6E89-A48F-5469-7B1A5B23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23476-1054-D9F9-1159-B482E477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21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578C1-6C68-92B5-D929-5461D89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A419F9-0A42-14AD-CFC8-07A2DE41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0C7FF3-2EEF-49BE-12A8-38FC931D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3FFBB5-BE45-40BC-8104-418CD8C9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C9F54-415E-40FF-3834-E726AA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96A27-2ACB-CCA7-0B75-F4B7B1AF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DCCED-75DA-BEC3-3F52-C080ED2A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7B6873-EDCB-78CB-A0EC-F381CF19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34F653-D3B5-48B6-F85F-09B2B77E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ADB428-DF78-FBC1-A693-E0EFB1CCD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61AE37-CFAF-1A16-E7E9-A463DE889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0463DF-B593-F7F6-0DA0-A796E7D3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BCA99A-CEDB-0ADD-D510-2366D28D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906A5D-6673-B13F-1559-85E12CE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0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1B576-8271-6218-3A7B-D7AAEA2A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CD05E6-E19C-47C9-7C5C-9EF3EFF7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9EFA4A-F2A4-8BA3-E910-C1B287EB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6252B8-40F9-7C39-4E63-61948E8F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D519CA-21F4-1724-5B72-F862CA99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8058DD-53B1-2A2E-F1A3-882708F4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F49715-183B-4A4C-DB5B-6D97163E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6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AC69B-12B2-9BA1-F51B-1BF0FED5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AE0D8-20D2-2262-1B24-44CB2B87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D1451-DB8F-A9A8-B027-DBAC7A23B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FDD41-42F4-87E0-B98E-4DF5E8E3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4B6927-0532-735F-657F-E02FED80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BC162-8F67-C7EA-905A-E3E15673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2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BAC7B-97D6-EEEB-8BF3-3DAA5FD1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D63DAE-5459-C81D-EE09-C935E1A06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3B7996-EF47-A22C-ECCD-9CD353ACD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C8DF9B-E092-445B-057F-A2A0267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F4B39-01E1-B432-D58E-0AF02981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572E25-F5A9-DB61-3C1B-530489E3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08944D-9AA6-F62B-DF97-555E1E2E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BFE21B-C6FD-9E1A-D421-C2FE5A4A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BBA73-1C0B-A908-F1FE-E9FC58BE2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3F781-2D8B-4E73-BFA3-CC312884E299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4EE9E-F711-2478-BF4F-6C47021A3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6DF690-088C-B5DD-45E9-E9AF29D3C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A95DF-7BB9-4DF8-BFC8-DAD37FD3C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5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C1E16A-6107-5A43-985F-DD1E01B8FFAD}"/>
              </a:ext>
            </a:extLst>
          </p:cNvPr>
          <p:cNvSpPr txBox="1"/>
          <p:nvPr/>
        </p:nvSpPr>
        <p:spPr>
          <a:xfrm>
            <a:off x="155735" y="201827"/>
            <a:ext cx="501747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firestore</a:t>
            </a:r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の仕様</a:t>
            </a:r>
            <a:endParaRPr kumimoji="1"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コレクション 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 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フィールド</a:t>
            </a:r>
            <a:endParaRPr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コレクションはフォルダ、ドキュメントはファイル、フィールドはファイルの中身におおよそ相当する。ただサブフォルダのような使い方は、コレクションの下にコレクションではなく、ドキュメントの下にコレクションを作成する。</a:t>
            </a:r>
            <a:endParaRPr kumimoji="1"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コレクション</a:t>
            </a:r>
            <a:endParaRPr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webrtc_sdp_collection</a:t>
            </a:r>
          </a:p>
          <a:p>
            <a:endParaRPr kumimoji="1"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</a:t>
            </a:r>
            <a:endParaRPr kumimoji="1"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webrtc.connect</a:t>
            </a:r>
            <a:r>
              <a:rPr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が指定するルーム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endParaRPr kumimoji="1"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フィールド</a:t>
            </a:r>
            <a:endParaRPr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offer, answer, created_date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(Date.now())</a:t>
            </a:r>
          </a:p>
          <a:p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2DEE04-57D0-F9E9-A4A2-273706AC91C0}"/>
              </a:ext>
            </a:extLst>
          </p:cNvPr>
          <p:cNvSpPr txBox="1"/>
          <p:nvPr/>
        </p:nvSpPr>
        <p:spPr>
          <a:xfrm>
            <a:off x="5605633" y="9274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connect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79AFD8-C047-ADED-7895-6F5463C78C4B}"/>
              </a:ext>
            </a:extLst>
          </p:cNvPr>
          <p:cNvSpPr txBox="1"/>
          <p:nvPr/>
        </p:nvSpPr>
        <p:spPr>
          <a:xfrm>
            <a:off x="9623006" y="91613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listen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2598E86-F107-548C-C643-5FE9BFF9AE3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117354" y="1296785"/>
            <a:ext cx="19835" cy="5355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C993B95-2F4A-145B-B3FD-1CC26D422E72}"/>
              </a:ext>
            </a:extLst>
          </p:cNvPr>
          <p:cNvCxnSpPr>
            <a:cxnSpLocks/>
          </p:cNvCxnSpPr>
          <p:nvPr/>
        </p:nvCxnSpPr>
        <p:spPr>
          <a:xfrm flipH="1">
            <a:off x="9994491" y="1304220"/>
            <a:ext cx="19809" cy="534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589E0A7-F891-9807-BD2D-5584ADB9C459}"/>
              </a:ext>
            </a:extLst>
          </p:cNvPr>
          <p:cNvCxnSpPr>
            <a:cxnSpLocks/>
          </p:cNvCxnSpPr>
          <p:nvPr/>
        </p:nvCxnSpPr>
        <p:spPr>
          <a:xfrm>
            <a:off x="8211922" y="1304220"/>
            <a:ext cx="0" cy="534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2FF43-CEAF-9CE4-D1EA-8A4A38684A01}"/>
              </a:ext>
            </a:extLst>
          </p:cNvPr>
          <p:cNvSpPr txBox="1"/>
          <p:nvPr/>
        </p:nvSpPr>
        <p:spPr>
          <a:xfrm>
            <a:off x="6875789" y="859981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firestore</a:t>
            </a:r>
          </a:p>
          <a:p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collection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: webrtc_sdp_collection</a:t>
            </a:r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3E40129-4163-5DA4-8843-14AB701C126E}"/>
              </a:ext>
            </a:extLst>
          </p:cNvPr>
          <p:cNvCxnSpPr/>
          <p:nvPr/>
        </p:nvCxnSpPr>
        <p:spPr>
          <a:xfrm>
            <a:off x="6129319" y="1661647"/>
            <a:ext cx="2082603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0E9170A-F5D0-B880-92A7-29533922A3C8}"/>
              </a:ext>
            </a:extLst>
          </p:cNvPr>
          <p:cNvCxnSpPr>
            <a:cxnSpLocks/>
          </p:cNvCxnSpPr>
          <p:nvPr/>
        </p:nvCxnSpPr>
        <p:spPr>
          <a:xfrm flipH="1">
            <a:off x="8201918" y="1850814"/>
            <a:ext cx="1796641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E1FABA-D7A1-D2EF-7AF3-2A1C0597B27E}"/>
              </a:ext>
            </a:extLst>
          </p:cNvPr>
          <p:cNvSpPr txBox="1"/>
          <p:nvPr/>
        </p:nvSpPr>
        <p:spPr>
          <a:xfrm>
            <a:off x="8379230" y="1575852"/>
            <a:ext cx="1329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2.collection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の監視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7AC436-A712-7B6E-0A76-5D2511BDF7B3}"/>
              </a:ext>
            </a:extLst>
          </p:cNvPr>
          <p:cNvSpPr txBox="1"/>
          <p:nvPr/>
        </p:nvSpPr>
        <p:spPr>
          <a:xfrm>
            <a:off x="6175175" y="1401814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ドキュメントの生成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と監視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B7E13C-8F3D-2A3C-6CCB-F0746656F91A}"/>
              </a:ext>
            </a:extLst>
          </p:cNvPr>
          <p:cNvSpPr txBox="1"/>
          <p:nvPr/>
        </p:nvSpPr>
        <p:spPr>
          <a:xfrm>
            <a:off x="8290985" y="1909386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ドキュメントの検知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A485D85-6753-AB88-26F0-37E84A3B1728}"/>
              </a:ext>
            </a:extLst>
          </p:cNvPr>
          <p:cNvCxnSpPr>
            <a:cxnSpLocks/>
          </p:cNvCxnSpPr>
          <p:nvPr/>
        </p:nvCxnSpPr>
        <p:spPr>
          <a:xfrm flipH="1" flipV="1">
            <a:off x="8211922" y="2170328"/>
            <a:ext cx="1786637" cy="66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828A12-4F5C-B4B0-9CD6-89CD59899934}"/>
              </a:ext>
            </a:extLst>
          </p:cNvPr>
          <p:cNvSpPr txBox="1"/>
          <p:nvPr/>
        </p:nvSpPr>
        <p:spPr>
          <a:xfrm>
            <a:off x="10034807" y="1606630"/>
            <a:ext cx="1972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(1,2</a:t>
            </a:r>
            <a:r>
              <a: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の順番は入れ替わっても良い</a:t>
            </a:r>
            <a:r>
              <a:rPr kumimoji="1"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5303FF6-4B9A-0743-AE10-D0FACD7AF12D}"/>
              </a:ext>
            </a:extLst>
          </p:cNvPr>
          <p:cNvCxnSpPr>
            <a:cxnSpLocks/>
          </p:cNvCxnSpPr>
          <p:nvPr/>
        </p:nvCxnSpPr>
        <p:spPr>
          <a:xfrm flipH="1">
            <a:off x="8201918" y="2619795"/>
            <a:ext cx="1796641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F90683-513F-DBD9-A72A-D57B9DC2C427}"/>
              </a:ext>
            </a:extLst>
          </p:cNvPr>
          <p:cNvSpPr txBox="1"/>
          <p:nvPr/>
        </p:nvSpPr>
        <p:spPr>
          <a:xfrm>
            <a:off x="8379230" y="2224256"/>
            <a:ext cx="1566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4.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ドキュメントに</a:t>
            </a:r>
            <a:r>
              <a:rPr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answer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の書き込み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2BFC822-6FCB-70C0-9D8B-17E06AAA6082}"/>
              </a:ext>
            </a:extLst>
          </p:cNvPr>
          <p:cNvCxnSpPr>
            <a:cxnSpLocks/>
          </p:cNvCxnSpPr>
          <p:nvPr/>
        </p:nvCxnSpPr>
        <p:spPr>
          <a:xfrm flipH="1">
            <a:off x="6137189" y="2857317"/>
            <a:ext cx="2064729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0ED403-265B-8D5E-9D22-E619477AC7A0}"/>
              </a:ext>
            </a:extLst>
          </p:cNvPr>
          <p:cNvSpPr txBox="1"/>
          <p:nvPr/>
        </p:nvSpPr>
        <p:spPr>
          <a:xfrm>
            <a:off x="6401362" y="2597483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ドキュメントの検知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9DFFC2D-8B9C-6FB8-F08F-46622D8D59BE}"/>
              </a:ext>
            </a:extLst>
          </p:cNvPr>
          <p:cNvCxnSpPr>
            <a:cxnSpLocks/>
          </p:cNvCxnSpPr>
          <p:nvPr/>
        </p:nvCxnSpPr>
        <p:spPr>
          <a:xfrm flipH="1">
            <a:off x="6149341" y="3127160"/>
            <a:ext cx="382415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5D1FB3-612C-F686-5C2E-00FFC46E7076}"/>
              </a:ext>
            </a:extLst>
          </p:cNvPr>
          <p:cNvSpPr txBox="1"/>
          <p:nvPr/>
        </p:nvSpPr>
        <p:spPr>
          <a:xfrm>
            <a:off x="7545890" y="2898591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5.webrtc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接続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1B50695-AA99-6085-78C6-DC0754FDBA65}"/>
              </a:ext>
            </a:extLst>
          </p:cNvPr>
          <p:cNvSpPr txBox="1"/>
          <p:nvPr/>
        </p:nvSpPr>
        <p:spPr>
          <a:xfrm>
            <a:off x="3885042" y="2309566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接続の基本</a:t>
            </a:r>
          </a:p>
        </p:txBody>
      </p:sp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A084E8D3-9103-298B-42A6-DF96C3CF91E7}"/>
              </a:ext>
            </a:extLst>
          </p:cNvPr>
          <p:cNvSpPr/>
          <p:nvPr/>
        </p:nvSpPr>
        <p:spPr>
          <a:xfrm>
            <a:off x="5490019" y="859981"/>
            <a:ext cx="188606" cy="2653989"/>
          </a:xfrm>
          <a:prstGeom prst="leftBracket">
            <a:avLst>
              <a:gd name="adj" fmla="val 197887"/>
            </a:avLst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6E1CA05-00FA-2C04-E156-C0B01212D0F6}"/>
              </a:ext>
            </a:extLst>
          </p:cNvPr>
          <p:cNvCxnSpPr/>
          <p:nvPr/>
        </p:nvCxnSpPr>
        <p:spPr>
          <a:xfrm>
            <a:off x="6129319" y="3448323"/>
            <a:ext cx="2082603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B118C21-E46E-5043-4A2F-4EBEFF50CBBF}"/>
              </a:ext>
            </a:extLst>
          </p:cNvPr>
          <p:cNvSpPr txBox="1"/>
          <p:nvPr/>
        </p:nvSpPr>
        <p:spPr>
          <a:xfrm>
            <a:off x="6175175" y="3188490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ドキュメントの削除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324D93-9B69-641F-939D-808163F95153}"/>
              </a:ext>
            </a:extLst>
          </p:cNvPr>
          <p:cNvSpPr txBox="1"/>
          <p:nvPr/>
        </p:nvSpPr>
        <p:spPr>
          <a:xfrm>
            <a:off x="10034806" y="1970340"/>
            <a:ext cx="2157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ドキュメントの生成時間を見て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分前のドキュメントは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answer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を書き込まずにドキュメントを削除する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ドキュメントは最初に発見したドキュメントの処理だけを行う。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つの要求（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つのドキュメント）がある場合、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webrtc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の接続後に再度、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listen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の処理を最初から開始する。よって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listen</a:t>
            </a:r>
            <a:r>
              <a:rPr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を繰り返し処理として実装する必要がある</a:t>
            </a:r>
            <a:r>
              <a:rPr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86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426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 豊久</dc:creator>
  <cp:lastModifiedBy>中田 豊久</cp:lastModifiedBy>
  <cp:revision>9</cp:revision>
  <dcterms:created xsi:type="dcterms:W3CDTF">2025-08-24T05:16:21Z</dcterms:created>
  <dcterms:modified xsi:type="dcterms:W3CDTF">2025-08-24T15:15:14Z</dcterms:modified>
</cp:coreProperties>
</file>