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9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23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0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7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7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1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79EB-3D47-AA48-B2B1-4222865B35CA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AB97-B933-6844-A2EF-594638059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97152" y="1050157"/>
            <a:ext cx="4307234" cy="27414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b="1" dirty="0" err="1" smtClean="0">
                <a:solidFill>
                  <a:schemeClr val="accent1"/>
                </a:solidFill>
              </a:rPr>
              <a:t>EverySense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 Server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20" name="図形グループ 19"/>
          <p:cNvGrpSpPr/>
          <p:nvPr/>
        </p:nvGrpSpPr>
        <p:grpSpPr>
          <a:xfrm>
            <a:off x="1963666" y="3076225"/>
            <a:ext cx="292100" cy="647700"/>
            <a:chOff x="5181600" y="3937000"/>
            <a:chExt cx="292100" cy="647700"/>
          </a:xfrm>
        </p:grpSpPr>
        <p:sp>
          <p:nvSpPr>
            <p:cNvPr id="2" name="円/楕円 1"/>
            <p:cNvSpPr/>
            <p:nvPr/>
          </p:nvSpPr>
          <p:spPr>
            <a:xfrm>
              <a:off x="5181600" y="3937000"/>
              <a:ext cx="2921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2" idx="4"/>
            </p:cNvCxnSpPr>
            <p:nvPr/>
          </p:nvCxnSpPr>
          <p:spPr>
            <a:xfrm>
              <a:off x="5327650" y="4229100"/>
              <a:ext cx="0" cy="241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327650" y="4470400"/>
              <a:ext cx="117475" cy="114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5210175" y="4470400"/>
              <a:ext cx="117475" cy="114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327650" y="4292600"/>
              <a:ext cx="117475" cy="114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5210175" y="4292600"/>
              <a:ext cx="117475" cy="114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680271" y="25530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ファーム</a:t>
            </a:r>
            <a:endParaRPr kumimoji="1" lang="en-US" altLang="ja-JP" sz="1200" dirty="0" smtClean="0">
              <a:latin typeface="HGPSoeiKakugothicUB" charset="-128"/>
              <a:ea typeface="HGPSoeiKakugothicUB" charset="-128"/>
              <a:cs typeface="HGPSoeiKakugothicUB" charset="-128"/>
            </a:endParaRPr>
          </a:p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オーナー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FO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  <a:endParaRPr kumimoji="1" lang="ja-JP" altLang="en-US" sz="1200" baseline="-25000" dirty="0">
              <a:latin typeface="HGPSoeiKakugothicUB" charset="-128"/>
              <a:ea typeface="HGPSoeiKakugothicUB" charset="-128"/>
              <a:cs typeface="HGPSoeiKakugothicUB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51130" y="4133241"/>
            <a:ext cx="609600" cy="418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70787" y="384439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  <a:endParaRPr lang="en-US" altLang="ja-JP" sz="1200" baseline="-25000" dirty="0">
              <a:latin typeface="HGPSoeiKakugothicUB" charset="-128"/>
              <a:ea typeface="HGPSoeiKakugothicUB" charset="-128"/>
              <a:cs typeface="HGPSoeiKakugothicUB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27658" y="4344666"/>
            <a:ext cx="211138" cy="163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85223" y="409210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センサ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S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2127658" y="4831741"/>
            <a:ext cx="211138" cy="163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85223" y="493629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センサ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S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2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78540" y="38420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lang="en-US" altLang="ja-JP" sz="1200" baseline="-25000" dirty="0">
                <a:latin typeface="HGPSoeiKakugothicUB" charset="-128"/>
                <a:ea typeface="HGPSoeiKakugothicUB" charset="-128"/>
                <a:cs typeface="HGPSoeiKakugothicUB" charset="-128"/>
              </a:rPr>
              <a:t>2</a:t>
            </a:r>
            <a:endParaRPr kumimoji="1" lang="en-US" altLang="ja-JP" sz="1200" baseline="-25000" dirty="0" smtClean="0">
              <a:latin typeface="HGPSoeiKakugothicUB" charset="-128"/>
              <a:ea typeface="HGPSoeiKakugothicUB" charset="-128"/>
              <a:cs typeface="HGPSoeiKakugothicUB" charset="-128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 rot="-2700000">
            <a:off x="2010366" y="4643724"/>
            <a:ext cx="445723" cy="445723"/>
            <a:chOff x="4742656" y="4758033"/>
            <a:chExt cx="1100138" cy="1100138"/>
          </a:xfrm>
        </p:grpSpPr>
        <p:sp>
          <p:nvSpPr>
            <p:cNvPr id="36" name="円弧 35"/>
            <p:cNvSpPr/>
            <p:nvPr/>
          </p:nvSpPr>
          <p:spPr>
            <a:xfrm>
              <a:off x="5010150" y="5025527"/>
              <a:ext cx="565150" cy="56515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/>
            <p:cNvSpPr/>
            <p:nvPr/>
          </p:nvSpPr>
          <p:spPr>
            <a:xfrm>
              <a:off x="4879975" y="4895352"/>
              <a:ext cx="825500" cy="82550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/>
            <p:cNvSpPr/>
            <p:nvPr/>
          </p:nvSpPr>
          <p:spPr>
            <a:xfrm>
              <a:off x="4742656" y="4758033"/>
              <a:ext cx="1100138" cy="1100138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2778540" y="4511901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3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53839" y="4102463"/>
            <a:ext cx="609600" cy="44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87932" y="40613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センサ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S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3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53839" y="4759386"/>
            <a:ext cx="609600" cy="4709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14670" y="472808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センサ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S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4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138002" y="4312189"/>
            <a:ext cx="211138" cy="163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138002" y="4980517"/>
            <a:ext cx="211138" cy="163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453017" y="1981286"/>
            <a:ext cx="923627" cy="156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42611" y="170811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ファーム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F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495310" y="170811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ファーム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F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2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4495310" y="1981286"/>
            <a:ext cx="923627" cy="156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603904" y="2289063"/>
            <a:ext cx="609600" cy="418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55093" y="200021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78612" y="199786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lang="en-US" altLang="ja-JP" sz="1200" baseline="-25000" dirty="0">
                <a:latin typeface="HGPSoeiKakugothicUB" charset="-128"/>
                <a:ea typeface="HGPSoeiKakugothicUB" charset="-128"/>
                <a:cs typeface="HGPSoeiKakugothicUB" charset="-128"/>
              </a:rPr>
              <a:t>2</a:t>
            </a:r>
            <a:endParaRPr kumimoji="1" lang="en-US" altLang="ja-JP" sz="1200" baseline="-25000" dirty="0" smtClean="0">
              <a:latin typeface="HGPSoeiKakugothicUB" charset="-128"/>
              <a:ea typeface="HGPSoeiKakugothicUB" charset="-128"/>
              <a:cs typeface="HGPSoeiKakugothicUB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78612" y="266772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デバイス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D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3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4606613" y="2246134"/>
            <a:ext cx="609600" cy="44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606613" y="2915208"/>
            <a:ext cx="609600" cy="4709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>
            <a:stCxn id="28" idx="3"/>
            <a:endCxn id="51" idx="1"/>
          </p:cNvCxnSpPr>
          <p:nvPr/>
        </p:nvCxnSpPr>
        <p:spPr>
          <a:xfrm flipV="1">
            <a:off x="2560730" y="2498148"/>
            <a:ext cx="1043174" cy="18441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41" idx="3"/>
            <a:endCxn id="63" idx="1"/>
          </p:cNvCxnSpPr>
          <p:nvPr/>
        </p:nvCxnSpPr>
        <p:spPr>
          <a:xfrm flipV="1">
            <a:off x="3563439" y="2470608"/>
            <a:ext cx="1043174" cy="18563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3" idx="3"/>
            <a:endCxn id="65" idx="1"/>
          </p:cNvCxnSpPr>
          <p:nvPr/>
        </p:nvCxnSpPr>
        <p:spPr>
          <a:xfrm flipV="1">
            <a:off x="3563439" y="3150669"/>
            <a:ext cx="1043174" cy="18441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086891" y="2214465"/>
            <a:ext cx="644934" cy="512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58880" y="19305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レシピ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R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</a:p>
        </p:txBody>
      </p:sp>
      <p:grpSp>
        <p:nvGrpSpPr>
          <p:cNvPr id="82" name="図形グループ 81"/>
          <p:cNvGrpSpPr/>
          <p:nvPr/>
        </p:nvGrpSpPr>
        <p:grpSpPr>
          <a:xfrm>
            <a:off x="7997185" y="3060685"/>
            <a:ext cx="292100" cy="647700"/>
            <a:chOff x="5181600" y="3937000"/>
            <a:chExt cx="292100" cy="647700"/>
          </a:xfrm>
        </p:grpSpPr>
        <p:sp>
          <p:nvSpPr>
            <p:cNvPr id="83" name="円/楕円 82"/>
            <p:cNvSpPr/>
            <p:nvPr/>
          </p:nvSpPr>
          <p:spPr>
            <a:xfrm>
              <a:off x="5181600" y="3937000"/>
              <a:ext cx="292100" cy="2921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/>
            <p:cNvCxnSpPr/>
            <p:nvPr/>
          </p:nvCxnSpPr>
          <p:spPr>
            <a:xfrm>
              <a:off x="5327650" y="4229100"/>
              <a:ext cx="0" cy="2413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5327650" y="4470400"/>
              <a:ext cx="117475" cy="1143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5210175" y="4470400"/>
              <a:ext cx="117475" cy="1143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5327650" y="4292600"/>
              <a:ext cx="117475" cy="1143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5210175" y="4292600"/>
              <a:ext cx="117475" cy="1143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テキスト ボックス 88"/>
          <p:cNvSpPr txBox="1"/>
          <p:nvPr/>
        </p:nvSpPr>
        <p:spPr>
          <a:xfrm>
            <a:off x="7721673" y="259902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レストラン</a:t>
            </a:r>
            <a:endParaRPr kumimoji="1" lang="en-US" altLang="ja-JP" sz="1200" dirty="0" smtClean="0">
              <a:latin typeface="HGPSoeiKakugothicUB" charset="-128"/>
              <a:ea typeface="HGPSoeiKakugothicUB" charset="-128"/>
              <a:cs typeface="HGPSoeiKakugothicUB" charset="-128"/>
            </a:endParaRPr>
          </a:p>
          <a:p>
            <a:r>
              <a:rPr lang="ja-JP" altLang="en-US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オーナー</a:t>
            </a:r>
            <a:r>
              <a:rPr kumimoji="1" lang="en-US" altLang="ja-JP" sz="12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 RO</a:t>
            </a:r>
            <a:r>
              <a:rPr kumimoji="1" lang="en-US" altLang="ja-JP" sz="1200" baseline="-25000" dirty="0" smtClean="0">
                <a:latin typeface="HGPSoeiKakugothicUB" charset="-128"/>
                <a:ea typeface="HGPSoeiKakugothicUB" charset="-128"/>
                <a:cs typeface="HGPSoeiKakugothicUB" charset="-128"/>
              </a:rPr>
              <a:t>1</a:t>
            </a:r>
            <a:endParaRPr kumimoji="1" lang="ja-JP" altLang="en-US" sz="1200" baseline="-25000" dirty="0">
              <a:latin typeface="HGPSoeiKakugothicUB" charset="-128"/>
              <a:ea typeface="HGPSoeiKakugothicUB" charset="-128"/>
              <a:cs typeface="HGPSoeiKakugothicUB" charset="-128"/>
            </a:endParaRPr>
          </a:p>
        </p:txBody>
      </p:sp>
      <p:cxnSp>
        <p:nvCxnSpPr>
          <p:cNvPr id="92" name="直線矢印コネクタ 91"/>
          <p:cNvCxnSpPr>
            <a:stCxn id="63" idx="3"/>
            <a:endCxn id="80" idx="1"/>
          </p:cNvCxnSpPr>
          <p:nvPr/>
        </p:nvCxnSpPr>
        <p:spPr>
          <a:xfrm>
            <a:off x="5216213" y="2470608"/>
            <a:ext cx="8706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3"/>
          </p:cNvCxnSpPr>
          <p:nvPr/>
        </p:nvCxnSpPr>
        <p:spPr>
          <a:xfrm>
            <a:off x="6731825" y="2470608"/>
            <a:ext cx="819553" cy="1340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7398296" y="3848181"/>
            <a:ext cx="9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データ</a:t>
            </a:r>
            <a:endParaRPr kumimoji="1" lang="ja-JP" altLang="en-US" dirty="0"/>
          </a:p>
        </p:txBody>
      </p:sp>
      <p:cxnSp>
        <p:nvCxnSpPr>
          <p:cNvPr id="100" name="直線矢印コネクタ 99"/>
          <p:cNvCxnSpPr>
            <a:stCxn id="65" idx="3"/>
          </p:cNvCxnSpPr>
          <p:nvPr/>
        </p:nvCxnSpPr>
        <p:spPr>
          <a:xfrm flipV="1">
            <a:off x="5216213" y="2559323"/>
            <a:ext cx="842667" cy="591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</Words>
  <Application>Microsoft Macintosh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HGPSoeiKakugothicUB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秋山豊和</dc:creator>
  <cp:lastModifiedBy>秋山豊和</cp:lastModifiedBy>
  <cp:revision>36</cp:revision>
  <dcterms:created xsi:type="dcterms:W3CDTF">2016-04-14T09:18:40Z</dcterms:created>
  <dcterms:modified xsi:type="dcterms:W3CDTF">2016-04-14T10:23:30Z</dcterms:modified>
</cp:coreProperties>
</file>