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0"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31"/>
    <p:restoredTop sz="94631"/>
  </p:normalViewPr>
  <p:slideViewPr>
    <p:cSldViewPr snapToGrid="0" snapToObjects="1">
      <p:cViewPr varScale="1">
        <p:scale>
          <a:sx n="76" d="100"/>
          <a:sy n="76" d="100"/>
        </p:scale>
        <p:origin x="216" y="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E6FC79EB-3D47-AA48-B2B1-4222865B35CA}" type="datetimeFigureOut">
              <a:rPr kumimoji="1" lang="ja-JP" altLang="en-US" smtClean="0"/>
              <a:t>2016/9/10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8A2AB97-B933-6844-A2EF-594638059480}" type="slidenum">
              <a:rPr kumimoji="1" lang="ja-JP" altLang="en-US" smtClean="0"/>
              <a:t>‹#›</a:t>
            </a:fld>
            <a:endParaRPr kumimoji="1" lang="ja-JP" altLang="en-US"/>
          </a:p>
        </p:txBody>
      </p:sp>
    </p:spTree>
    <p:extLst>
      <p:ext uri="{BB962C8B-B14F-4D97-AF65-F5344CB8AC3E}">
        <p14:creationId xmlns:p14="http://schemas.microsoft.com/office/powerpoint/2010/main" val="144769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6FC79EB-3D47-AA48-B2B1-4222865B35CA}" type="datetimeFigureOut">
              <a:rPr kumimoji="1" lang="ja-JP" altLang="en-US" smtClean="0"/>
              <a:t>2016/9/10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8A2AB97-B933-6844-A2EF-594638059480}" type="slidenum">
              <a:rPr kumimoji="1" lang="ja-JP" altLang="en-US" smtClean="0"/>
              <a:t>‹#›</a:t>
            </a:fld>
            <a:endParaRPr kumimoji="1" lang="ja-JP" altLang="en-US"/>
          </a:p>
        </p:txBody>
      </p:sp>
    </p:spTree>
    <p:extLst>
      <p:ext uri="{BB962C8B-B14F-4D97-AF65-F5344CB8AC3E}">
        <p14:creationId xmlns:p14="http://schemas.microsoft.com/office/powerpoint/2010/main" val="929133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6FC79EB-3D47-AA48-B2B1-4222865B35CA}" type="datetimeFigureOut">
              <a:rPr kumimoji="1" lang="ja-JP" altLang="en-US" smtClean="0"/>
              <a:t>2016/9/10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8A2AB97-B933-6844-A2EF-594638059480}" type="slidenum">
              <a:rPr kumimoji="1" lang="ja-JP" altLang="en-US" smtClean="0"/>
              <a:t>‹#›</a:t>
            </a:fld>
            <a:endParaRPr kumimoji="1" lang="ja-JP" altLang="en-US"/>
          </a:p>
        </p:txBody>
      </p:sp>
    </p:spTree>
    <p:extLst>
      <p:ext uri="{BB962C8B-B14F-4D97-AF65-F5344CB8AC3E}">
        <p14:creationId xmlns:p14="http://schemas.microsoft.com/office/powerpoint/2010/main" val="1585910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6FC79EB-3D47-AA48-B2B1-4222865B35CA}" type="datetimeFigureOut">
              <a:rPr kumimoji="1" lang="ja-JP" altLang="en-US" smtClean="0"/>
              <a:t>2016/9/10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8A2AB97-B933-6844-A2EF-594638059480}" type="slidenum">
              <a:rPr kumimoji="1" lang="ja-JP" altLang="en-US" smtClean="0"/>
              <a:t>‹#›</a:t>
            </a:fld>
            <a:endParaRPr kumimoji="1" lang="ja-JP" altLang="en-US"/>
          </a:p>
        </p:txBody>
      </p:sp>
    </p:spTree>
    <p:extLst>
      <p:ext uri="{BB962C8B-B14F-4D97-AF65-F5344CB8AC3E}">
        <p14:creationId xmlns:p14="http://schemas.microsoft.com/office/powerpoint/2010/main" val="695387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E6FC79EB-3D47-AA48-B2B1-4222865B35CA}" type="datetimeFigureOut">
              <a:rPr kumimoji="1" lang="ja-JP" altLang="en-US" smtClean="0"/>
              <a:t>2016/9/10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8A2AB97-B933-6844-A2EF-594638059480}" type="slidenum">
              <a:rPr kumimoji="1" lang="ja-JP" altLang="en-US" smtClean="0"/>
              <a:t>‹#›</a:t>
            </a:fld>
            <a:endParaRPr kumimoji="1" lang="ja-JP" altLang="en-US"/>
          </a:p>
        </p:txBody>
      </p:sp>
    </p:spTree>
    <p:extLst>
      <p:ext uri="{BB962C8B-B14F-4D97-AF65-F5344CB8AC3E}">
        <p14:creationId xmlns:p14="http://schemas.microsoft.com/office/powerpoint/2010/main" val="779235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E6FC79EB-3D47-AA48-B2B1-4222865B35CA}" type="datetimeFigureOut">
              <a:rPr kumimoji="1" lang="ja-JP" altLang="en-US" smtClean="0"/>
              <a:t>2016/9/10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8A2AB97-B933-6844-A2EF-594638059480}" type="slidenum">
              <a:rPr kumimoji="1" lang="ja-JP" altLang="en-US" smtClean="0"/>
              <a:t>‹#›</a:t>
            </a:fld>
            <a:endParaRPr kumimoji="1" lang="ja-JP" altLang="en-US"/>
          </a:p>
        </p:txBody>
      </p:sp>
    </p:spTree>
    <p:extLst>
      <p:ext uri="{BB962C8B-B14F-4D97-AF65-F5344CB8AC3E}">
        <p14:creationId xmlns:p14="http://schemas.microsoft.com/office/powerpoint/2010/main" val="1248407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E6FC79EB-3D47-AA48-B2B1-4222865B35CA}" type="datetimeFigureOut">
              <a:rPr kumimoji="1" lang="ja-JP" altLang="en-US" smtClean="0"/>
              <a:t>2016/9/10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8A2AB97-B933-6844-A2EF-594638059480}" type="slidenum">
              <a:rPr kumimoji="1" lang="ja-JP" altLang="en-US" smtClean="0"/>
              <a:t>‹#›</a:t>
            </a:fld>
            <a:endParaRPr kumimoji="1" lang="ja-JP" altLang="en-US"/>
          </a:p>
        </p:txBody>
      </p:sp>
    </p:spTree>
    <p:extLst>
      <p:ext uri="{BB962C8B-B14F-4D97-AF65-F5344CB8AC3E}">
        <p14:creationId xmlns:p14="http://schemas.microsoft.com/office/powerpoint/2010/main" val="1071772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E6FC79EB-3D47-AA48-B2B1-4222865B35CA}" type="datetimeFigureOut">
              <a:rPr kumimoji="1" lang="ja-JP" altLang="en-US" smtClean="0"/>
              <a:t>2016/9/10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8A2AB97-B933-6844-A2EF-594638059480}" type="slidenum">
              <a:rPr kumimoji="1" lang="ja-JP" altLang="en-US" smtClean="0"/>
              <a:t>‹#›</a:t>
            </a:fld>
            <a:endParaRPr kumimoji="1" lang="ja-JP" altLang="en-US"/>
          </a:p>
        </p:txBody>
      </p:sp>
    </p:spTree>
    <p:extLst>
      <p:ext uri="{BB962C8B-B14F-4D97-AF65-F5344CB8AC3E}">
        <p14:creationId xmlns:p14="http://schemas.microsoft.com/office/powerpoint/2010/main" val="189358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6FC79EB-3D47-AA48-B2B1-4222865B35CA}" type="datetimeFigureOut">
              <a:rPr kumimoji="1" lang="ja-JP" altLang="en-US" smtClean="0"/>
              <a:t>2016/9/10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8A2AB97-B933-6844-A2EF-594638059480}" type="slidenum">
              <a:rPr kumimoji="1" lang="ja-JP" altLang="en-US" smtClean="0"/>
              <a:t>‹#›</a:t>
            </a:fld>
            <a:endParaRPr kumimoji="1" lang="ja-JP" altLang="en-US"/>
          </a:p>
        </p:txBody>
      </p:sp>
    </p:spTree>
    <p:extLst>
      <p:ext uri="{BB962C8B-B14F-4D97-AF65-F5344CB8AC3E}">
        <p14:creationId xmlns:p14="http://schemas.microsoft.com/office/powerpoint/2010/main" val="2116725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6FC79EB-3D47-AA48-B2B1-4222865B35CA}" type="datetimeFigureOut">
              <a:rPr kumimoji="1" lang="ja-JP" altLang="en-US" smtClean="0"/>
              <a:t>2016/9/10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8A2AB97-B933-6844-A2EF-594638059480}" type="slidenum">
              <a:rPr kumimoji="1" lang="ja-JP" altLang="en-US" smtClean="0"/>
              <a:t>‹#›</a:t>
            </a:fld>
            <a:endParaRPr kumimoji="1" lang="ja-JP" altLang="en-US"/>
          </a:p>
        </p:txBody>
      </p:sp>
    </p:spTree>
    <p:extLst>
      <p:ext uri="{BB962C8B-B14F-4D97-AF65-F5344CB8AC3E}">
        <p14:creationId xmlns:p14="http://schemas.microsoft.com/office/powerpoint/2010/main" val="593651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6FC79EB-3D47-AA48-B2B1-4222865B35CA}" type="datetimeFigureOut">
              <a:rPr kumimoji="1" lang="ja-JP" altLang="en-US" smtClean="0"/>
              <a:t>2016/9/10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8A2AB97-B933-6844-A2EF-594638059480}" type="slidenum">
              <a:rPr kumimoji="1" lang="ja-JP" altLang="en-US" smtClean="0"/>
              <a:t>‹#›</a:t>
            </a:fld>
            <a:endParaRPr kumimoji="1" lang="ja-JP" altLang="en-US"/>
          </a:p>
        </p:txBody>
      </p:sp>
    </p:spTree>
    <p:extLst>
      <p:ext uri="{BB962C8B-B14F-4D97-AF65-F5344CB8AC3E}">
        <p14:creationId xmlns:p14="http://schemas.microsoft.com/office/powerpoint/2010/main" val="2874171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C79EB-3D47-AA48-B2B1-4222865B35CA}" type="datetimeFigureOut">
              <a:rPr kumimoji="1" lang="ja-JP" altLang="en-US" smtClean="0"/>
              <a:t>2016/9/10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A2AB97-B933-6844-A2EF-594638059480}" type="slidenum">
              <a:rPr kumimoji="1" lang="ja-JP" altLang="en-US" smtClean="0"/>
              <a:t>‹#›</a:t>
            </a:fld>
            <a:endParaRPr kumimoji="1" lang="ja-JP" altLang="en-US"/>
          </a:p>
        </p:txBody>
      </p:sp>
    </p:spTree>
    <p:extLst>
      <p:ext uri="{BB962C8B-B14F-4D97-AF65-F5344CB8AC3E}">
        <p14:creationId xmlns:p14="http://schemas.microsoft.com/office/powerpoint/2010/main" val="783258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3197152" y="1050157"/>
            <a:ext cx="4307234" cy="2741478"/>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t"/>
          <a:lstStyle/>
          <a:p>
            <a:pPr algn="ctr"/>
            <a:r>
              <a:rPr lang="en-US" altLang="ja-JP" sz="2400" b="1" dirty="0" err="1" smtClean="0">
                <a:solidFill>
                  <a:schemeClr val="accent1"/>
                </a:solidFill>
              </a:rPr>
              <a:t>EverySense</a:t>
            </a:r>
            <a:r>
              <a:rPr lang="en-US" altLang="ja-JP" sz="2400" b="1" dirty="0" smtClean="0">
                <a:solidFill>
                  <a:schemeClr val="accent1"/>
                </a:solidFill>
              </a:rPr>
              <a:t> Server</a:t>
            </a:r>
            <a:endParaRPr kumimoji="1" lang="ja-JP" altLang="en-US" sz="2400" b="1" dirty="0">
              <a:solidFill>
                <a:schemeClr val="accent1"/>
              </a:solidFill>
            </a:endParaRPr>
          </a:p>
        </p:txBody>
      </p:sp>
      <p:grpSp>
        <p:nvGrpSpPr>
          <p:cNvPr id="20" name="図形グループ 19"/>
          <p:cNvGrpSpPr/>
          <p:nvPr/>
        </p:nvGrpSpPr>
        <p:grpSpPr>
          <a:xfrm>
            <a:off x="1963666" y="3076225"/>
            <a:ext cx="292100" cy="647700"/>
            <a:chOff x="5181600" y="3937000"/>
            <a:chExt cx="292100" cy="647700"/>
          </a:xfrm>
        </p:grpSpPr>
        <p:sp>
          <p:nvSpPr>
            <p:cNvPr id="2" name="円/楕円 1"/>
            <p:cNvSpPr/>
            <p:nvPr/>
          </p:nvSpPr>
          <p:spPr>
            <a:xfrm>
              <a:off x="5181600" y="3937000"/>
              <a:ext cx="292100" cy="292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p:cNvCxnSpPr>
              <a:stCxn id="2" idx="4"/>
            </p:cNvCxnSpPr>
            <p:nvPr/>
          </p:nvCxnSpPr>
          <p:spPr>
            <a:xfrm>
              <a:off x="5327650" y="4229100"/>
              <a:ext cx="0" cy="2413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a:off x="5327650" y="4470400"/>
              <a:ext cx="117475" cy="1143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H="1">
              <a:off x="5210175" y="4470400"/>
              <a:ext cx="117475" cy="1143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5327650" y="4292600"/>
              <a:ext cx="117475" cy="1143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flipH="1">
              <a:off x="5210175" y="4292600"/>
              <a:ext cx="117475" cy="11430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21" name="テキスト ボックス 20"/>
          <p:cNvSpPr txBox="1"/>
          <p:nvPr/>
        </p:nvSpPr>
        <p:spPr>
          <a:xfrm>
            <a:off x="1680271" y="2553005"/>
            <a:ext cx="1003801" cy="461665"/>
          </a:xfrm>
          <a:prstGeom prst="rect">
            <a:avLst/>
          </a:prstGeom>
          <a:noFill/>
        </p:spPr>
        <p:txBody>
          <a:bodyPr wrap="none" rtlCol="0">
            <a:spAutoFit/>
          </a:bodyPr>
          <a:lstStyle/>
          <a:p>
            <a:r>
              <a:rPr kumimoji="1" lang="ja-JP" altLang="en-US" sz="1200" dirty="0" smtClean="0">
                <a:latin typeface="HGPSoeiKakugothicUB" charset="-128"/>
                <a:ea typeface="HGPSoeiKakugothicUB" charset="-128"/>
                <a:cs typeface="HGPSoeiKakugothicUB" charset="-128"/>
              </a:rPr>
              <a:t>ファーム</a:t>
            </a:r>
            <a:endParaRPr kumimoji="1" lang="en-US" altLang="ja-JP" sz="1200" dirty="0" smtClean="0">
              <a:latin typeface="HGPSoeiKakugothicUB" charset="-128"/>
              <a:ea typeface="HGPSoeiKakugothicUB" charset="-128"/>
              <a:cs typeface="HGPSoeiKakugothicUB" charset="-128"/>
            </a:endParaRPr>
          </a:p>
          <a:p>
            <a:r>
              <a:rPr kumimoji="1" lang="ja-JP" altLang="en-US" sz="1200" dirty="0" smtClean="0">
                <a:latin typeface="HGPSoeiKakugothicUB" charset="-128"/>
                <a:ea typeface="HGPSoeiKakugothicUB" charset="-128"/>
                <a:cs typeface="HGPSoeiKakugothicUB" charset="-128"/>
              </a:rPr>
              <a:t>オーナー</a:t>
            </a:r>
            <a:r>
              <a:rPr kumimoji="1" lang="en-US" altLang="ja-JP" sz="1200" dirty="0" smtClean="0">
                <a:latin typeface="HGPSoeiKakugothicUB" charset="-128"/>
                <a:ea typeface="HGPSoeiKakugothicUB" charset="-128"/>
                <a:cs typeface="HGPSoeiKakugothicUB" charset="-128"/>
              </a:rPr>
              <a:t> FO</a:t>
            </a:r>
            <a:r>
              <a:rPr kumimoji="1" lang="en-US" altLang="ja-JP" sz="1200" baseline="-25000" dirty="0" smtClean="0">
                <a:latin typeface="HGPSoeiKakugothicUB" charset="-128"/>
                <a:ea typeface="HGPSoeiKakugothicUB" charset="-128"/>
                <a:cs typeface="HGPSoeiKakugothicUB" charset="-128"/>
              </a:rPr>
              <a:t>1</a:t>
            </a:r>
            <a:endParaRPr kumimoji="1" lang="ja-JP" altLang="en-US" sz="1200" baseline="-25000" dirty="0">
              <a:latin typeface="HGPSoeiKakugothicUB" charset="-128"/>
              <a:ea typeface="HGPSoeiKakugothicUB" charset="-128"/>
              <a:cs typeface="HGPSoeiKakugothicUB" charset="-128"/>
            </a:endParaRPr>
          </a:p>
        </p:txBody>
      </p:sp>
      <p:sp>
        <p:nvSpPr>
          <p:cNvPr id="28" name="正方形/長方形 27"/>
          <p:cNvSpPr/>
          <p:nvPr/>
        </p:nvSpPr>
        <p:spPr>
          <a:xfrm>
            <a:off x="1951130" y="4133241"/>
            <a:ext cx="609600" cy="4181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1770787" y="3844395"/>
            <a:ext cx="930063" cy="276999"/>
          </a:xfrm>
          <a:prstGeom prst="rect">
            <a:avLst/>
          </a:prstGeom>
          <a:noFill/>
        </p:spPr>
        <p:txBody>
          <a:bodyPr wrap="none" rtlCol="0">
            <a:spAutoFit/>
          </a:bodyPr>
          <a:lstStyle/>
          <a:p>
            <a:r>
              <a:rPr kumimoji="1" lang="ja-JP" altLang="en-US" sz="1200" dirty="0" smtClean="0">
                <a:latin typeface="HGPSoeiKakugothicUB" charset="-128"/>
                <a:ea typeface="HGPSoeiKakugothicUB" charset="-128"/>
                <a:cs typeface="HGPSoeiKakugothicUB" charset="-128"/>
              </a:rPr>
              <a:t>デバイス</a:t>
            </a:r>
            <a:r>
              <a:rPr kumimoji="1" lang="en-US" altLang="ja-JP" sz="1200" dirty="0" smtClean="0">
                <a:latin typeface="HGPSoeiKakugothicUB" charset="-128"/>
                <a:ea typeface="HGPSoeiKakugothicUB" charset="-128"/>
                <a:cs typeface="HGPSoeiKakugothicUB" charset="-128"/>
              </a:rPr>
              <a:t> D</a:t>
            </a:r>
            <a:r>
              <a:rPr kumimoji="1" lang="en-US" altLang="ja-JP" sz="1200" baseline="-25000" dirty="0" smtClean="0">
                <a:latin typeface="HGPSoeiKakugothicUB" charset="-128"/>
                <a:ea typeface="HGPSoeiKakugothicUB" charset="-128"/>
                <a:cs typeface="HGPSoeiKakugothicUB" charset="-128"/>
              </a:rPr>
              <a:t>1</a:t>
            </a:r>
            <a:endParaRPr lang="en-US" altLang="ja-JP" sz="1200" baseline="-25000" dirty="0">
              <a:latin typeface="HGPSoeiKakugothicUB" charset="-128"/>
              <a:ea typeface="HGPSoeiKakugothicUB" charset="-128"/>
              <a:cs typeface="HGPSoeiKakugothicUB" charset="-128"/>
            </a:endParaRPr>
          </a:p>
        </p:txBody>
      </p:sp>
      <p:sp>
        <p:nvSpPr>
          <p:cNvPr id="30" name="正方形/長方形 29"/>
          <p:cNvSpPr/>
          <p:nvPr/>
        </p:nvSpPr>
        <p:spPr>
          <a:xfrm>
            <a:off x="2127658" y="4344666"/>
            <a:ext cx="211138" cy="1631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1885223" y="4092104"/>
            <a:ext cx="742511" cy="276999"/>
          </a:xfrm>
          <a:prstGeom prst="rect">
            <a:avLst/>
          </a:prstGeom>
          <a:noFill/>
        </p:spPr>
        <p:txBody>
          <a:bodyPr wrap="none" rtlCol="0">
            <a:spAutoFit/>
          </a:bodyPr>
          <a:lstStyle/>
          <a:p>
            <a:r>
              <a:rPr kumimoji="1" lang="ja-JP" altLang="en-US" sz="1200" dirty="0" smtClean="0">
                <a:latin typeface="HGPSoeiKakugothicUB" charset="-128"/>
                <a:ea typeface="HGPSoeiKakugothicUB" charset="-128"/>
                <a:cs typeface="HGPSoeiKakugothicUB" charset="-128"/>
              </a:rPr>
              <a:t>センサ</a:t>
            </a:r>
            <a:r>
              <a:rPr kumimoji="1" lang="en-US" altLang="ja-JP" sz="1200" dirty="0" smtClean="0">
                <a:latin typeface="HGPSoeiKakugothicUB" charset="-128"/>
                <a:ea typeface="HGPSoeiKakugothicUB" charset="-128"/>
                <a:cs typeface="HGPSoeiKakugothicUB" charset="-128"/>
              </a:rPr>
              <a:t>S</a:t>
            </a:r>
            <a:r>
              <a:rPr kumimoji="1" lang="en-US" altLang="ja-JP" sz="1200" baseline="-25000" dirty="0" smtClean="0">
                <a:latin typeface="HGPSoeiKakugothicUB" charset="-128"/>
                <a:ea typeface="HGPSoeiKakugothicUB" charset="-128"/>
                <a:cs typeface="HGPSoeiKakugothicUB" charset="-128"/>
              </a:rPr>
              <a:t>1</a:t>
            </a:r>
          </a:p>
        </p:txBody>
      </p:sp>
      <p:sp>
        <p:nvSpPr>
          <p:cNvPr id="32" name="正方形/長方形 31"/>
          <p:cNvSpPr/>
          <p:nvPr/>
        </p:nvSpPr>
        <p:spPr>
          <a:xfrm>
            <a:off x="2127658" y="4831741"/>
            <a:ext cx="211138" cy="1631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a:off x="1885223" y="4936291"/>
            <a:ext cx="742511" cy="276999"/>
          </a:xfrm>
          <a:prstGeom prst="rect">
            <a:avLst/>
          </a:prstGeom>
          <a:noFill/>
        </p:spPr>
        <p:txBody>
          <a:bodyPr wrap="none" rtlCol="0">
            <a:spAutoFit/>
          </a:bodyPr>
          <a:lstStyle/>
          <a:p>
            <a:r>
              <a:rPr kumimoji="1" lang="ja-JP" altLang="en-US" sz="1200" dirty="0" smtClean="0">
                <a:latin typeface="HGPSoeiKakugothicUB" charset="-128"/>
                <a:ea typeface="HGPSoeiKakugothicUB" charset="-128"/>
                <a:cs typeface="HGPSoeiKakugothicUB" charset="-128"/>
              </a:rPr>
              <a:t>センサ</a:t>
            </a:r>
            <a:r>
              <a:rPr kumimoji="1" lang="en-US" altLang="ja-JP" sz="1200" dirty="0" smtClean="0">
                <a:latin typeface="HGPSoeiKakugothicUB" charset="-128"/>
                <a:ea typeface="HGPSoeiKakugothicUB" charset="-128"/>
                <a:cs typeface="HGPSoeiKakugothicUB" charset="-128"/>
              </a:rPr>
              <a:t>S</a:t>
            </a:r>
            <a:r>
              <a:rPr kumimoji="1" lang="en-US" altLang="ja-JP" sz="1200" baseline="-25000" dirty="0" smtClean="0">
                <a:latin typeface="HGPSoeiKakugothicUB" charset="-128"/>
                <a:ea typeface="HGPSoeiKakugothicUB" charset="-128"/>
                <a:cs typeface="HGPSoeiKakugothicUB" charset="-128"/>
              </a:rPr>
              <a:t>2</a:t>
            </a:r>
          </a:p>
        </p:txBody>
      </p:sp>
      <p:sp>
        <p:nvSpPr>
          <p:cNvPr id="34" name="テキスト ボックス 33"/>
          <p:cNvSpPr txBox="1"/>
          <p:nvPr/>
        </p:nvSpPr>
        <p:spPr>
          <a:xfrm>
            <a:off x="2778540" y="3842042"/>
            <a:ext cx="930063" cy="276999"/>
          </a:xfrm>
          <a:prstGeom prst="rect">
            <a:avLst/>
          </a:prstGeom>
          <a:noFill/>
        </p:spPr>
        <p:txBody>
          <a:bodyPr wrap="none" rtlCol="0">
            <a:spAutoFit/>
          </a:bodyPr>
          <a:lstStyle/>
          <a:p>
            <a:r>
              <a:rPr kumimoji="1" lang="ja-JP" altLang="en-US" sz="1200" dirty="0" smtClean="0">
                <a:latin typeface="HGPSoeiKakugothicUB" charset="-128"/>
                <a:ea typeface="HGPSoeiKakugothicUB" charset="-128"/>
                <a:cs typeface="HGPSoeiKakugothicUB" charset="-128"/>
              </a:rPr>
              <a:t>デバイス</a:t>
            </a:r>
            <a:r>
              <a:rPr kumimoji="1" lang="en-US" altLang="ja-JP" sz="1200" dirty="0" smtClean="0">
                <a:latin typeface="HGPSoeiKakugothicUB" charset="-128"/>
                <a:ea typeface="HGPSoeiKakugothicUB" charset="-128"/>
                <a:cs typeface="HGPSoeiKakugothicUB" charset="-128"/>
              </a:rPr>
              <a:t> D</a:t>
            </a:r>
            <a:r>
              <a:rPr lang="en-US" altLang="ja-JP" sz="1200" baseline="-25000" dirty="0">
                <a:latin typeface="HGPSoeiKakugothicUB" charset="-128"/>
                <a:ea typeface="HGPSoeiKakugothicUB" charset="-128"/>
                <a:cs typeface="HGPSoeiKakugothicUB" charset="-128"/>
              </a:rPr>
              <a:t>2</a:t>
            </a:r>
            <a:endParaRPr kumimoji="1" lang="en-US" altLang="ja-JP" sz="1200" baseline="-25000" dirty="0" smtClean="0">
              <a:latin typeface="HGPSoeiKakugothicUB" charset="-128"/>
              <a:ea typeface="HGPSoeiKakugothicUB" charset="-128"/>
              <a:cs typeface="HGPSoeiKakugothicUB" charset="-128"/>
            </a:endParaRPr>
          </a:p>
        </p:txBody>
      </p:sp>
      <p:grpSp>
        <p:nvGrpSpPr>
          <p:cNvPr id="39" name="図形グループ 38"/>
          <p:cNvGrpSpPr/>
          <p:nvPr/>
        </p:nvGrpSpPr>
        <p:grpSpPr>
          <a:xfrm rot="-2700000">
            <a:off x="2010366" y="4643724"/>
            <a:ext cx="445723" cy="445723"/>
            <a:chOff x="4742656" y="4758033"/>
            <a:chExt cx="1100138" cy="1100138"/>
          </a:xfrm>
        </p:grpSpPr>
        <p:sp>
          <p:nvSpPr>
            <p:cNvPr id="36" name="円弧 35"/>
            <p:cNvSpPr/>
            <p:nvPr/>
          </p:nvSpPr>
          <p:spPr>
            <a:xfrm>
              <a:off x="5010150" y="5025527"/>
              <a:ext cx="565150" cy="565150"/>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7" name="円弧 36"/>
            <p:cNvSpPr/>
            <p:nvPr/>
          </p:nvSpPr>
          <p:spPr>
            <a:xfrm>
              <a:off x="4879975" y="4895352"/>
              <a:ext cx="825500" cy="825500"/>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8" name="円弧 37"/>
            <p:cNvSpPr/>
            <p:nvPr/>
          </p:nvSpPr>
          <p:spPr>
            <a:xfrm>
              <a:off x="4742656" y="4758033"/>
              <a:ext cx="1100138" cy="1100138"/>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40" name="テキスト ボックス 39"/>
          <p:cNvSpPr txBox="1"/>
          <p:nvPr/>
        </p:nvSpPr>
        <p:spPr>
          <a:xfrm>
            <a:off x="2778540" y="4511901"/>
            <a:ext cx="962123" cy="276999"/>
          </a:xfrm>
          <a:prstGeom prst="rect">
            <a:avLst/>
          </a:prstGeom>
          <a:noFill/>
        </p:spPr>
        <p:txBody>
          <a:bodyPr wrap="none" rtlCol="0">
            <a:spAutoFit/>
          </a:bodyPr>
          <a:lstStyle/>
          <a:p>
            <a:r>
              <a:rPr kumimoji="1" lang="ja-JP" altLang="en-US" sz="1200" dirty="0" smtClean="0">
                <a:latin typeface="HGPSoeiKakugothicUB" charset="-128"/>
                <a:ea typeface="HGPSoeiKakugothicUB" charset="-128"/>
                <a:cs typeface="HGPSoeiKakugothicUB" charset="-128"/>
              </a:rPr>
              <a:t>デバイス</a:t>
            </a:r>
            <a:r>
              <a:rPr kumimoji="1" lang="en-US" altLang="ja-JP" sz="1200" dirty="0" smtClean="0">
                <a:latin typeface="HGPSoeiKakugothicUB" charset="-128"/>
                <a:ea typeface="HGPSoeiKakugothicUB" charset="-128"/>
                <a:cs typeface="HGPSoeiKakugothicUB" charset="-128"/>
              </a:rPr>
              <a:t> D</a:t>
            </a:r>
            <a:r>
              <a:rPr kumimoji="1" lang="en-US" altLang="ja-JP" sz="1200" baseline="-25000" dirty="0" smtClean="0">
                <a:latin typeface="HGPSoeiKakugothicUB" charset="-128"/>
                <a:ea typeface="HGPSoeiKakugothicUB" charset="-128"/>
                <a:cs typeface="HGPSoeiKakugothicUB" charset="-128"/>
              </a:rPr>
              <a:t>3</a:t>
            </a:r>
          </a:p>
        </p:txBody>
      </p:sp>
      <p:sp>
        <p:nvSpPr>
          <p:cNvPr id="41" name="正方形/長方形 40"/>
          <p:cNvSpPr/>
          <p:nvPr/>
        </p:nvSpPr>
        <p:spPr>
          <a:xfrm>
            <a:off x="2953839" y="4102463"/>
            <a:ext cx="609600" cy="4489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2" name="テキスト ボックス 41"/>
          <p:cNvSpPr txBox="1"/>
          <p:nvPr/>
        </p:nvSpPr>
        <p:spPr>
          <a:xfrm>
            <a:off x="2900632" y="4074026"/>
            <a:ext cx="742511" cy="276999"/>
          </a:xfrm>
          <a:prstGeom prst="rect">
            <a:avLst/>
          </a:prstGeom>
          <a:noFill/>
        </p:spPr>
        <p:txBody>
          <a:bodyPr wrap="none" rtlCol="0">
            <a:spAutoFit/>
          </a:bodyPr>
          <a:lstStyle/>
          <a:p>
            <a:r>
              <a:rPr kumimoji="1" lang="ja-JP" altLang="en-US" sz="1200" dirty="0" smtClean="0">
                <a:latin typeface="HGPSoeiKakugothicUB" charset="-128"/>
                <a:ea typeface="HGPSoeiKakugothicUB" charset="-128"/>
                <a:cs typeface="HGPSoeiKakugothicUB" charset="-128"/>
              </a:rPr>
              <a:t>センサ</a:t>
            </a:r>
            <a:r>
              <a:rPr kumimoji="1" lang="en-US" altLang="ja-JP" sz="1200" dirty="0" smtClean="0">
                <a:latin typeface="HGPSoeiKakugothicUB" charset="-128"/>
                <a:ea typeface="HGPSoeiKakugothicUB" charset="-128"/>
                <a:cs typeface="HGPSoeiKakugothicUB" charset="-128"/>
              </a:rPr>
              <a:t>S</a:t>
            </a:r>
            <a:r>
              <a:rPr kumimoji="1" lang="en-US" altLang="ja-JP" sz="1200" baseline="-25000" dirty="0" smtClean="0">
                <a:latin typeface="HGPSoeiKakugothicUB" charset="-128"/>
                <a:ea typeface="HGPSoeiKakugothicUB" charset="-128"/>
                <a:cs typeface="HGPSoeiKakugothicUB" charset="-128"/>
              </a:rPr>
              <a:t>3</a:t>
            </a:r>
          </a:p>
        </p:txBody>
      </p:sp>
      <p:sp>
        <p:nvSpPr>
          <p:cNvPr id="43" name="正方形/長方形 42"/>
          <p:cNvSpPr/>
          <p:nvPr/>
        </p:nvSpPr>
        <p:spPr>
          <a:xfrm>
            <a:off x="2953839" y="4759386"/>
            <a:ext cx="609600" cy="4709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4" name="テキスト ボックス 43"/>
          <p:cNvSpPr txBox="1"/>
          <p:nvPr/>
        </p:nvSpPr>
        <p:spPr>
          <a:xfrm>
            <a:off x="2901970" y="4740785"/>
            <a:ext cx="742511" cy="276999"/>
          </a:xfrm>
          <a:prstGeom prst="rect">
            <a:avLst/>
          </a:prstGeom>
          <a:noFill/>
        </p:spPr>
        <p:txBody>
          <a:bodyPr wrap="none" rtlCol="0">
            <a:spAutoFit/>
          </a:bodyPr>
          <a:lstStyle/>
          <a:p>
            <a:r>
              <a:rPr kumimoji="1" lang="ja-JP" altLang="en-US" sz="1200" dirty="0" smtClean="0">
                <a:latin typeface="HGPSoeiKakugothicUB" charset="-128"/>
                <a:ea typeface="HGPSoeiKakugothicUB" charset="-128"/>
                <a:cs typeface="HGPSoeiKakugothicUB" charset="-128"/>
              </a:rPr>
              <a:t>センサ</a:t>
            </a:r>
            <a:r>
              <a:rPr kumimoji="1" lang="en-US" altLang="ja-JP" sz="1200" dirty="0" smtClean="0">
                <a:latin typeface="HGPSoeiKakugothicUB" charset="-128"/>
                <a:ea typeface="HGPSoeiKakugothicUB" charset="-128"/>
                <a:cs typeface="HGPSoeiKakugothicUB" charset="-128"/>
              </a:rPr>
              <a:t>S</a:t>
            </a:r>
            <a:r>
              <a:rPr kumimoji="1" lang="en-US" altLang="ja-JP" sz="1200" baseline="-25000" dirty="0" smtClean="0">
                <a:latin typeface="HGPSoeiKakugothicUB" charset="-128"/>
                <a:ea typeface="HGPSoeiKakugothicUB" charset="-128"/>
                <a:cs typeface="HGPSoeiKakugothicUB" charset="-128"/>
              </a:rPr>
              <a:t>4</a:t>
            </a:r>
          </a:p>
        </p:txBody>
      </p:sp>
      <p:sp>
        <p:nvSpPr>
          <p:cNvPr id="45" name="正方形/長方形 44"/>
          <p:cNvSpPr/>
          <p:nvPr/>
        </p:nvSpPr>
        <p:spPr>
          <a:xfrm>
            <a:off x="3138002" y="4324889"/>
            <a:ext cx="211138" cy="1631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6" name="正方形/長方形 45"/>
          <p:cNvSpPr/>
          <p:nvPr/>
        </p:nvSpPr>
        <p:spPr>
          <a:xfrm>
            <a:off x="3138002" y="4993217"/>
            <a:ext cx="211138" cy="1631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7" name="角丸四角形 46"/>
          <p:cNvSpPr/>
          <p:nvPr/>
        </p:nvSpPr>
        <p:spPr>
          <a:xfrm>
            <a:off x="3453017" y="1981286"/>
            <a:ext cx="923627" cy="15659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p:nvSpPr>
        <p:spPr>
          <a:xfrm>
            <a:off x="3442611" y="1708117"/>
            <a:ext cx="886781" cy="276999"/>
          </a:xfrm>
          <a:prstGeom prst="rect">
            <a:avLst/>
          </a:prstGeom>
          <a:noFill/>
        </p:spPr>
        <p:txBody>
          <a:bodyPr wrap="none" rtlCol="0">
            <a:spAutoFit/>
          </a:bodyPr>
          <a:lstStyle/>
          <a:p>
            <a:r>
              <a:rPr kumimoji="1" lang="ja-JP" altLang="en-US" sz="1200" dirty="0" smtClean="0">
                <a:latin typeface="HGPSoeiKakugothicUB" charset="-128"/>
                <a:ea typeface="HGPSoeiKakugothicUB" charset="-128"/>
                <a:cs typeface="HGPSoeiKakugothicUB" charset="-128"/>
              </a:rPr>
              <a:t>ファーム</a:t>
            </a:r>
            <a:r>
              <a:rPr kumimoji="1" lang="en-US" altLang="ja-JP" sz="1200" dirty="0" smtClean="0">
                <a:latin typeface="HGPSoeiKakugothicUB" charset="-128"/>
                <a:ea typeface="HGPSoeiKakugothicUB" charset="-128"/>
                <a:cs typeface="HGPSoeiKakugothicUB" charset="-128"/>
              </a:rPr>
              <a:t> F</a:t>
            </a:r>
            <a:r>
              <a:rPr kumimoji="1" lang="en-US" altLang="ja-JP" sz="1200" baseline="-25000" dirty="0" smtClean="0">
                <a:latin typeface="HGPSoeiKakugothicUB" charset="-128"/>
                <a:ea typeface="HGPSoeiKakugothicUB" charset="-128"/>
                <a:cs typeface="HGPSoeiKakugothicUB" charset="-128"/>
              </a:rPr>
              <a:t>1</a:t>
            </a:r>
          </a:p>
        </p:txBody>
      </p:sp>
      <p:sp>
        <p:nvSpPr>
          <p:cNvPr id="49" name="テキスト ボックス 48"/>
          <p:cNvSpPr txBox="1"/>
          <p:nvPr/>
        </p:nvSpPr>
        <p:spPr>
          <a:xfrm>
            <a:off x="4495310" y="1708116"/>
            <a:ext cx="886781" cy="276999"/>
          </a:xfrm>
          <a:prstGeom prst="rect">
            <a:avLst/>
          </a:prstGeom>
          <a:noFill/>
        </p:spPr>
        <p:txBody>
          <a:bodyPr wrap="none" rtlCol="0">
            <a:spAutoFit/>
          </a:bodyPr>
          <a:lstStyle/>
          <a:p>
            <a:r>
              <a:rPr kumimoji="1" lang="ja-JP" altLang="en-US" sz="1200" dirty="0" smtClean="0">
                <a:latin typeface="HGPSoeiKakugothicUB" charset="-128"/>
                <a:ea typeface="HGPSoeiKakugothicUB" charset="-128"/>
                <a:cs typeface="HGPSoeiKakugothicUB" charset="-128"/>
              </a:rPr>
              <a:t>ファーム</a:t>
            </a:r>
            <a:r>
              <a:rPr kumimoji="1" lang="en-US" altLang="ja-JP" sz="1200" dirty="0" smtClean="0">
                <a:latin typeface="HGPSoeiKakugothicUB" charset="-128"/>
                <a:ea typeface="HGPSoeiKakugothicUB" charset="-128"/>
                <a:cs typeface="HGPSoeiKakugothicUB" charset="-128"/>
              </a:rPr>
              <a:t> F</a:t>
            </a:r>
            <a:r>
              <a:rPr kumimoji="1" lang="en-US" altLang="ja-JP" sz="1200" baseline="-25000" dirty="0" smtClean="0">
                <a:latin typeface="HGPSoeiKakugothicUB" charset="-128"/>
                <a:ea typeface="HGPSoeiKakugothicUB" charset="-128"/>
                <a:cs typeface="HGPSoeiKakugothicUB" charset="-128"/>
              </a:rPr>
              <a:t>2</a:t>
            </a:r>
          </a:p>
        </p:txBody>
      </p:sp>
      <p:sp>
        <p:nvSpPr>
          <p:cNvPr id="50" name="角丸四角形 49"/>
          <p:cNvSpPr/>
          <p:nvPr/>
        </p:nvSpPr>
        <p:spPr>
          <a:xfrm>
            <a:off x="4495310" y="1981286"/>
            <a:ext cx="923627" cy="15659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3603904" y="2289063"/>
            <a:ext cx="609600" cy="4181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2" name="テキスト ボックス 51"/>
          <p:cNvSpPr txBox="1"/>
          <p:nvPr/>
        </p:nvSpPr>
        <p:spPr>
          <a:xfrm>
            <a:off x="3455093" y="2000217"/>
            <a:ext cx="930063" cy="276999"/>
          </a:xfrm>
          <a:prstGeom prst="rect">
            <a:avLst/>
          </a:prstGeom>
          <a:noFill/>
        </p:spPr>
        <p:txBody>
          <a:bodyPr wrap="none" rtlCol="0">
            <a:spAutoFit/>
          </a:bodyPr>
          <a:lstStyle/>
          <a:p>
            <a:r>
              <a:rPr kumimoji="1" lang="ja-JP" altLang="en-US" sz="1200" dirty="0" smtClean="0">
                <a:latin typeface="HGPSoeiKakugothicUB" charset="-128"/>
                <a:ea typeface="HGPSoeiKakugothicUB" charset="-128"/>
                <a:cs typeface="HGPSoeiKakugothicUB" charset="-128"/>
              </a:rPr>
              <a:t>デバイス</a:t>
            </a:r>
            <a:r>
              <a:rPr kumimoji="1" lang="en-US" altLang="ja-JP" sz="1200" dirty="0" smtClean="0">
                <a:latin typeface="HGPSoeiKakugothicUB" charset="-128"/>
                <a:ea typeface="HGPSoeiKakugothicUB" charset="-128"/>
                <a:cs typeface="HGPSoeiKakugothicUB" charset="-128"/>
              </a:rPr>
              <a:t> D</a:t>
            </a:r>
            <a:r>
              <a:rPr kumimoji="1" lang="en-US" altLang="ja-JP" sz="1200" baseline="-25000" dirty="0" smtClean="0">
                <a:latin typeface="HGPSoeiKakugothicUB" charset="-128"/>
                <a:ea typeface="HGPSoeiKakugothicUB" charset="-128"/>
                <a:cs typeface="HGPSoeiKakugothicUB" charset="-128"/>
              </a:rPr>
              <a:t>1</a:t>
            </a:r>
          </a:p>
        </p:txBody>
      </p:sp>
      <p:sp>
        <p:nvSpPr>
          <p:cNvPr id="57" name="テキスト ボックス 56"/>
          <p:cNvSpPr txBox="1"/>
          <p:nvPr/>
        </p:nvSpPr>
        <p:spPr>
          <a:xfrm>
            <a:off x="4478612" y="1997864"/>
            <a:ext cx="930063" cy="276999"/>
          </a:xfrm>
          <a:prstGeom prst="rect">
            <a:avLst/>
          </a:prstGeom>
          <a:noFill/>
        </p:spPr>
        <p:txBody>
          <a:bodyPr wrap="none" rtlCol="0">
            <a:spAutoFit/>
          </a:bodyPr>
          <a:lstStyle/>
          <a:p>
            <a:r>
              <a:rPr kumimoji="1" lang="ja-JP" altLang="en-US" sz="1200" dirty="0" smtClean="0">
                <a:latin typeface="HGPSoeiKakugothicUB" charset="-128"/>
                <a:ea typeface="HGPSoeiKakugothicUB" charset="-128"/>
                <a:cs typeface="HGPSoeiKakugothicUB" charset="-128"/>
              </a:rPr>
              <a:t>デバイス</a:t>
            </a:r>
            <a:r>
              <a:rPr kumimoji="1" lang="en-US" altLang="ja-JP" sz="1200" dirty="0" smtClean="0">
                <a:latin typeface="HGPSoeiKakugothicUB" charset="-128"/>
                <a:ea typeface="HGPSoeiKakugothicUB" charset="-128"/>
                <a:cs typeface="HGPSoeiKakugothicUB" charset="-128"/>
              </a:rPr>
              <a:t> D</a:t>
            </a:r>
            <a:r>
              <a:rPr lang="en-US" altLang="ja-JP" sz="1200" baseline="-25000" dirty="0">
                <a:latin typeface="HGPSoeiKakugothicUB" charset="-128"/>
                <a:ea typeface="HGPSoeiKakugothicUB" charset="-128"/>
                <a:cs typeface="HGPSoeiKakugothicUB" charset="-128"/>
              </a:rPr>
              <a:t>2</a:t>
            </a:r>
            <a:endParaRPr kumimoji="1" lang="en-US" altLang="ja-JP" sz="1200" baseline="-25000" dirty="0" smtClean="0">
              <a:latin typeface="HGPSoeiKakugothicUB" charset="-128"/>
              <a:ea typeface="HGPSoeiKakugothicUB" charset="-128"/>
              <a:cs typeface="HGPSoeiKakugothicUB" charset="-128"/>
            </a:endParaRPr>
          </a:p>
        </p:txBody>
      </p:sp>
      <p:sp>
        <p:nvSpPr>
          <p:cNvPr id="62" name="テキスト ボックス 61"/>
          <p:cNvSpPr txBox="1"/>
          <p:nvPr/>
        </p:nvSpPr>
        <p:spPr>
          <a:xfrm>
            <a:off x="4478612" y="2667723"/>
            <a:ext cx="962123" cy="276999"/>
          </a:xfrm>
          <a:prstGeom prst="rect">
            <a:avLst/>
          </a:prstGeom>
          <a:noFill/>
        </p:spPr>
        <p:txBody>
          <a:bodyPr wrap="none" rtlCol="0">
            <a:spAutoFit/>
          </a:bodyPr>
          <a:lstStyle/>
          <a:p>
            <a:r>
              <a:rPr kumimoji="1" lang="ja-JP" altLang="en-US" sz="1200" dirty="0" smtClean="0">
                <a:latin typeface="HGPSoeiKakugothicUB" charset="-128"/>
                <a:ea typeface="HGPSoeiKakugothicUB" charset="-128"/>
                <a:cs typeface="HGPSoeiKakugothicUB" charset="-128"/>
              </a:rPr>
              <a:t>デバイス</a:t>
            </a:r>
            <a:r>
              <a:rPr kumimoji="1" lang="en-US" altLang="ja-JP" sz="1200" dirty="0" smtClean="0">
                <a:latin typeface="HGPSoeiKakugothicUB" charset="-128"/>
                <a:ea typeface="HGPSoeiKakugothicUB" charset="-128"/>
                <a:cs typeface="HGPSoeiKakugothicUB" charset="-128"/>
              </a:rPr>
              <a:t> D</a:t>
            </a:r>
            <a:r>
              <a:rPr kumimoji="1" lang="en-US" altLang="ja-JP" sz="1200" baseline="-25000" dirty="0" smtClean="0">
                <a:latin typeface="HGPSoeiKakugothicUB" charset="-128"/>
                <a:ea typeface="HGPSoeiKakugothicUB" charset="-128"/>
                <a:cs typeface="HGPSoeiKakugothicUB" charset="-128"/>
              </a:rPr>
              <a:t>3</a:t>
            </a:r>
          </a:p>
        </p:txBody>
      </p:sp>
      <p:sp>
        <p:nvSpPr>
          <p:cNvPr id="63" name="正方形/長方形 62"/>
          <p:cNvSpPr/>
          <p:nvPr/>
        </p:nvSpPr>
        <p:spPr>
          <a:xfrm>
            <a:off x="4606613" y="2246134"/>
            <a:ext cx="609600" cy="4489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5" name="正方形/長方形 64"/>
          <p:cNvSpPr/>
          <p:nvPr/>
        </p:nvSpPr>
        <p:spPr>
          <a:xfrm>
            <a:off x="4606613" y="2915208"/>
            <a:ext cx="609600" cy="4709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70" name="直線矢印コネクタ 69"/>
          <p:cNvCxnSpPr>
            <a:stCxn id="28" idx="3"/>
            <a:endCxn id="51" idx="1"/>
          </p:cNvCxnSpPr>
          <p:nvPr/>
        </p:nvCxnSpPr>
        <p:spPr>
          <a:xfrm flipV="1">
            <a:off x="2560730" y="2498148"/>
            <a:ext cx="1043174" cy="1844178"/>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a:stCxn id="41" idx="3"/>
            <a:endCxn id="63" idx="1"/>
          </p:cNvCxnSpPr>
          <p:nvPr/>
        </p:nvCxnSpPr>
        <p:spPr>
          <a:xfrm flipV="1">
            <a:off x="3563439" y="2470608"/>
            <a:ext cx="1043174" cy="185632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a:stCxn id="43" idx="3"/>
            <a:endCxn id="65" idx="1"/>
          </p:cNvCxnSpPr>
          <p:nvPr/>
        </p:nvCxnSpPr>
        <p:spPr>
          <a:xfrm flipV="1">
            <a:off x="3563439" y="3150669"/>
            <a:ext cx="1043174" cy="1844178"/>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正方形/長方形 79"/>
          <p:cNvSpPr/>
          <p:nvPr/>
        </p:nvSpPr>
        <p:spPr>
          <a:xfrm>
            <a:off x="6086891" y="2214465"/>
            <a:ext cx="644934" cy="5122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81" name="テキスト ボックス 80"/>
          <p:cNvSpPr txBox="1"/>
          <p:nvPr/>
        </p:nvSpPr>
        <p:spPr>
          <a:xfrm>
            <a:off x="6058880" y="1930553"/>
            <a:ext cx="772969" cy="276999"/>
          </a:xfrm>
          <a:prstGeom prst="rect">
            <a:avLst/>
          </a:prstGeom>
          <a:noFill/>
        </p:spPr>
        <p:txBody>
          <a:bodyPr wrap="none" rtlCol="0">
            <a:spAutoFit/>
          </a:bodyPr>
          <a:lstStyle/>
          <a:p>
            <a:r>
              <a:rPr kumimoji="1" lang="ja-JP" altLang="en-US" sz="1200" dirty="0" smtClean="0">
                <a:latin typeface="HGPSoeiKakugothicUB" charset="-128"/>
                <a:ea typeface="HGPSoeiKakugothicUB" charset="-128"/>
                <a:cs typeface="HGPSoeiKakugothicUB" charset="-128"/>
              </a:rPr>
              <a:t>レシピ</a:t>
            </a:r>
            <a:r>
              <a:rPr kumimoji="1" lang="en-US" altLang="ja-JP" sz="1200" dirty="0" smtClean="0">
                <a:latin typeface="HGPSoeiKakugothicUB" charset="-128"/>
                <a:ea typeface="HGPSoeiKakugothicUB" charset="-128"/>
                <a:cs typeface="HGPSoeiKakugothicUB" charset="-128"/>
              </a:rPr>
              <a:t> R</a:t>
            </a:r>
            <a:r>
              <a:rPr kumimoji="1" lang="en-US" altLang="ja-JP" sz="1200" baseline="-25000" dirty="0" smtClean="0">
                <a:latin typeface="HGPSoeiKakugothicUB" charset="-128"/>
                <a:ea typeface="HGPSoeiKakugothicUB" charset="-128"/>
                <a:cs typeface="HGPSoeiKakugothicUB" charset="-128"/>
              </a:rPr>
              <a:t>1</a:t>
            </a:r>
          </a:p>
        </p:txBody>
      </p:sp>
      <p:grpSp>
        <p:nvGrpSpPr>
          <p:cNvPr id="82" name="図形グループ 81"/>
          <p:cNvGrpSpPr/>
          <p:nvPr/>
        </p:nvGrpSpPr>
        <p:grpSpPr>
          <a:xfrm>
            <a:off x="7997185" y="3060685"/>
            <a:ext cx="292100" cy="647700"/>
            <a:chOff x="5181600" y="3937000"/>
            <a:chExt cx="292100" cy="647700"/>
          </a:xfrm>
        </p:grpSpPr>
        <p:sp>
          <p:nvSpPr>
            <p:cNvPr id="83" name="円/楕円 82"/>
            <p:cNvSpPr/>
            <p:nvPr/>
          </p:nvSpPr>
          <p:spPr>
            <a:xfrm>
              <a:off x="5181600" y="3937000"/>
              <a:ext cx="292100" cy="2921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cxnSp>
          <p:nvCxnSpPr>
            <p:cNvPr id="84" name="直線コネクタ 83"/>
            <p:cNvCxnSpPr/>
            <p:nvPr/>
          </p:nvCxnSpPr>
          <p:spPr>
            <a:xfrm>
              <a:off x="5327650" y="4229100"/>
              <a:ext cx="0" cy="24130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a:off x="5327650" y="4470400"/>
              <a:ext cx="117475" cy="11430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H="1">
              <a:off x="5210175" y="4470400"/>
              <a:ext cx="117475" cy="11430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a:off x="5327650" y="4292600"/>
              <a:ext cx="117475" cy="11430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flipH="1">
              <a:off x="5210175" y="4292600"/>
              <a:ext cx="117475" cy="11430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89" name="テキスト ボックス 88"/>
          <p:cNvSpPr txBox="1"/>
          <p:nvPr/>
        </p:nvSpPr>
        <p:spPr>
          <a:xfrm>
            <a:off x="7721673" y="2599020"/>
            <a:ext cx="1013419" cy="461665"/>
          </a:xfrm>
          <a:prstGeom prst="rect">
            <a:avLst/>
          </a:prstGeom>
          <a:noFill/>
        </p:spPr>
        <p:txBody>
          <a:bodyPr wrap="none" rtlCol="0">
            <a:spAutoFit/>
          </a:bodyPr>
          <a:lstStyle/>
          <a:p>
            <a:r>
              <a:rPr kumimoji="1" lang="ja-JP" altLang="en-US" sz="1200" dirty="0" smtClean="0">
                <a:latin typeface="HGPSoeiKakugothicUB" charset="-128"/>
                <a:ea typeface="HGPSoeiKakugothicUB" charset="-128"/>
                <a:cs typeface="HGPSoeiKakugothicUB" charset="-128"/>
              </a:rPr>
              <a:t>レストラン</a:t>
            </a:r>
            <a:endParaRPr kumimoji="1" lang="en-US" altLang="ja-JP" sz="1200" dirty="0" smtClean="0">
              <a:latin typeface="HGPSoeiKakugothicUB" charset="-128"/>
              <a:ea typeface="HGPSoeiKakugothicUB" charset="-128"/>
              <a:cs typeface="HGPSoeiKakugothicUB" charset="-128"/>
            </a:endParaRPr>
          </a:p>
          <a:p>
            <a:r>
              <a:rPr lang="ja-JP" altLang="en-US" sz="1200" dirty="0" smtClean="0">
                <a:latin typeface="HGPSoeiKakugothicUB" charset="-128"/>
                <a:ea typeface="HGPSoeiKakugothicUB" charset="-128"/>
                <a:cs typeface="HGPSoeiKakugothicUB" charset="-128"/>
              </a:rPr>
              <a:t>オーナー</a:t>
            </a:r>
            <a:r>
              <a:rPr kumimoji="1" lang="en-US" altLang="ja-JP" sz="1200" dirty="0" smtClean="0">
                <a:latin typeface="HGPSoeiKakugothicUB" charset="-128"/>
                <a:ea typeface="HGPSoeiKakugothicUB" charset="-128"/>
                <a:cs typeface="HGPSoeiKakugothicUB" charset="-128"/>
              </a:rPr>
              <a:t> RO</a:t>
            </a:r>
            <a:r>
              <a:rPr kumimoji="1" lang="en-US" altLang="ja-JP" sz="1200" baseline="-25000" dirty="0" smtClean="0">
                <a:latin typeface="HGPSoeiKakugothicUB" charset="-128"/>
                <a:ea typeface="HGPSoeiKakugothicUB" charset="-128"/>
                <a:cs typeface="HGPSoeiKakugothicUB" charset="-128"/>
              </a:rPr>
              <a:t>1</a:t>
            </a:r>
            <a:endParaRPr kumimoji="1" lang="ja-JP" altLang="en-US" sz="1200" baseline="-25000" dirty="0">
              <a:latin typeface="HGPSoeiKakugothicUB" charset="-128"/>
              <a:ea typeface="HGPSoeiKakugothicUB" charset="-128"/>
              <a:cs typeface="HGPSoeiKakugothicUB" charset="-128"/>
            </a:endParaRPr>
          </a:p>
        </p:txBody>
      </p:sp>
      <p:cxnSp>
        <p:nvCxnSpPr>
          <p:cNvPr id="92" name="直線矢印コネクタ 91"/>
          <p:cNvCxnSpPr>
            <a:stCxn id="63" idx="3"/>
            <a:endCxn id="80" idx="1"/>
          </p:cNvCxnSpPr>
          <p:nvPr/>
        </p:nvCxnSpPr>
        <p:spPr>
          <a:xfrm>
            <a:off x="5216213" y="2470608"/>
            <a:ext cx="870678"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a:stCxn id="80" idx="3"/>
          </p:cNvCxnSpPr>
          <p:nvPr/>
        </p:nvCxnSpPr>
        <p:spPr>
          <a:xfrm>
            <a:off x="6731825" y="2470608"/>
            <a:ext cx="819553" cy="1340424"/>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9" name="テキスト ボックス 98"/>
          <p:cNvSpPr txBox="1"/>
          <p:nvPr/>
        </p:nvSpPr>
        <p:spPr>
          <a:xfrm>
            <a:off x="7398296" y="3848181"/>
            <a:ext cx="903324" cy="369332"/>
          </a:xfrm>
          <a:prstGeom prst="rect">
            <a:avLst/>
          </a:prstGeom>
          <a:noFill/>
        </p:spPr>
        <p:txBody>
          <a:bodyPr wrap="square" rtlCol="0">
            <a:spAutoFit/>
          </a:bodyPr>
          <a:lstStyle/>
          <a:p>
            <a:r>
              <a:rPr kumimoji="1" lang="ja-JP" altLang="en-US" smtClean="0"/>
              <a:t>データ</a:t>
            </a:r>
            <a:endParaRPr kumimoji="1" lang="ja-JP" altLang="en-US" dirty="0"/>
          </a:p>
        </p:txBody>
      </p:sp>
      <p:cxnSp>
        <p:nvCxnSpPr>
          <p:cNvPr id="100" name="直線矢印コネクタ 99"/>
          <p:cNvCxnSpPr>
            <a:stCxn id="65" idx="3"/>
          </p:cNvCxnSpPr>
          <p:nvPr/>
        </p:nvCxnSpPr>
        <p:spPr>
          <a:xfrm flipV="1">
            <a:off x="5216213" y="2559323"/>
            <a:ext cx="842667" cy="591346"/>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p:cNvSpPr/>
          <p:nvPr/>
        </p:nvSpPr>
        <p:spPr>
          <a:xfrm>
            <a:off x="3803815" y="2969257"/>
            <a:ext cx="211138" cy="1631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58" name="テキスト ボックス 57"/>
          <p:cNvSpPr txBox="1"/>
          <p:nvPr/>
        </p:nvSpPr>
        <p:spPr>
          <a:xfrm>
            <a:off x="3561380" y="3073807"/>
            <a:ext cx="742511" cy="276999"/>
          </a:xfrm>
          <a:prstGeom prst="rect">
            <a:avLst/>
          </a:prstGeom>
          <a:noFill/>
        </p:spPr>
        <p:txBody>
          <a:bodyPr wrap="none" rtlCol="0">
            <a:spAutoFit/>
          </a:bodyPr>
          <a:lstStyle/>
          <a:p>
            <a:r>
              <a:rPr kumimoji="1" lang="ja-JP" altLang="en-US" sz="1200" dirty="0" smtClean="0">
                <a:latin typeface="HGPSoeiKakugothicUB" charset="-128"/>
                <a:ea typeface="HGPSoeiKakugothicUB" charset="-128"/>
                <a:cs typeface="HGPSoeiKakugothicUB" charset="-128"/>
              </a:rPr>
              <a:t>センサ</a:t>
            </a:r>
            <a:r>
              <a:rPr kumimoji="1" lang="en-US" altLang="ja-JP" sz="1200" dirty="0" smtClean="0">
                <a:latin typeface="HGPSoeiKakugothicUB" charset="-128"/>
                <a:ea typeface="HGPSoeiKakugothicUB" charset="-128"/>
                <a:cs typeface="HGPSoeiKakugothicUB" charset="-128"/>
              </a:rPr>
              <a:t>S</a:t>
            </a:r>
            <a:r>
              <a:rPr kumimoji="1" lang="en-US" altLang="ja-JP" sz="1200" baseline="-25000" dirty="0" smtClean="0">
                <a:latin typeface="HGPSoeiKakugothicUB" charset="-128"/>
                <a:ea typeface="HGPSoeiKakugothicUB" charset="-128"/>
                <a:cs typeface="HGPSoeiKakugothicUB" charset="-128"/>
              </a:rPr>
              <a:t>2</a:t>
            </a:r>
          </a:p>
        </p:txBody>
      </p:sp>
      <p:grpSp>
        <p:nvGrpSpPr>
          <p:cNvPr id="59" name="図形グループ 58"/>
          <p:cNvGrpSpPr/>
          <p:nvPr/>
        </p:nvGrpSpPr>
        <p:grpSpPr>
          <a:xfrm rot="-2700000">
            <a:off x="3686523" y="2781240"/>
            <a:ext cx="445723" cy="445723"/>
            <a:chOff x="4742656" y="4758033"/>
            <a:chExt cx="1100138" cy="1100138"/>
          </a:xfrm>
        </p:grpSpPr>
        <p:sp>
          <p:nvSpPr>
            <p:cNvPr id="60" name="円弧 59"/>
            <p:cNvSpPr/>
            <p:nvPr/>
          </p:nvSpPr>
          <p:spPr>
            <a:xfrm>
              <a:off x="5010150" y="5025527"/>
              <a:ext cx="565150" cy="565150"/>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1" name="円弧 60"/>
            <p:cNvSpPr/>
            <p:nvPr/>
          </p:nvSpPr>
          <p:spPr>
            <a:xfrm>
              <a:off x="4879975" y="4895352"/>
              <a:ext cx="825500" cy="825500"/>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4" name="円弧 63"/>
            <p:cNvSpPr/>
            <p:nvPr/>
          </p:nvSpPr>
          <p:spPr>
            <a:xfrm>
              <a:off x="4742656" y="4758033"/>
              <a:ext cx="1100138" cy="1100138"/>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66" name="テキスト ボックス 65"/>
          <p:cNvSpPr txBox="1"/>
          <p:nvPr/>
        </p:nvSpPr>
        <p:spPr>
          <a:xfrm>
            <a:off x="4550051" y="2235749"/>
            <a:ext cx="742511" cy="276999"/>
          </a:xfrm>
          <a:prstGeom prst="rect">
            <a:avLst/>
          </a:prstGeom>
          <a:noFill/>
        </p:spPr>
        <p:txBody>
          <a:bodyPr wrap="none" rtlCol="0">
            <a:spAutoFit/>
          </a:bodyPr>
          <a:lstStyle/>
          <a:p>
            <a:r>
              <a:rPr kumimoji="1" lang="ja-JP" altLang="en-US" sz="1200" dirty="0" smtClean="0">
                <a:latin typeface="HGPSoeiKakugothicUB" charset="-128"/>
                <a:ea typeface="HGPSoeiKakugothicUB" charset="-128"/>
                <a:cs typeface="HGPSoeiKakugothicUB" charset="-128"/>
              </a:rPr>
              <a:t>センサ</a:t>
            </a:r>
            <a:r>
              <a:rPr kumimoji="1" lang="en-US" altLang="ja-JP" sz="1200" dirty="0" smtClean="0">
                <a:latin typeface="HGPSoeiKakugothicUB" charset="-128"/>
                <a:ea typeface="HGPSoeiKakugothicUB" charset="-128"/>
                <a:cs typeface="HGPSoeiKakugothicUB" charset="-128"/>
              </a:rPr>
              <a:t>S</a:t>
            </a:r>
            <a:r>
              <a:rPr kumimoji="1" lang="en-US" altLang="ja-JP" sz="1200" baseline="-25000" dirty="0" smtClean="0">
                <a:latin typeface="HGPSoeiKakugothicUB" charset="-128"/>
                <a:ea typeface="HGPSoeiKakugothicUB" charset="-128"/>
                <a:cs typeface="HGPSoeiKakugothicUB" charset="-128"/>
              </a:rPr>
              <a:t>3</a:t>
            </a:r>
          </a:p>
        </p:txBody>
      </p:sp>
      <p:sp>
        <p:nvSpPr>
          <p:cNvPr id="67" name="テキスト ボックス 66"/>
          <p:cNvSpPr txBox="1"/>
          <p:nvPr/>
        </p:nvSpPr>
        <p:spPr>
          <a:xfrm>
            <a:off x="4551389" y="2915208"/>
            <a:ext cx="742511" cy="276999"/>
          </a:xfrm>
          <a:prstGeom prst="rect">
            <a:avLst/>
          </a:prstGeom>
          <a:noFill/>
        </p:spPr>
        <p:txBody>
          <a:bodyPr wrap="none" rtlCol="0">
            <a:spAutoFit/>
          </a:bodyPr>
          <a:lstStyle/>
          <a:p>
            <a:r>
              <a:rPr kumimoji="1" lang="ja-JP" altLang="en-US" sz="1200" dirty="0" smtClean="0">
                <a:latin typeface="HGPSoeiKakugothicUB" charset="-128"/>
                <a:ea typeface="HGPSoeiKakugothicUB" charset="-128"/>
                <a:cs typeface="HGPSoeiKakugothicUB" charset="-128"/>
              </a:rPr>
              <a:t>センサ</a:t>
            </a:r>
            <a:r>
              <a:rPr kumimoji="1" lang="en-US" altLang="ja-JP" sz="1200" dirty="0" smtClean="0">
                <a:latin typeface="HGPSoeiKakugothicUB" charset="-128"/>
                <a:ea typeface="HGPSoeiKakugothicUB" charset="-128"/>
                <a:cs typeface="HGPSoeiKakugothicUB" charset="-128"/>
              </a:rPr>
              <a:t>S</a:t>
            </a:r>
            <a:r>
              <a:rPr kumimoji="1" lang="en-US" altLang="ja-JP" sz="1200" baseline="-25000" dirty="0" smtClean="0">
                <a:latin typeface="HGPSoeiKakugothicUB" charset="-128"/>
                <a:ea typeface="HGPSoeiKakugothicUB" charset="-128"/>
                <a:cs typeface="HGPSoeiKakugothicUB" charset="-128"/>
              </a:rPr>
              <a:t>4</a:t>
            </a:r>
          </a:p>
        </p:txBody>
      </p:sp>
      <p:sp>
        <p:nvSpPr>
          <p:cNvPr id="68" name="正方形/長方形 67"/>
          <p:cNvSpPr/>
          <p:nvPr/>
        </p:nvSpPr>
        <p:spPr>
          <a:xfrm>
            <a:off x="4787421" y="2486612"/>
            <a:ext cx="211138" cy="1631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69" name="正方形/長方形 68"/>
          <p:cNvSpPr/>
          <p:nvPr/>
        </p:nvSpPr>
        <p:spPr>
          <a:xfrm>
            <a:off x="4787421" y="3167640"/>
            <a:ext cx="211138" cy="1631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913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3197151" y="584200"/>
            <a:ext cx="5840589" cy="3241488"/>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t"/>
          <a:lstStyle/>
          <a:p>
            <a:pPr algn="ctr"/>
            <a:r>
              <a:rPr lang="en-US" altLang="ja-JP" sz="2400" b="1" dirty="0" err="1" smtClean="0">
                <a:solidFill>
                  <a:schemeClr val="accent1"/>
                </a:solidFill>
              </a:rPr>
              <a:t>EverySense</a:t>
            </a:r>
            <a:r>
              <a:rPr lang="en-US" altLang="ja-JP" sz="2400" b="1" dirty="0" smtClean="0">
                <a:solidFill>
                  <a:schemeClr val="accent1"/>
                </a:solidFill>
              </a:rPr>
              <a:t> Server</a:t>
            </a:r>
            <a:endParaRPr kumimoji="1" lang="ja-JP" altLang="en-US" sz="2400" b="1" dirty="0">
              <a:solidFill>
                <a:schemeClr val="accent1"/>
              </a:solidFill>
            </a:endParaRPr>
          </a:p>
        </p:txBody>
      </p:sp>
      <p:grpSp>
        <p:nvGrpSpPr>
          <p:cNvPr id="20" name="図形グループ 19"/>
          <p:cNvGrpSpPr/>
          <p:nvPr/>
        </p:nvGrpSpPr>
        <p:grpSpPr>
          <a:xfrm>
            <a:off x="1963666" y="3076225"/>
            <a:ext cx="292100" cy="647700"/>
            <a:chOff x="5181600" y="3937000"/>
            <a:chExt cx="292100" cy="647700"/>
          </a:xfrm>
        </p:grpSpPr>
        <p:sp>
          <p:nvSpPr>
            <p:cNvPr id="2" name="円/楕円 1"/>
            <p:cNvSpPr/>
            <p:nvPr/>
          </p:nvSpPr>
          <p:spPr>
            <a:xfrm>
              <a:off x="5181600" y="3937000"/>
              <a:ext cx="292100" cy="292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p:cNvCxnSpPr>
              <a:stCxn id="2" idx="4"/>
            </p:cNvCxnSpPr>
            <p:nvPr/>
          </p:nvCxnSpPr>
          <p:spPr>
            <a:xfrm>
              <a:off x="5327650" y="4229100"/>
              <a:ext cx="0" cy="2413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a:off x="5327650" y="4470400"/>
              <a:ext cx="117475" cy="1143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H="1">
              <a:off x="5210175" y="4470400"/>
              <a:ext cx="117475" cy="1143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5327650" y="4292600"/>
              <a:ext cx="117475" cy="1143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flipH="1">
              <a:off x="5210175" y="4292600"/>
              <a:ext cx="117475" cy="11430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21" name="テキスト ボックス 20"/>
          <p:cNvSpPr txBox="1"/>
          <p:nvPr/>
        </p:nvSpPr>
        <p:spPr>
          <a:xfrm>
            <a:off x="1680271" y="2553005"/>
            <a:ext cx="1003801" cy="461665"/>
          </a:xfrm>
          <a:prstGeom prst="rect">
            <a:avLst/>
          </a:prstGeom>
          <a:noFill/>
        </p:spPr>
        <p:txBody>
          <a:bodyPr wrap="none" rtlCol="0">
            <a:spAutoFit/>
          </a:bodyPr>
          <a:lstStyle/>
          <a:p>
            <a:r>
              <a:rPr kumimoji="1" lang="ja-JP" altLang="en-US" sz="1200" dirty="0" smtClean="0">
                <a:latin typeface="HGPSoeiKakugothicUB" charset="-128"/>
                <a:ea typeface="HGPSoeiKakugothicUB" charset="-128"/>
                <a:cs typeface="HGPSoeiKakugothicUB" charset="-128"/>
              </a:rPr>
              <a:t>ファーム</a:t>
            </a:r>
            <a:endParaRPr kumimoji="1" lang="en-US" altLang="ja-JP" sz="1200" dirty="0" smtClean="0">
              <a:latin typeface="HGPSoeiKakugothicUB" charset="-128"/>
              <a:ea typeface="HGPSoeiKakugothicUB" charset="-128"/>
              <a:cs typeface="HGPSoeiKakugothicUB" charset="-128"/>
            </a:endParaRPr>
          </a:p>
          <a:p>
            <a:r>
              <a:rPr kumimoji="1" lang="ja-JP" altLang="en-US" sz="1200" dirty="0" smtClean="0">
                <a:latin typeface="HGPSoeiKakugothicUB" charset="-128"/>
                <a:ea typeface="HGPSoeiKakugothicUB" charset="-128"/>
                <a:cs typeface="HGPSoeiKakugothicUB" charset="-128"/>
              </a:rPr>
              <a:t>オーナー</a:t>
            </a:r>
            <a:r>
              <a:rPr kumimoji="1" lang="en-US" altLang="ja-JP" sz="1200" dirty="0" smtClean="0">
                <a:latin typeface="HGPSoeiKakugothicUB" charset="-128"/>
                <a:ea typeface="HGPSoeiKakugothicUB" charset="-128"/>
                <a:cs typeface="HGPSoeiKakugothicUB" charset="-128"/>
              </a:rPr>
              <a:t> FO</a:t>
            </a:r>
            <a:r>
              <a:rPr kumimoji="1" lang="en-US" altLang="ja-JP" sz="1200" baseline="-25000" dirty="0" smtClean="0">
                <a:latin typeface="HGPSoeiKakugothicUB" charset="-128"/>
                <a:ea typeface="HGPSoeiKakugothicUB" charset="-128"/>
                <a:cs typeface="HGPSoeiKakugothicUB" charset="-128"/>
              </a:rPr>
              <a:t>1</a:t>
            </a:r>
            <a:endParaRPr kumimoji="1" lang="ja-JP" altLang="en-US" sz="1200" baseline="-25000" dirty="0">
              <a:latin typeface="HGPSoeiKakugothicUB" charset="-128"/>
              <a:ea typeface="HGPSoeiKakugothicUB" charset="-128"/>
              <a:cs typeface="HGPSoeiKakugothicUB" charset="-128"/>
            </a:endParaRPr>
          </a:p>
        </p:txBody>
      </p:sp>
      <p:sp>
        <p:nvSpPr>
          <p:cNvPr id="28" name="正方形/長方形 27"/>
          <p:cNvSpPr/>
          <p:nvPr/>
        </p:nvSpPr>
        <p:spPr>
          <a:xfrm>
            <a:off x="1951130" y="4222141"/>
            <a:ext cx="609600" cy="4181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1770787" y="3933295"/>
            <a:ext cx="930063" cy="276999"/>
          </a:xfrm>
          <a:prstGeom prst="rect">
            <a:avLst/>
          </a:prstGeom>
          <a:noFill/>
        </p:spPr>
        <p:txBody>
          <a:bodyPr wrap="none" rtlCol="0">
            <a:spAutoFit/>
          </a:bodyPr>
          <a:lstStyle/>
          <a:p>
            <a:r>
              <a:rPr kumimoji="1" lang="ja-JP" altLang="en-US" sz="1200" dirty="0" smtClean="0">
                <a:latin typeface="HGPSoeiKakugothicUB" charset="-128"/>
                <a:ea typeface="HGPSoeiKakugothicUB" charset="-128"/>
                <a:cs typeface="HGPSoeiKakugothicUB" charset="-128"/>
              </a:rPr>
              <a:t>デバイス</a:t>
            </a:r>
            <a:r>
              <a:rPr kumimoji="1" lang="en-US" altLang="ja-JP" sz="1200" dirty="0" smtClean="0">
                <a:latin typeface="HGPSoeiKakugothicUB" charset="-128"/>
                <a:ea typeface="HGPSoeiKakugothicUB" charset="-128"/>
                <a:cs typeface="HGPSoeiKakugothicUB" charset="-128"/>
              </a:rPr>
              <a:t> D</a:t>
            </a:r>
            <a:r>
              <a:rPr kumimoji="1" lang="en-US" altLang="ja-JP" sz="1200" baseline="-25000" dirty="0" smtClean="0">
                <a:latin typeface="HGPSoeiKakugothicUB" charset="-128"/>
                <a:ea typeface="HGPSoeiKakugothicUB" charset="-128"/>
                <a:cs typeface="HGPSoeiKakugothicUB" charset="-128"/>
              </a:rPr>
              <a:t>1</a:t>
            </a:r>
            <a:endParaRPr lang="en-US" altLang="ja-JP" sz="1200" baseline="-25000" dirty="0">
              <a:latin typeface="HGPSoeiKakugothicUB" charset="-128"/>
              <a:ea typeface="HGPSoeiKakugothicUB" charset="-128"/>
              <a:cs typeface="HGPSoeiKakugothicUB" charset="-128"/>
            </a:endParaRPr>
          </a:p>
        </p:txBody>
      </p:sp>
      <p:sp>
        <p:nvSpPr>
          <p:cNvPr id="30" name="正方形/長方形 29"/>
          <p:cNvSpPr/>
          <p:nvPr/>
        </p:nvSpPr>
        <p:spPr>
          <a:xfrm>
            <a:off x="2127658" y="4433566"/>
            <a:ext cx="211138" cy="1631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1885223" y="4181004"/>
            <a:ext cx="742511" cy="276999"/>
          </a:xfrm>
          <a:prstGeom prst="rect">
            <a:avLst/>
          </a:prstGeom>
          <a:noFill/>
        </p:spPr>
        <p:txBody>
          <a:bodyPr wrap="none" rtlCol="0">
            <a:spAutoFit/>
          </a:bodyPr>
          <a:lstStyle/>
          <a:p>
            <a:r>
              <a:rPr kumimoji="1" lang="ja-JP" altLang="en-US" sz="1200" dirty="0" smtClean="0">
                <a:latin typeface="HGPSoeiKakugothicUB" charset="-128"/>
                <a:ea typeface="HGPSoeiKakugothicUB" charset="-128"/>
                <a:cs typeface="HGPSoeiKakugothicUB" charset="-128"/>
              </a:rPr>
              <a:t>センサ</a:t>
            </a:r>
            <a:r>
              <a:rPr kumimoji="1" lang="en-US" altLang="ja-JP" sz="1200" dirty="0" smtClean="0">
                <a:latin typeface="HGPSoeiKakugothicUB" charset="-128"/>
                <a:ea typeface="HGPSoeiKakugothicUB" charset="-128"/>
                <a:cs typeface="HGPSoeiKakugothicUB" charset="-128"/>
              </a:rPr>
              <a:t>S</a:t>
            </a:r>
            <a:r>
              <a:rPr kumimoji="1" lang="en-US" altLang="ja-JP" sz="1200" baseline="-25000" dirty="0" smtClean="0">
                <a:latin typeface="HGPSoeiKakugothicUB" charset="-128"/>
                <a:ea typeface="HGPSoeiKakugothicUB" charset="-128"/>
                <a:cs typeface="HGPSoeiKakugothicUB" charset="-128"/>
              </a:rPr>
              <a:t>1</a:t>
            </a:r>
          </a:p>
        </p:txBody>
      </p:sp>
      <p:sp>
        <p:nvSpPr>
          <p:cNvPr id="32" name="正方形/長方形 31"/>
          <p:cNvSpPr/>
          <p:nvPr/>
        </p:nvSpPr>
        <p:spPr>
          <a:xfrm>
            <a:off x="2127658" y="4920641"/>
            <a:ext cx="211138" cy="1631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a:off x="1885223" y="5025191"/>
            <a:ext cx="742511" cy="276999"/>
          </a:xfrm>
          <a:prstGeom prst="rect">
            <a:avLst/>
          </a:prstGeom>
          <a:noFill/>
        </p:spPr>
        <p:txBody>
          <a:bodyPr wrap="none" rtlCol="0">
            <a:spAutoFit/>
          </a:bodyPr>
          <a:lstStyle/>
          <a:p>
            <a:r>
              <a:rPr kumimoji="1" lang="ja-JP" altLang="en-US" sz="1200" dirty="0" smtClean="0">
                <a:latin typeface="HGPSoeiKakugothicUB" charset="-128"/>
                <a:ea typeface="HGPSoeiKakugothicUB" charset="-128"/>
                <a:cs typeface="HGPSoeiKakugothicUB" charset="-128"/>
              </a:rPr>
              <a:t>センサ</a:t>
            </a:r>
            <a:r>
              <a:rPr kumimoji="1" lang="en-US" altLang="ja-JP" sz="1200" dirty="0" smtClean="0">
                <a:latin typeface="HGPSoeiKakugothicUB" charset="-128"/>
                <a:ea typeface="HGPSoeiKakugothicUB" charset="-128"/>
                <a:cs typeface="HGPSoeiKakugothicUB" charset="-128"/>
              </a:rPr>
              <a:t>S</a:t>
            </a:r>
            <a:r>
              <a:rPr kumimoji="1" lang="en-US" altLang="ja-JP" sz="1200" baseline="-25000" dirty="0" smtClean="0">
                <a:latin typeface="HGPSoeiKakugothicUB" charset="-128"/>
                <a:ea typeface="HGPSoeiKakugothicUB" charset="-128"/>
                <a:cs typeface="HGPSoeiKakugothicUB" charset="-128"/>
              </a:rPr>
              <a:t>2</a:t>
            </a:r>
          </a:p>
        </p:txBody>
      </p:sp>
      <p:sp>
        <p:nvSpPr>
          <p:cNvPr id="34" name="テキスト ボックス 33"/>
          <p:cNvSpPr txBox="1"/>
          <p:nvPr/>
        </p:nvSpPr>
        <p:spPr>
          <a:xfrm>
            <a:off x="2778540" y="3930942"/>
            <a:ext cx="930063" cy="276999"/>
          </a:xfrm>
          <a:prstGeom prst="rect">
            <a:avLst/>
          </a:prstGeom>
          <a:noFill/>
        </p:spPr>
        <p:txBody>
          <a:bodyPr wrap="none" rtlCol="0">
            <a:spAutoFit/>
          </a:bodyPr>
          <a:lstStyle/>
          <a:p>
            <a:r>
              <a:rPr kumimoji="1" lang="ja-JP" altLang="en-US" sz="1200" dirty="0" smtClean="0">
                <a:latin typeface="HGPSoeiKakugothicUB" charset="-128"/>
                <a:ea typeface="HGPSoeiKakugothicUB" charset="-128"/>
                <a:cs typeface="HGPSoeiKakugothicUB" charset="-128"/>
              </a:rPr>
              <a:t>デバイス</a:t>
            </a:r>
            <a:r>
              <a:rPr kumimoji="1" lang="en-US" altLang="ja-JP" sz="1200" dirty="0" smtClean="0">
                <a:latin typeface="HGPSoeiKakugothicUB" charset="-128"/>
                <a:ea typeface="HGPSoeiKakugothicUB" charset="-128"/>
                <a:cs typeface="HGPSoeiKakugothicUB" charset="-128"/>
              </a:rPr>
              <a:t> D</a:t>
            </a:r>
            <a:r>
              <a:rPr lang="en-US" altLang="ja-JP" sz="1200" baseline="-25000" dirty="0">
                <a:latin typeface="HGPSoeiKakugothicUB" charset="-128"/>
                <a:ea typeface="HGPSoeiKakugothicUB" charset="-128"/>
                <a:cs typeface="HGPSoeiKakugothicUB" charset="-128"/>
              </a:rPr>
              <a:t>2</a:t>
            </a:r>
            <a:endParaRPr kumimoji="1" lang="en-US" altLang="ja-JP" sz="1200" baseline="-25000" dirty="0" smtClean="0">
              <a:latin typeface="HGPSoeiKakugothicUB" charset="-128"/>
              <a:ea typeface="HGPSoeiKakugothicUB" charset="-128"/>
              <a:cs typeface="HGPSoeiKakugothicUB" charset="-128"/>
            </a:endParaRPr>
          </a:p>
        </p:txBody>
      </p:sp>
      <p:grpSp>
        <p:nvGrpSpPr>
          <p:cNvPr id="39" name="図形グループ 38"/>
          <p:cNvGrpSpPr/>
          <p:nvPr/>
        </p:nvGrpSpPr>
        <p:grpSpPr>
          <a:xfrm rot="-2700000">
            <a:off x="2010366" y="4732624"/>
            <a:ext cx="445723" cy="445723"/>
            <a:chOff x="4742656" y="4758033"/>
            <a:chExt cx="1100138" cy="1100138"/>
          </a:xfrm>
        </p:grpSpPr>
        <p:sp>
          <p:nvSpPr>
            <p:cNvPr id="36" name="円弧 35"/>
            <p:cNvSpPr/>
            <p:nvPr/>
          </p:nvSpPr>
          <p:spPr>
            <a:xfrm>
              <a:off x="5010150" y="5025527"/>
              <a:ext cx="565150" cy="565150"/>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7" name="円弧 36"/>
            <p:cNvSpPr/>
            <p:nvPr/>
          </p:nvSpPr>
          <p:spPr>
            <a:xfrm>
              <a:off x="4879975" y="4895352"/>
              <a:ext cx="825500" cy="825500"/>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8" name="円弧 37"/>
            <p:cNvSpPr/>
            <p:nvPr/>
          </p:nvSpPr>
          <p:spPr>
            <a:xfrm>
              <a:off x="4742656" y="4758033"/>
              <a:ext cx="1100138" cy="1100138"/>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40" name="テキスト ボックス 39"/>
          <p:cNvSpPr txBox="1"/>
          <p:nvPr/>
        </p:nvSpPr>
        <p:spPr>
          <a:xfrm>
            <a:off x="2778540" y="4600801"/>
            <a:ext cx="962123" cy="276999"/>
          </a:xfrm>
          <a:prstGeom prst="rect">
            <a:avLst/>
          </a:prstGeom>
          <a:noFill/>
        </p:spPr>
        <p:txBody>
          <a:bodyPr wrap="none" rtlCol="0">
            <a:spAutoFit/>
          </a:bodyPr>
          <a:lstStyle/>
          <a:p>
            <a:r>
              <a:rPr kumimoji="1" lang="ja-JP" altLang="en-US" sz="1200" dirty="0" smtClean="0">
                <a:latin typeface="HGPSoeiKakugothicUB" charset="-128"/>
                <a:ea typeface="HGPSoeiKakugothicUB" charset="-128"/>
                <a:cs typeface="HGPSoeiKakugothicUB" charset="-128"/>
              </a:rPr>
              <a:t>デバイス</a:t>
            </a:r>
            <a:r>
              <a:rPr kumimoji="1" lang="en-US" altLang="ja-JP" sz="1200" dirty="0" smtClean="0">
                <a:latin typeface="HGPSoeiKakugothicUB" charset="-128"/>
                <a:ea typeface="HGPSoeiKakugothicUB" charset="-128"/>
                <a:cs typeface="HGPSoeiKakugothicUB" charset="-128"/>
              </a:rPr>
              <a:t> D</a:t>
            </a:r>
            <a:r>
              <a:rPr kumimoji="1" lang="en-US" altLang="ja-JP" sz="1200" baseline="-25000" dirty="0" smtClean="0">
                <a:latin typeface="HGPSoeiKakugothicUB" charset="-128"/>
                <a:ea typeface="HGPSoeiKakugothicUB" charset="-128"/>
                <a:cs typeface="HGPSoeiKakugothicUB" charset="-128"/>
              </a:rPr>
              <a:t>3</a:t>
            </a:r>
          </a:p>
        </p:txBody>
      </p:sp>
      <p:sp>
        <p:nvSpPr>
          <p:cNvPr id="41" name="正方形/長方形 40"/>
          <p:cNvSpPr/>
          <p:nvPr/>
        </p:nvSpPr>
        <p:spPr>
          <a:xfrm>
            <a:off x="2953839" y="4191363"/>
            <a:ext cx="609600" cy="4489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2" name="テキスト ボックス 41"/>
          <p:cNvSpPr txBox="1"/>
          <p:nvPr/>
        </p:nvSpPr>
        <p:spPr>
          <a:xfrm>
            <a:off x="2900632" y="4162926"/>
            <a:ext cx="742511" cy="276999"/>
          </a:xfrm>
          <a:prstGeom prst="rect">
            <a:avLst/>
          </a:prstGeom>
          <a:noFill/>
        </p:spPr>
        <p:txBody>
          <a:bodyPr wrap="none" rtlCol="0">
            <a:spAutoFit/>
          </a:bodyPr>
          <a:lstStyle/>
          <a:p>
            <a:r>
              <a:rPr kumimoji="1" lang="ja-JP" altLang="en-US" sz="1200" dirty="0" smtClean="0">
                <a:latin typeface="HGPSoeiKakugothicUB" charset="-128"/>
                <a:ea typeface="HGPSoeiKakugothicUB" charset="-128"/>
                <a:cs typeface="HGPSoeiKakugothicUB" charset="-128"/>
              </a:rPr>
              <a:t>センサ</a:t>
            </a:r>
            <a:r>
              <a:rPr kumimoji="1" lang="en-US" altLang="ja-JP" sz="1200" dirty="0" smtClean="0">
                <a:latin typeface="HGPSoeiKakugothicUB" charset="-128"/>
                <a:ea typeface="HGPSoeiKakugothicUB" charset="-128"/>
                <a:cs typeface="HGPSoeiKakugothicUB" charset="-128"/>
              </a:rPr>
              <a:t>S</a:t>
            </a:r>
            <a:r>
              <a:rPr kumimoji="1" lang="en-US" altLang="ja-JP" sz="1200" baseline="-25000" dirty="0" smtClean="0">
                <a:latin typeface="HGPSoeiKakugothicUB" charset="-128"/>
                <a:ea typeface="HGPSoeiKakugothicUB" charset="-128"/>
                <a:cs typeface="HGPSoeiKakugothicUB" charset="-128"/>
              </a:rPr>
              <a:t>3</a:t>
            </a:r>
          </a:p>
        </p:txBody>
      </p:sp>
      <p:sp>
        <p:nvSpPr>
          <p:cNvPr id="43" name="正方形/長方形 42"/>
          <p:cNvSpPr/>
          <p:nvPr/>
        </p:nvSpPr>
        <p:spPr>
          <a:xfrm>
            <a:off x="2953839" y="4848286"/>
            <a:ext cx="609600" cy="4709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4" name="テキスト ボックス 43"/>
          <p:cNvSpPr txBox="1"/>
          <p:nvPr/>
        </p:nvSpPr>
        <p:spPr>
          <a:xfrm>
            <a:off x="2901970" y="4829685"/>
            <a:ext cx="742511" cy="276999"/>
          </a:xfrm>
          <a:prstGeom prst="rect">
            <a:avLst/>
          </a:prstGeom>
          <a:noFill/>
        </p:spPr>
        <p:txBody>
          <a:bodyPr wrap="none" rtlCol="0">
            <a:spAutoFit/>
          </a:bodyPr>
          <a:lstStyle/>
          <a:p>
            <a:r>
              <a:rPr kumimoji="1" lang="ja-JP" altLang="en-US" sz="1200" dirty="0" smtClean="0">
                <a:latin typeface="HGPSoeiKakugothicUB" charset="-128"/>
                <a:ea typeface="HGPSoeiKakugothicUB" charset="-128"/>
                <a:cs typeface="HGPSoeiKakugothicUB" charset="-128"/>
              </a:rPr>
              <a:t>センサ</a:t>
            </a:r>
            <a:r>
              <a:rPr kumimoji="1" lang="en-US" altLang="ja-JP" sz="1200" dirty="0" smtClean="0">
                <a:latin typeface="HGPSoeiKakugothicUB" charset="-128"/>
                <a:ea typeface="HGPSoeiKakugothicUB" charset="-128"/>
                <a:cs typeface="HGPSoeiKakugothicUB" charset="-128"/>
              </a:rPr>
              <a:t>S</a:t>
            </a:r>
            <a:r>
              <a:rPr kumimoji="1" lang="en-US" altLang="ja-JP" sz="1200" baseline="-25000" dirty="0" smtClean="0">
                <a:latin typeface="HGPSoeiKakugothicUB" charset="-128"/>
                <a:ea typeface="HGPSoeiKakugothicUB" charset="-128"/>
                <a:cs typeface="HGPSoeiKakugothicUB" charset="-128"/>
              </a:rPr>
              <a:t>4</a:t>
            </a:r>
          </a:p>
        </p:txBody>
      </p:sp>
      <p:sp>
        <p:nvSpPr>
          <p:cNvPr id="45" name="正方形/長方形 44"/>
          <p:cNvSpPr/>
          <p:nvPr/>
        </p:nvSpPr>
        <p:spPr>
          <a:xfrm>
            <a:off x="3138002" y="4413789"/>
            <a:ext cx="211138" cy="1631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6" name="正方形/長方形 45"/>
          <p:cNvSpPr/>
          <p:nvPr/>
        </p:nvSpPr>
        <p:spPr>
          <a:xfrm>
            <a:off x="3138002" y="5082117"/>
            <a:ext cx="211138" cy="1631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7" name="角丸四角形 46"/>
          <p:cNvSpPr/>
          <p:nvPr/>
        </p:nvSpPr>
        <p:spPr>
          <a:xfrm>
            <a:off x="3453017" y="1981286"/>
            <a:ext cx="923627" cy="15659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p:nvSpPr>
        <p:spPr>
          <a:xfrm>
            <a:off x="3442611" y="1708117"/>
            <a:ext cx="886781" cy="276999"/>
          </a:xfrm>
          <a:prstGeom prst="rect">
            <a:avLst/>
          </a:prstGeom>
          <a:noFill/>
        </p:spPr>
        <p:txBody>
          <a:bodyPr wrap="none" rtlCol="0">
            <a:spAutoFit/>
          </a:bodyPr>
          <a:lstStyle/>
          <a:p>
            <a:r>
              <a:rPr kumimoji="1" lang="ja-JP" altLang="en-US" sz="1200" dirty="0" smtClean="0">
                <a:latin typeface="HGPSoeiKakugothicUB" charset="-128"/>
                <a:ea typeface="HGPSoeiKakugothicUB" charset="-128"/>
                <a:cs typeface="HGPSoeiKakugothicUB" charset="-128"/>
              </a:rPr>
              <a:t>ファーム</a:t>
            </a:r>
            <a:r>
              <a:rPr kumimoji="1" lang="en-US" altLang="ja-JP" sz="1200" dirty="0" smtClean="0">
                <a:latin typeface="HGPSoeiKakugothicUB" charset="-128"/>
                <a:ea typeface="HGPSoeiKakugothicUB" charset="-128"/>
                <a:cs typeface="HGPSoeiKakugothicUB" charset="-128"/>
              </a:rPr>
              <a:t> F</a:t>
            </a:r>
            <a:r>
              <a:rPr kumimoji="1" lang="en-US" altLang="ja-JP" sz="1200" baseline="-25000" dirty="0" smtClean="0">
                <a:latin typeface="HGPSoeiKakugothicUB" charset="-128"/>
                <a:ea typeface="HGPSoeiKakugothicUB" charset="-128"/>
                <a:cs typeface="HGPSoeiKakugothicUB" charset="-128"/>
              </a:rPr>
              <a:t>1</a:t>
            </a:r>
          </a:p>
        </p:txBody>
      </p:sp>
      <p:sp>
        <p:nvSpPr>
          <p:cNvPr id="49" name="テキスト ボックス 48"/>
          <p:cNvSpPr txBox="1"/>
          <p:nvPr/>
        </p:nvSpPr>
        <p:spPr>
          <a:xfrm>
            <a:off x="4495310" y="1708116"/>
            <a:ext cx="886781" cy="276999"/>
          </a:xfrm>
          <a:prstGeom prst="rect">
            <a:avLst/>
          </a:prstGeom>
          <a:noFill/>
        </p:spPr>
        <p:txBody>
          <a:bodyPr wrap="none" rtlCol="0">
            <a:spAutoFit/>
          </a:bodyPr>
          <a:lstStyle/>
          <a:p>
            <a:r>
              <a:rPr kumimoji="1" lang="ja-JP" altLang="en-US" sz="1200" dirty="0" smtClean="0">
                <a:latin typeface="HGPSoeiKakugothicUB" charset="-128"/>
                <a:ea typeface="HGPSoeiKakugothicUB" charset="-128"/>
                <a:cs typeface="HGPSoeiKakugothicUB" charset="-128"/>
              </a:rPr>
              <a:t>ファーム</a:t>
            </a:r>
            <a:r>
              <a:rPr kumimoji="1" lang="en-US" altLang="ja-JP" sz="1200" dirty="0" smtClean="0">
                <a:latin typeface="HGPSoeiKakugothicUB" charset="-128"/>
                <a:ea typeface="HGPSoeiKakugothicUB" charset="-128"/>
                <a:cs typeface="HGPSoeiKakugothicUB" charset="-128"/>
              </a:rPr>
              <a:t> F</a:t>
            </a:r>
            <a:r>
              <a:rPr kumimoji="1" lang="en-US" altLang="ja-JP" sz="1200" baseline="-25000" dirty="0" smtClean="0">
                <a:latin typeface="HGPSoeiKakugothicUB" charset="-128"/>
                <a:ea typeface="HGPSoeiKakugothicUB" charset="-128"/>
                <a:cs typeface="HGPSoeiKakugothicUB" charset="-128"/>
              </a:rPr>
              <a:t>2</a:t>
            </a:r>
          </a:p>
        </p:txBody>
      </p:sp>
      <p:sp>
        <p:nvSpPr>
          <p:cNvPr id="50" name="角丸四角形 49"/>
          <p:cNvSpPr/>
          <p:nvPr/>
        </p:nvSpPr>
        <p:spPr>
          <a:xfrm>
            <a:off x="4495310" y="1981286"/>
            <a:ext cx="923627" cy="15659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3603904" y="2289063"/>
            <a:ext cx="609600" cy="4181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2" name="テキスト ボックス 51"/>
          <p:cNvSpPr txBox="1"/>
          <p:nvPr/>
        </p:nvSpPr>
        <p:spPr>
          <a:xfrm>
            <a:off x="3455093" y="2000217"/>
            <a:ext cx="930063" cy="276999"/>
          </a:xfrm>
          <a:prstGeom prst="rect">
            <a:avLst/>
          </a:prstGeom>
          <a:noFill/>
        </p:spPr>
        <p:txBody>
          <a:bodyPr wrap="none" rtlCol="0">
            <a:spAutoFit/>
          </a:bodyPr>
          <a:lstStyle/>
          <a:p>
            <a:r>
              <a:rPr kumimoji="1" lang="ja-JP" altLang="en-US" sz="1200" dirty="0" smtClean="0">
                <a:latin typeface="HGPSoeiKakugothicUB" charset="-128"/>
                <a:ea typeface="HGPSoeiKakugothicUB" charset="-128"/>
                <a:cs typeface="HGPSoeiKakugothicUB" charset="-128"/>
              </a:rPr>
              <a:t>デバイス</a:t>
            </a:r>
            <a:r>
              <a:rPr kumimoji="1" lang="en-US" altLang="ja-JP" sz="1200" dirty="0" smtClean="0">
                <a:latin typeface="HGPSoeiKakugothicUB" charset="-128"/>
                <a:ea typeface="HGPSoeiKakugothicUB" charset="-128"/>
                <a:cs typeface="HGPSoeiKakugothicUB" charset="-128"/>
              </a:rPr>
              <a:t> D</a:t>
            </a:r>
            <a:r>
              <a:rPr kumimoji="1" lang="en-US" altLang="ja-JP" sz="1200" baseline="-25000" dirty="0" smtClean="0">
                <a:latin typeface="HGPSoeiKakugothicUB" charset="-128"/>
                <a:ea typeface="HGPSoeiKakugothicUB" charset="-128"/>
                <a:cs typeface="HGPSoeiKakugothicUB" charset="-128"/>
              </a:rPr>
              <a:t>1</a:t>
            </a:r>
          </a:p>
        </p:txBody>
      </p:sp>
      <p:sp>
        <p:nvSpPr>
          <p:cNvPr id="57" name="テキスト ボックス 56"/>
          <p:cNvSpPr txBox="1"/>
          <p:nvPr/>
        </p:nvSpPr>
        <p:spPr>
          <a:xfrm>
            <a:off x="4478612" y="1997864"/>
            <a:ext cx="930063" cy="276999"/>
          </a:xfrm>
          <a:prstGeom prst="rect">
            <a:avLst/>
          </a:prstGeom>
          <a:noFill/>
        </p:spPr>
        <p:txBody>
          <a:bodyPr wrap="none" rtlCol="0">
            <a:spAutoFit/>
          </a:bodyPr>
          <a:lstStyle/>
          <a:p>
            <a:r>
              <a:rPr kumimoji="1" lang="ja-JP" altLang="en-US" sz="1200" dirty="0" smtClean="0">
                <a:latin typeface="HGPSoeiKakugothicUB" charset="-128"/>
                <a:ea typeface="HGPSoeiKakugothicUB" charset="-128"/>
                <a:cs typeface="HGPSoeiKakugothicUB" charset="-128"/>
              </a:rPr>
              <a:t>デバイス</a:t>
            </a:r>
            <a:r>
              <a:rPr kumimoji="1" lang="en-US" altLang="ja-JP" sz="1200" dirty="0" smtClean="0">
                <a:latin typeface="HGPSoeiKakugothicUB" charset="-128"/>
                <a:ea typeface="HGPSoeiKakugothicUB" charset="-128"/>
                <a:cs typeface="HGPSoeiKakugothicUB" charset="-128"/>
              </a:rPr>
              <a:t> D</a:t>
            </a:r>
            <a:r>
              <a:rPr lang="en-US" altLang="ja-JP" sz="1200" baseline="-25000" dirty="0">
                <a:latin typeface="HGPSoeiKakugothicUB" charset="-128"/>
                <a:ea typeface="HGPSoeiKakugothicUB" charset="-128"/>
                <a:cs typeface="HGPSoeiKakugothicUB" charset="-128"/>
              </a:rPr>
              <a:t>2</a:t>
            </a:r>
            <a:endParaRPr kumimoji="1" lang="en-US" altLang="ja-JP" sz="1200" baseline="-25000" dirty="0" smtClean="0">
              <a:latin typeface="HGPSoeiKakugothicUB" charset="-128"/>
              <a:ea typeface="HGPSoeiKakugothicUB" charset="-128"/>
              <a:cs typeface="HGPSoeiKakugothicUB" charset="-128"/>
            </a:endParaRPr>
          </a:p>
        </p:txBody>
      </p:sp>
      <p:sp>
        <p:nvSpPr>
          <p:cNvPr id="62" name="テキスト ボックス 61"/>
          <p:cNvSpPr txBox="1"/>
          <p:nvPr/>
        </p:nvSpPr>
        <p:spPr>
          <a:xfrm>
            <a:off x="4478612" y="2667723"/>
            <a:ext cx="962123" cy="276999"/>
          </a:xfrm>
          <a:prstGeom prst="rect">
            <a:avLst/>
          </a:prstGeom>
          <a:noFill/>
        </p:spPr>
        <p:txBody>
          <a:bodyPr wrap="none" rtlCol="0">
            <a:spAutoFit/>
          </a:bodyPr>
          <a:lstStyle/>
          <a:p>
            <a:r>
              <a:rPr kumimoji="1" lang="ja-JP" altLang="en-US" sz="1200" dirty="0" smtClean="0">
                <a:latin typeface="HGPSoeiKakugothicUB" charset="-128"/>
                <a:ea typeface="HGPSoeiKakugothicUB" charset="-128"/>
                <a:cs typeface="HGPSoeiKakugothicUB" charset="-128"/>
              </a:rPr>
              <a:t>デバイス</a:t>
            </a:r>
            <a:r>
              <a:rPr kumimoji="1" lang="en-US" altLang="ja-JP" sz="1200" dirty="0" smtClean="0">
                <a:latin typeface="HGPSoeiKakugothicUB" charset="-128"/>
                <a:ea typeface="HGPSoeiKakugothicUB" charset="-128"/>
                <a:cs typeface="HGPSoeiKakugothicUB" charset="-128"/>
              </a:rPr>
              <a:t> D</a:t>
            </a:r>
            <a:r>
              <a:rPr kumimoji="1" lang="en-US" altLang="ja-JP" sz="1200" baseline="-25000" dirty="0" smtClean="0">
                <a:latin typeface="HGPSoeiKakugothicUB" charset="-128"/>
                <a:ea typeface="HGPSoeiKakugothicUB" charset="-128"/>
                <a:cs typeface="HGPSoeiKakugothicUB" charset="-128"/>
              </a:rPr>
              <a:t>3</a:t>
            </a:r>
          </a:p>
        </p:txBody>
      </p:sp>
      <p:sp>
        <p:nvSpPr>
          <p:cNvPr id="63" name="正方形/長方形 62"/>
          <p:cNvSpPr/>
          <p:nvPr/>
        </p:nvSpPr>
        <p:spPr>
          <a:xfrm>
            <a:off x="4606613" y="2246134"/>
            <a:ext cx="609600" cy="4489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5" name="正方形/長方形 64"/>
          <p:cNvSpPr/>
          <p:nvPr/>
        </p:nvSpPr>
        <p:spPr>
          <a:xfrm>
            <a:off x="4606613" y="2915208"/>
            <a:ext cx="609600" cy="4709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71" name="直線矢印コネクタ 70"/>
          <p:cNvCxnSpPr>
            <a:stCxn id="41" idx="3"/>
            <a:endCxn id="63" idx="1"/>
          </p:cNvCxnSpPr>
          <p:nvPr/>
        </p:nvCxnSpPr>
        <p:spPr>
          <a:xfrm flipV="1">
            <a:off x="3563439" y="2470608"/>
            <a:ext cx="1043174" cy="194522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a:stCxn id="43" idx="3"/>
            <a:endCxn id="65" idx="1"/>
          </p:cNvCxnSpPr>
          <p:nvPr/>
        </p:nvCxnSpPr>
        <p:spPr>
          <a:xfrm flipV="1">
            <a:off x="3563439" y="3150669"/>
            <a:ext cx="1043174" cy="1933078"/>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正方形/長方形 79"/>
          <p:cNvSpPr/>
          <p:nvPr/>
        </p:nvSpPr>
        <p:spPr>
          <a:xfrm>
            <a:off x="7609487" y="2214465"/>
            <a:ext cx="644934" cy="5122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81" name="テキスト ボックス 80"/>
          <p:cNvSpPr txBox="1"/>
          <p:nvPr/>
        </p:nvSpPr>
        <p:spPr>
          <a:xfrm>
            <a:off x="7581476" y="1930553"/>
            <a:ext cx="772969" cy="276999"/>
          </a:xfrm>
          <a:prstGeom prst="rect">
            <a:avLst/>
          </a:prstGeom>
          <a:noFill/>
        </p:spPr>
        <p:txBody>
          <a:bodyPr wrap="none" rtlCol="0">
            <a:spAutoFit/>
          </a:bodyPr>
          <a:lstStyle/>
          <a:p>
            <a:r>
              <a:rPr kumimoji="1" lang="ja-JP" altLang="en-US" sz="1200" dirty="0" smtClean="0">
                <a:latin typeface="HGPSoeiKakugothicUB" charset="-128"/>
                <a:ea typeface="HGPSoeiKakugothicUB" charset="-128"/>
                <a:cs typeface="HGPSoeiKakugothicUB" charset="-128"/>
              </a:rPr>
              <a:t>レシピ</a:t>
            </a:r>
            <a:r>
              <a:rPr kumimoji="1" lang="en-US" altLang="ja-JP" sz="1200" dirty="0" smtClean="0">
                <a:latin typeface="HGPSoeiKakugothicUB" charset="-128"/>
                <a:ea typeface="HGPSoeiKakugothicUB" charset="-128"/>
                <a:cs typeface="HGPSoeiKakugothicUB" charset="-128"/>
              </a:rPr>
              <a:t> R</a:t>
            </a:r>
            <a:r>
              <a:rPr kumimoji="1" lang="en-US" altLang="ja-JP" sz="1200" baseline="-25000" dirty="0" smtClean="0">
                <a:latin typeface="HGPSoeiKakugothicUB" charset="-128"/>
                <a:ea typeface="HGPSoeiKakugothicUB" charset="-128"/>
                <a:cs typeface="HGPSoeiKakugothicUB" charset="-128"/>
              </a:rPr>
              <a:t>1</a:t>
            </a:r>
          </a:p>
        </p:txBody>
      </p:sp>
      <p:grpSp>
        <p:nvGrpSpPr>
          <p:cNvPr id="82" name="図形グループ 81"/>
          <p:cNvGrpSpPr/>
          <p:nvPr/>
        </p:nvGrpSpPr>
        <p:grpSpPr>
          <a:xfrm>
            <a:off x="9483548" y="3062280"/>
            <a:ext cx="292100" cy="647700"/>
            <a:chOff x="5181600" y="3937000"/>
            <a:chExt cx="292100" cy="647700"/>
          </a:xfrm>
        </p:grpSpPr>
        <p:sp>
          <p:nvSpPr>
            <p:cNvPr id="83" name="円/楕円 82"/>
            <p:cNvSpPr/>
            <p:nvPr/>
          </p:nvSpPr>
          <p:spPr>
            <a:xfrm>
              <a:off x="5181600" y="3937000"/>
              <a:ext cx="292100" cy="2921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cxnSp>
          <p:nvCxnSpPr>
            <p:cNvPr id="84" name="直線コネクタ 83"/>
            <p:cNvCxnSpPr/>
            <p:nvPr/>
          </p:nvCxnSpPr>
          <p:spPr>
            <a:xfrm>
              <a:off x="5327650" y="4229100"/>
              <a:ext cx="0" cy="24130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a:off x="5327650" y="4470400"/>
              <a:ext cx="117475" cy="11430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H="1">
              <a:off x="5210175" y="4470400"/>
              <a:ext cx="117475" cy="11430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a:off x="5327650" y="4292600"/>
              <a:ext cx="117475" cy="11430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flipH="1">
              <a:off x="5210175" y="4292600"/>
              <a:ext cx="117475" cy="11430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89" name="テキスト ボックス 88"/>
          <p:cNvSpPr txBox="1"/>
          <p:nvPr/>
        </p:nvSpPr>
        <p:spPr>
          <a:xfrm>
            <a:off x="9208036" y="2600615"/>
            <a:ext cx="1013419" cy="461665"/>
          </a:xfrm>
          <a:prstGeom prst="rect">
            <a:avLst/>
          </a:prstGeom>
          <a:noFill/>
        </p:spPr>
        <p:txBody>
          <a:bodyPr wrap="none" rtlCol="0">
            <a:spAutoFit/>
          </a:bodyPr>
          <a:lstStyle/>
          <a:p>
            <a:r>
              <a:rPr kumimoji="1" lang="ja-JP" altLang="en-US" sz="1200" dirty="0" smtClean="0">
                <a:latin typeface="HGPSoeiKakugothicUB" charset="-128"/>
                <a:ea typeface="HGPSoeiKakugothicUB" charset="-128"/>
                <a:cs typeface="HGPSoeiKakugothicUB" charset="-128"/>
              </a:rPr>
              <a:t>レストラン</a:t>
            </a:r>
            <a:endParaRPr kumimoji="1" lang="en-US" altLang="ja-JP" sz="1200" dirty="0" smtClean="0">
              <a:latin typeface="HGPSoeiKakugothicUB" charset="-128"/>
              <a:ea typeface="HGPSoeiKakugothicUB" charset="-128"/>
              <a:cs typeface="HGPSoeiKakugothicUB" charset="-128"/>
            </a:endParaRPr>
          </a:p>
          <a:p>
            <a:r>
              <a:rPr lang="ja-JP" altLang="en-US" sz="1200" dirty="0" smtClean="0">
                <a:latin typeface="HGPSoeiKakugothicUB" charset="-128"/>
                <a:ea typeface="HGPSoeiKakugothicUB" charset="-128"/>
                <a:cs typeface="HGPSoeiKakugothicUB" charset="-128"/>
              </a:rPr>
              <a:t>オーナー</a:t>
            </a:r>
            <a:r>
              <a:rPr kumimoji="1" lang="en-US" altLang="ja-JP" sz="1200" dirty="0" smtClean="0">
                <a:latin typeface="HGPSoeiKakugothicUB" charset="-128"/>
                <a:ea typeface="HGPSoeiKakugothicUB" charset="-128"/>
                <a:cs typeface="HGPSoeiKakugothicUB" charset="-128"/>
              </a:rPr>
              <a:t> RO</a:t>
            </a:r>
            <a:r>
              <a:rPr kumimoji="1" lang="en-US" altLang="ja-JP" sz="1200" baseline="-25000" dirty="0" smtClean="0">
                <a:latin typeface="HGPSoeiKakugothicUB" charset="-128"/>
                <a:ea typeface="HGPSoeiKakugothicUB" charset="-128"/>
                <a:cs typeface="HGPSoeiKakugothicUB" charset="-128"/>
              </a:rPr>
              <a:t>1</a:t>
            </a:r>
            <a:endParaRPr kumimoji="1" lang="ja-JP" altLang="en-US" sz="1200" baseline="-25000" dirty="0">
              <a:latin typeface="HGPSoeiKakugothicUB" charset="-128"/>
              <a:ea typeface="HGPSoeiKakugothicUB" charset="-128"/>
              <a:cs typeface="HGPSoeiKakugothicUB" charset="-128"/>
            </a:endParaRPr>
          </a:p>
        </p:txBody>
      </p:sp>
      <p:sp>
        <p:nvSpPr>
          <p:cNvPr id="56" name="正方形/長方形 55"/>
          <p:cNvSpPr/>
          <p:nvPr/>
        </p:nvSpPr>
        <p:spPr>
          <a:xfrm>
            <a:off x="3803815" y="2969257"/>
            <a:ext cx="211138" cy="1631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58" name="テキスト ボックス 57"/>
          <p:cNvSpPr txBox="1"/>
          <p:nvPr/>
        </p:nvSpPr>
        <p:spPr>
          <a:xfrm>
            <a:off x="3561380" y="3073807"/>
            <a:ext cx="742511" cy="276999"/>
          </a:xfrm>
          <a:prstGeom prst="rect">
            <a:avLst/>
          </a:prstGeom>
          <a:noFill/>
        </p:spPr>
        <p:txBody>
          <a:bodyPr wrap="none" rtlCol="0">
            <a:spAutoFit/>
          </a:bodyPr>
          <a:lstStyle/>
          <a:p>
            <a:r>
              <a:rPr kumimoji="1" lang="ja-JP" altLang="en-US" sz="1200" dirty="0" smtClean="0">
                <a:latin typeface="HGPSoeiKakugothicUB" charset="-128"/>
                <a:ea typeface="HGPSoeiKakugothicUB" charset="-128"/>
                <a:cs typeface="HGPSoeiKakugothicUB" charset="-128"/>
              </a:rPr>
              <a:t>センサ</a:t>
            </a:r>
            <a:r>
              <a:rPr kumimoji="1" lang="en-US" altLang="ja-JP" sz="1200" dirty="0" smtClean="0">
                <a:latin typeface="HGPSoeiKakugothicUB" charset="-128"/>
                <a:ea typeface="HGPSoeiKakugothicUB" charset="-128"/>
                <a:cs typeface="HGPSoeiKakugothicUB" charset="-128"/>
              </a:rPr>
              <a:t>S</a:t>
            </a:r>
            <a:r>
              <a:rPr kumimoji="1" lang="en-US" altLang="ja-JP" sz="1200" baseline="-25000" dirty="0" smtClean="0">
                <a:latin typeface="HGPSoeiKakugothicUB" charset="-128"/>
                <a:ea typeface="HGPSoeiKakugothicUB" charset="-128"/>
                <a:cs typeface="HGPSoeiKakugothicUB" charset="-128"/>
              </a:rPr>
              <a:t>2</a:t>
            </a:r>
          </a:p>
        </p:txBody>
      </p:sp>
      <p:grpSp>
        <p:nvGrpSpPr>
          <p:cNvPr id="59" name="図形グループ 58"/>
          <p:cNvGrpSpPr/>
          <p:nvPr/>
        </p:nvGrpSpPr>
        <p:grpSpPr>
          <a:xfrm rot="-2700000">
            <a:off x="3686523" y="2781240"/>
            <a:ext cx="445723" cy="445723"/>
            <a:chOff x="4742656" y="4758033"/>
            <a:chExt cx="1100138" cy="1100138"/>
          </a:xfrm>
        </p:grpSpPr>
        <p:sp>
          <p:nvSpPr>
            <p:cNvPr id="60" name="円弧 59"/>
            <p:cNvSpPr/>
            <p:nvPr/>
          </p:nvSpPr>
          <p:spPr>
            <a:xfrm>
              <a:off x="5010150" y="5025527"/>
              <a:ext cx="565150" cy="565150"/>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1" name="円弧 60"/>
            <p:cNvSpPr/>
            <p:nvPr/>
          </p:nvSpPr>
          <p:spPr>
            <a:xfrm>
              <a:off x="4879975" y="4895352"/>
              <a:ext cx="825500" cy="825500"/>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4" name="円弧 63"/>
            <p:cNvSpPr/>
            <p:nvPr/>
          </p:nvSpPr>
          <p:spPr>
            <a:xfrm>
              <a:off x="4742656" y="4758033"/>
              <a:ext cx="1100138" cy="1100138"/>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66" name="テキスト ボックス 65"/>
          <p:cNvSpPr txBox="1"/>
          <p:nvPr/>
        </p:nvSpPr>
        <p:spPr>
          <a:xfrm>
            <a:off x="4550051" y="2235749"/>
            <a:ext cx="742511" cy="276999"/>
          </a:xfrm>
          <a:prstGeom prst="rect">
            <a:avLst/>
          </a:prstGeom>
          <a:noFill/>
        </p:spPr>
        <p:txBody>
          <a:bodyPr wrap="none" rtlCol="0">
            <a:spAutoFit/>
          </a:bodyPr>
          <a:lstStyle/>
          <a:p>
            <a:r>
              <a:rPr kumimoji="1" lang="ja-JP" altLang="en-US" sz="1200" dirty="0" smtClean="0">
                <a:latin typeface="HGPSoeiKakugothicUB" charset="-128"/>
                <a:ea typeface="HGPSoeiKakugothicUB" charset="-128"/>
                <a:cs typeface="HGPSoeiKakugothicUB" charset="-128"/>
              </a:rPr>
              <a:t>センサ</a:t>
            </a:r>
            <a:r>
              <a:rPr kumimoji="1" lang="en-US" altLang="ja-JP" sz="1200" dirty="0" smtClean="0">
                <a:latin typeface="HGPSoeiKakugothicUB" charset="-128"/>
                <a:ea typeface="HGPSoeiKakugothicUB" charset="-128"/>
                <a:cs typeface="HGPSoeiKakugothicUB" charset="-128"/>
              </a:rPr>
              <a:t>S</a:t>
            </a:r>
            <a:r>
              <a:rPr kumimoji="1" lang="en-US" altLang="ja-JP" sz="1200" baseline="-25000" dirty="0" smtClean="0">
                <a:latin typeface="HGPSoeiKakugothicUB" charset="-128"/>
                <a:ea typeface="HGPSoeiKakugothicUB" charset="-128"/>
                <a:cs typeface="HGPSoeiKakugothicUB" charset="-128"/>
              </a:rPr>
              <a:t>3</a:t>
            </a:r>
          </a:p>
        </p:txBody>
      </p:sp>
      <p:sp>
        <p:nvSpPr>
          <p:cNvPr id="67" name="テキスト ボックス 66"/>
          <p:cNvSpPr txBox="1"/>
          <p:nvPr/>
        </p:nvSpPr>
        <p:spPr>
          <a:xfrm>
            <a:off x="4551389" y="2915208"/>
            <a:ext cx="742511" cy="276999"/>
          </a:xfrm>
          <a:prstGeom prst="rect">
            <a:avLst/>
          </a:prstGeom>
          <a:noFill/>
        </p:spPr>
        <p:txBody>
          <a:bodyPr wrap="none" rtlCol="0">
            <a:spAutoFit/>
          </a:bodyPr>
          <a:lstStyle/>
          <a:p>
            <a:r>
              <a:rPr kumimoji="1" lang="ja-JP" altLang="en-US" sz="1200" dirty="0" smtClean="0">
                <a:latin typeface="HGPSoeiKakugothicUB" charset="-128"/>
                <a:ea typeface="HGPSoeiKakugothicUB" charset="-128"/>
                <a:cs typeface="HGPSoeiKakugothicUB" charset="-128"/>
              </a:rPr>
              <a:t>センサ</a:t>
            </a:r>
            <a:r>
              <a:rPr kumimoji="1" lang="en-US" altLang="ja-JP" sz="1200" dirty="0" smtClean="0">
                <a:latin typeface="HGPSoeiKakugothicUB" charset="-128"/>
                <a:ea typeface="HGPSoeiKakugothicUB" charset="-128"/>
                <a:cs typeface="HGPSoeiKakugothicUB" charset="-128"/>
              </a:rPr>
              <a:t>S</a:t>
            </a:r>
            <a:r>
              <a:rPr kumimoji="1" lang="en-US" altLang="ja-JP" sz="1200" baseline="-25000" dirty="0" smtClean="0">
                <a:latin typeface="HGPSoeiKakugothicUB" charset="-128"/>
                <a:ea typeface="HGPSoeiKakugothicUB" charset="-128"/>
                <a:cs typeface="HGPSoeiKakugothicUB" charset="-128"/>
              </a:rPr>
              <a:t>4</a:t>
            </a:r>
          </a:p>
        </p:txBody>
      </p:sp>
      <p:sp>
        <p:nvSpPr>
          <p:cNvPr id="68" name="正方形/長方形 67"/>
          <p:cNvSpPr/>
          <p:nvPr/>
        </p:nvSpPr>
        <p:spPr>
          <a:xfrm>
            <a:off x="4787421" y="2486612"/>
            <a:ext cx="211138" cy="1631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69" name="正方形/長方形 68"/>
          <p:cNvSpPr/>
          <p:nvPr/>
        </p:nvSpPr>
        <p:spPr>
          <a:xfrm>
            <a:off x="4787421" y="3167640"/>
            <a:ext cx="211138" cy="1631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6" name="正方形/長方形 5"/>
          <p:cNvSpPr/>
          <p:nvPr/>
        </p:nvSpPr>
        <p:spPr>
          <a:xfrm>
            <a:off x="7217367" y="1719952"/>
            <a:ext cx="1629199" cy="1901509"/>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p:cNvSpPr txBox="1"/>
          <p:nvPr/>
        </p:nvSpPr>
        <p:spPr>
          <a:xfrm>
            <a:off x="7134837" y="1425477"/>
            <a:ext cx="949299" cy="276999"/>
          </a:xfrm>
          <a:prstGeom prst="rect">
            <a:avLst/>
          </a:prstGeom>
          <a:noFill/>
        </p:spPr>
        <p:txBody>
          <a:bodyPr wrap="none" rtlCol="0">
            <a:spAutoFit/>
          </a:bodyPr>
          <a:lstStyle/>
          <a:p>
            <a:r>
              <a:rPr kumimoji="1" lang="en-US" altLang="ja-JP" sz="1200" dirty="0" smtClean="0">
                <a:latin typeface="HGPSoeiKakugothicUB" charset="-128"/>
                <a:ea typeface="HGPSoeiKakugothicUB" charset="-128"/>
                <a:cs typeface="HGPSoeiKakugothicUB" charset="-128"/>
              </a:rPr>
              <a:t>RO</a:t>
            </a:r>
            <a:r>
              <a:rPr kumimoji="1" lang="en-US" altLang="ja-JP" sz="1200" baseline="-25000" dirty="0" smtClean="0">
                <a:latin typeface="HGPSoeiKakugothicUB" charset="-128"/>
                <a:ea typeface="HGPSoeiKakugothicUB" charset="-128"/>
                <a:cs typeface="HGPSoeiKakugothicUB" charset="-128"/>
              </a:rPr>
              <a:t>1</a:t>
            </a:r>
            <a:r>
              <a:rPr lang="ja-JP" altLang="en-US" sz="1200" dirty="0">
                <a:latin typeface="HGPSoeiKakugothicUB" charset="-128"/>
                <a:ea typeface="HGPSoeiKakugothicUB" charset="-128"/>
                <a:cs typeface="HGPSoeiKakugothicUB" charset="-128"/>
              </a:rPr>
              <a:t>のビュー</a:t>
            </a:r>
            <a:endParaRPr kumimoji="1" lang="ja-JP" altLang="en-US" sz="1200" baseline="-25000" dirty="0">
              <a:latin typeface="HGPSoeiKakugothicUB" charset="-128"/>
              <a:ea typeface="HGPSoeiKakugothicUB" charset="-128"/>
              <a:cs typeface="HGPSoeiKakugothicUB" charset="-128"/>
            </a:endParaRPr>
          </a:p>
        </p:txBody>
      </p:sp>
      <p:sp>
        <p:nvSpPr>
          <p:cNvPr id="73" name="正方形/長方形 72"/>
          <p:cNvSpPr/>
          <p:nvPr/>
        </p:nvSpPr>
        <p:spPr>
          <a:xfrm>
            <a:off x="3397258" y="1718372"/>
            <a:ext cx="3702633" cy="1901509"/>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ボックス 74"/>
          <p:cNvSpPr txBox="1"/>
          <p:nvPr/>
        </p:nvSpPr>
        <p:spPr>
          <a:xfrm>
            <a:off x="3354592" y="1438950"/>
            <a:ext cx="949299" cy="276999"/>
          </a:xfrm>
          <a:prstGeom prst="rect">
            <a:avLst/>
          </a:prstGeom>
          <a:noFill/>
        </p:spPr>
        <p:txBody>
          <a:bodyPr wrap="none" rtlCol="0">
            <a:spAutoFit/>
          </a:bodyPr>
          <a:lstStyle/>
          <a:p>
            <a:r>
              <a:rPr kumimoji="1" lang="en-US" altLang="ja-JP" sz="1200" dirty="0" smtClean="0">
                <a:latin typeface="HGPSoeiKakugothicUB" charset="-128"/>
                <a:ea typeface="HGPSoeiKakugothicUB" charset="-128"/>
                <a:cs typeface="HGPSoeiKakugothicUB" charset="-128"/>
              </a:rPr>
              <a:t>FO</a:t>
            </a:r>
            <a:r>
              <a:rPr kumimoji="1" lang="en-US" altLang="ja-JP" sz="1200" baseline="-25000" dirty="0" smtClean="0">
                <a:latin typeface="HGPSoeiKakugothicUB" charset="-128"/>
                <a:ea typeface="HGPSoeiKakugothicUB" charset="-128"/>
                <a:cs typeface="HGPSoeiKakugothicUB" charset="-128"/>
              </a:rPr>
              <a:t>1</a:t>
            </a:r>
            <a:r>
              <a:rPr lang="ja-JP" altLang="en-US" sz="1200" dirty="0">
                <a:latin typeface="HGPSoeiKakugothicUB" charset="-128"/>
                <a:ea typeface="HGPSoeiKakugothicUB" charset="-128"/>
                <a:cs typeface="HGPSoeiKakugothicUB" charset="-128"/>
              </a:rPr>
              <a:t>のビュー</a:t>
            </a:r>
            <a:endParaRPr kumimoji="1" lang="ja-JP" altLang="en-US" sz="1200" baseline="-25000" dirty="0">
              <a:latin typeface="HGPSoeiKakugothicUB" charset="-128"/>
              <a:ea typeface="HGPSoeiKakugothicUB" charset="-128"/>
              <a:cs typeface="HGPSoeiKakugothicUB" charset="-128"/>
            </a:endParaRPr>
          </a:p>
        </p:txBody>
      </p:sp>
      <p:sp>
        <p:nvSpPr>
          <p:cNvPr id="76" name="正方形/長方形 75"/>
          <p:cNvSpPr/>
          <p:nvPr/>
        </p:nvSpPr>
        <p:spPr>
          <a:xfrm>
            <a:off x="1753953" y="3942128"/>
            <a:ext cx="1918938" cy="1433719"/>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吹き出し 6"/>
          <p:cNvSpPr/>
          <p:nvPr/>
        </p:nvSpPr>
        <p:spPr>
          <a:xfrm>
            <a:off x="4772794" y="3883239"/>
            <a:ext cx="1193400" cy="335870"/>
          </a:xfrm>
          <a:prstGeom prst="wedgeRoundRectCallout">
            <a:avLst>
              <a:gd name="adj1" fmla="val -28726"/>
              <a:gd name="adj2" fmla="val -173633"/>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200" smtClean="0"/>
              <a:t>仮想デバイス</a:t>
            </a:r>
            <a:endParaRPr kumimoji="1" lang="ja-JP" altLang="en-US" sz="1200" dirty="0"/>
          </a:p>
        </p:txBody>
      </p:sp>
      <p:sp>
        <p:nvSpPr>
          <p:cNvPr id="77" name="角丸四角形吹き出し 76"/>
          <p:cNvSpPr/>
          <p:nvPr/>
        </p:nvSpPr>
        <p:spPr>
          <a:xfrm>
            <a:off x="4021814" y="4991496"/>
            <a:ext cx="1193400" cy="335870"/>
          </a:xfrm>
          <a:prstGeom prst="wedgeRoundRectCallout">
            <a:avLst>
              <a:gd name="adj1" fmla="val -84064"/>
              <a:gd name="adj2" fmla="val 4085"/>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200" smtClean="0"/>
              <a:t>物理デバイス</a:t>
            </a:r>
            <a:endParaRPr kumimoji="1" lang="ja-JP" altLang="en-US" sz="1200" dirty="0"/>
          </a:p>
        </p:txBody>
      </p:sp>
      <p:sp>
        <p:nvSpPr>
          <p:cNvPr id="78" name="正方形/長方形 77"/>
          <p:cNvSpPr/>
          <p:nvPr/>
        </p:nvSpPr>
        <p:spPr>
          <a:xfrm>
            <a:off x="6075590" y="2214465"/>
            <a:ext cx="644934" cy="512286"/>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79" name="テキスト ボックス 78"/>
          <p:cNvSpPr txBox="1"/>
          <p:nvPr/>
        </p:nvSpPr>
        <p:spPr>
          <a:xfrm>
            <a:off x="6008409" y="1955991"/>
            <a:ext cx="878767" cy="276999"/>
          </a:xfrm>
          <a:prstGeom prst="rect">
            <a:avLst/>
          </a:prstGeom>
          <a:noFill/>
        </p:spPr>
        <p:txBody>
          <a:bodyPr wrap="none" rtlCol="0">
            <a:spAutoFit/>
          </a:bodyPr>
          <a:lstStyle/>
          <a:p>
            <a:r>
              <a:rPr kumimoji="1" lang="ja-JP" altLang="en-US" sz="1200" dirty="0" smtClean="0">
                <a:latin typeface="HGPSoeiKakugothicUB" charset="-128"/>
                <a:ea typeface="HGPSoeiKakugothicUB" charset="-128"/>
                <a:cs typeface="HGPSoeiKakugothicUB" charset="-128"/>
              </a:rPr>
              <a:t>オーダー</a:t>
            </a:r>
            <a:r>
              <a:rPr kumimoji="1" lang="en-US" altLang="ja-JP" sz="1200" dirty="0" smtClean="0">
                <a:latin typeface="HGPSoeiKakugothicUB" charset="-128"/>
                <a:ea typeface="HGPSoeiKakugothicUB" charset="-128"/>
                <a:cs typeface="HGPSoeiKakugothicUB" charset="-128"/>
              </a:rPr>
              <a:t>O</a:t>
            </a:r>
            <a:r>
              <a:rPr kumimoji="1" lang="en-US" altLang="ja-JP" sz="1200" baseline="-25000" dirty="0" smtClean="0">
                <a:latin typeface="HGPSoeiKakugothicUB" charset="-128"/>
                <a:ea typeface="HGPSoeiKakugothicUB" charset="-128"/>
                <a:cs typeface="HGPSoeiKakugothicUB" charset="-128"/>
              </a:rPr>
              <a:t>1</a:t>
            </a:r>
          </a:p>
        </p:txBody>
      </p:sp>
      <p:cxnSp>
        <p:nvCxnSpPr>
          <p:cNvPr id="90" name="直線矢印コネクタ 89"/>
          <p:cNvCxnSpPr>
            <a:endCxn id="80" idx="1"/>
          </p:cNvCxnSpPr>
          <p:nvPr/>
        </p:nvCxnSpPr>
        <p:spPr>
          <a:xfrm>
            <a:off x="6720524" y="2470608"/>
            <a:ext cx="888963" cy="0"/>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91" name="角丸四角形吹き出し 90"/>
          <p:cNvSpPr/>
          <p:nvPr/>
        </p:nvSpPr>
        <p:spPr>
          <a:xfrm>
            <a:off x="9137781" y="584200"/>
            <a:ext cx="2051782" cy="1930881"/>
          </a:xfrm>
          <a:prstGeom prst="wedgeRoundRectCallout">
            <a:avLst>
              <a:gd name="adj1" fmla="val -87804"/>
              <a:gd name="adj2" fmla="val 42622"/>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1200" dirty="0" smtClean="0">
                <a:latin typeface="Calibri" charset="0"/>
                <a:ea typeface="Calibri" charset="0"/>
                <a:cs typeface="Calibri" charset="0"/>
              </a:rPr>
              <a:t>レストランオーナーは例えばセンサの種別やセンシング間隔など，センサデータの条件をレシピとして指定します。条件を満たすファームがある場合は、レシピの条件がオーダーとしてファームオーナーに提示</a:t>
            </a:r>
            <a:r>
              <a:rPr kumimoji="1" lang="ja-JP" altLang="en-US" sz="1200" smtClean="0">
                <a:latin typeface="Calibri" charset="0"/>
                <a:ea typeface="Calibri" charset="0"/>
                <a:cs typeface="Calibri" charset="0"/>
              </a:rPr>
              <a:t>されます。</a:t>
            </a:r>
            <a:endParaRPr kumimoji="1" lang="ja-JP" altLang="en-US" sz="1200" dirty="0">
              <a:latin typeface="Calibri" charset="0"/>
              <a:ea typeface="Calibri" charset="0"/>
              <a:cs typeface="Calibri" charset="0"/>
            </a:endParaRPr>
          </a:p>
        </p:txBody>
      </p:sp>
      <p:sp>
        <p:nvSpPr>
          <p:cNvPr id="93" name="角丸四角形吹き出し 92"/>
          <p:cNvSpPr/>
          <p:nvPr/>
        </p:nvSpPr>
        <p:spPr>
          <a:xfrm>
            <a:off x="1259302" y="999067"/>
            <a:ext cx="1803942" cy="1308580"/>
          </a:xfrm>
          <a:prstGeom prst="wedgeRoundRectCallout">
            <a:avLst>
              <a:gd name="adj1" fmla="val 64382"/>
              <a:gd name="adj2" fmla="val 72255"/>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r>
              <a:rPr kumimoji="1" lang="ja-JP" altLang="en-US" sz="1200" dirty="0" smtClean="0">
                <a:latin typeface="Calibri" charset="0"/>
                <a:ea typeface="Calibri" charset="0"/>
                <a:cs typeface="Calibri" charset="0"/>
              </a:rPr>
              <a:t>ファームオーナーは物理デバイスに対応する</a:t>
            </a:r>
            <a:r>
              <a:rPr kumimoji="1" lang="en-US" altLang="ja-JP" sz="1200" dirty="0" err="1" smtClean="0">
                <a:latin typeface="Calibri" charset="0"/>
                <a:ea typeface="Calibri" charset="0"/>
                <a:cs typeface="Calibri" charset="0"/>
              </a:rPr>
              <a:t>EverySense</a:t>
            </a:r>
            <a:r>
              <a:rPr kumimoji="1" lang="en-US" altLang="ja-JP" sz="1200" dirty="0" smtClean="0">
                <a:latin typeface="Calibri" charset="0"/>
                <a:ea typeface="Calibri" charset="0"/>
                <a:cs typeface="Calibri" charset="0"/>
              </a:rPr>
              <a:t> Server</a:t>
            </a:r>
            <a:r>
              <a:rPr kumimoji="1" lang="ja-JP" altLang="en-US" sz="1200" dirty="0" smtClean="0">
                <a:latin typeface="Calibri" charset="0"/>
                <a:ea typeface="Calibri" charset="0"/>
                <a:cs typeface="Calibri" charset="0"/>
              </a:rPr>
              <a:t>上の仮想デバイスを組み合わせてファームを作ります。</a:t>
            </a:r>
            <a:endParaRPr kumimoji="1" lang="ja-JP" altLang="en-US" sz="1200" dirty="0">
              <a:latin typeface="Calibri" charset="0"/>
              <a:ea typeface="Calibri" charset="0"/>
              <a:cs typeface="Calibri" charset="0"/>
            </a:endParaRPr>
          </a:p>
        </p:txBody>
      </p:sp>
      <p:cxnSp>
        <p:nvCxnSpPr>
          <p:cNvPr id="94" name="直線矢印コネクタ 93"/>
          <p:cNvCxnSpPr/>
          <p:nvPr/>
        </p:nvCxnSpPr>
        <p:spPr>
          <a:xfrm flipV="1">
            <a:off x="2419854" y="2935268"/>
            <a:ext cx="1236153" cy="185474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テキスト ボックス 2"/>
          <p:cNvSpPr txBox="1"/>
          <p:nvPr/>
        </p:nvSpPr>
        <p:spPr>
          <a:xfrm>
            <a:off x="3547690" y="5856134"/>
            <a:ext cx="5955476" cy="369332"/>
          </a:xfrm>
          <a:prstGeom prst="rect">
            <a:avLst/>
          </a:prstGeom>
          <a:noFill/>
        </p:spPr>
        <p:txBody>
          <a:bodyPr wrap="none" rtlCol="0">
            <a:spAutoFit/>
          </a:bodyPr>
          <a:lstStyle/>
          <a:p>
            <a:r>
              <a:rPr lang="ja-JP" altLang="en-US" dirty="0" smtClean="0"/>
              <a:t>ファームへのデバイス</a:t>
            </a:r>
            <a:r>
              <a:rPr lang="ja-JP" altLang="en-US" smtClean="0"/>
              <a:t>登録とレシピからのオーダー生成</a:t>
            </a:r>
            <a:endParaRPr kumimoji="1" lang="ja-JP" altLang="en-US" dirty="0"/>
          </a:p>
        </p:txBody>
      </p:sp>
    </p:spTree>
    <p:extLst>
      <p:ext uri="{BB962C8B-B14F-4D97-AF65-F5344CB8AC3E}">
        <p14:creationId xmlns:p14="http://schemas.microsoft.com/office/powerpoint/2010/main" val="158122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3197151" y="584200"/>
            <a:ext cx="5840589" cy="3241488"/>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t"/>
          <a:lstStyle/>
          <a:p>
            <a:pPr algn="ctr"/>
            <a:r>
              <a:rPr lang="en-US" altLang="ja-JP" sz="2400" b="1" dirty="0" err="1" smtClean="0">
                <a:solidFill>
                  <a:schemeClr val="accent1"/>
                </a:solidFill>
              </a:rPr>
              <a:t>EverySense</a:t>
            </a:r>
            <a:r>
              <a:rPr lang="en-US" altLang="ja-JP" sz="2400" b="1" dirty="0" smtClean="0">
                <a:solidFill>
                  <a:schemeClr val="accent1"/>
                </a:solidFill>
              </a:rPr>
              <a:t> Server</a:t>
            </a:r>
            <a:endParaRPr kumimoji="1" lang="ja-JP" altLang="en-US" sz="2400" b="1" dirty="0">
              <a:solidFill>
                <a:schemeClr val="accent1"/>
              </a:solidFill>
            </a:endParaRPr>
          </a:p>
        </p:txBody>
      </p:sp>
      <p:grpSp>
        <p:nvGrpSpPr>
          <p:cNvPr id="20" name="図形グループ 19"/>
          <p:cNvGrpSpPr/>
          <p:nvPr/>
        </p:nvGrpSpPr>
        <p:grpSpPr>
          <a:xfrm>
            <a:off x="1963666" y="3076225"/>
            <a:ext cx="292100" cy="647700"/>
            <a:chOff x="5181600" y="3937000"/>
            <a:chExt cx="292100" cy="647700"/>
          </a:xfrm>
        </p:grpSpPr>
        <p:sp>
          <p:nvSpPr>
            <p:cNvPr id="2" name="円/楕円 1"/>
            <p:cNvSpPr/>
            <p:nvPr/>
          </p:nvSpPr>
          <p:spPr>
            <a:xfrm>
              <a:off x="5181600" y="3937000"/>
              <a:ext cx="292100" cy="292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p:cNvCxnSpPr>
              <a:stCxn id="2" idx="4"/>
            </p:cNvCxnSpPr>
            <p:nvPr/>
          </p:nvCxnSpPr>
          <p:spPr>
            <a:xfrm>
              <a:off x="5327650" y="4229100"/>
              <a:ext cx="0" cy="2413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a:off x="5327650" y="4470400"/>
              <a:ext cx="117475" cy="1143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H="1">
              <a:off x="5210175" y="4470400"/>
              <a:ext cx="117475" cy="1143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5327650" y="4292600"/>
              <a:ext cx="117475" cy="1143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flipH="1">
              <a:off x="5210175" y="4292600"/>
              <a:ext cx="117475" cy="11430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21" name="テキスト ボックス 20"/>
          <p:cNvSpPr txBox="1"/>
          <p:nvPr/>
        </p:nvSpPr>
        <p:spPr>
          <a:xfrm>
            <a:off x="1680271" y="2553005"/>
            <a:ext cx="1003801" cy="461665"/>
          </a:xfrm>
          <a:prstGeom prst="rect">
            <a:avLst/>
          </a:prstGeom>
          <a:noFill/>
        </p:spPr>
        <p:txBody>
          <a:bodyPr wrap="none" rtlCol="0">
            <a:spAutoFit/>
          </a:bodyPr>
          <a:lstStyle/>
          <a:p>
            <a:r>
              <a:rPr kumimoji="1" lang="ja-JP" altLang="en-US" sz="1200" dirty="0" smtClean="0">
                <a:latin typeface="HGPSoeiKakugothicUB" charset="-128"/>
                <a:ea typeface="HGPSoeiKakugothicUB" charset="-128"/>
                <a:cs typeface="HGPSoeiKakugothicUB" charset="-128"/>
              </a:rPr>
              <a:t>ファーム</a:t>
            </a:r>
            <a:endParaRPr kumimoji="1" lang="en-US" altLang="ja-JP" sz="1200" dirty="0" smtClean="0">
              <a:latin typeface="HGPSoeiKakugothicUB" charset="-128"/>
              <a:ea typeface="HGPSoeiKakugothicUB" charset="-128"/>
              <a:cs typeface="HGPSoeiKakugothicUB" charset="-128"/>
            </a:endParaRPr>
          </a:p>
          <a:p>
            <a:r>
              <a:rPr kumimoji="1" lang="ja-JP" altLang="en-US" sz="1200" dirty="0" smtClean="0">
                <a:latin typeface="HGPSoeiKakugothicUB" charset="-128"/>
                <a:ea typeface="HGPSoeiKakugothicUB" charset="-128"/>
                <a:cs typeface="HGPSoeiKakugothicUB" charset="-128"/>
              </a:rPr>
              <a:t>オーナー</a:t>
            </a:r>
            <a:r>
              <a:rPr kumimoji="1" lang="en-US" altLang="ja-JP" sz="1200" dirty="0" smtClean="0">
                <a:latin typeface="HGPSoeiKakugothicUB" charset="-128"/>
                <a:ea typeface="HGPSoeiKakugothicUB" charset="-128"/>
                <a:cs typeface="HGPSoeiKakugothicUB" charset="-128"/>
              </a:rPr>
              <a:t> FO</a:t>
            </a:r>
            <a:r>
              <a:rPr kumimoji="1" lang="en-US" altLang="ja-JP" sz="1200" baseline="-25000" dirty="0" smtClean="0">
                <a:latin typeface="HGPSoeiKakugothicUB" charset="-128"/>
                <a:ea typeface="HGPSoeiKakugothicUB" charset="-128"/>
                <a:cs typeface="HGPSoeiKakugothicUB" charset="-128"/>
              </a:rPr>
              <a:t>1</a:t>
            </a:r>
            <a:endParaRPr kumimoji="1" lang="ja-JP" altLang="en-US" sz="1200" baseline="-25000" dirty="0">
              <a:latin typeface="HGPSoeiKakugothicUB" charset="-128"/>
              <a:ea typeface="HGPSoeiKakugothicUB" charset="-128"/>
              <a:cs typeface="HGPSoeiKakugothicUB" charset="-128"/>
            </a:endParaRPr>
          </a:p>
        </p:txBody>
      </p:sp>
      <p:sp>
        <p:nvSpPr>
          <p:cNvPr id="28" name="正方形/長方形 27"/>
          <p:cNvSpPr/>
          <p:nvPr/>
        </p:nvSpPr>
        <p:spPr>
          <a:xfrm>
            <a:off x="1951130" y="4222141"/>
            <a:ext cx="609600" cy="4181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1770787" y="3933295"/>
            <a:ext cx="930063" cy="276999"/>
          </a:xfrm>
          <a:prstGeom prst="rect">
            <a:avLst/>
          </a:prstGeom>
          <a:noFill/>
        </p:spPr>
        <p:txBody>
          <a:bodyPr wrap="none" rtlCol="0">
            <a:spAutoFit/>
          </a:bodyPr>
          <a:lstStyle/>
          <a:p>
            <a:r>
              <a:rPr kumimoji="1" lang="ja-JP" altLang="en-US" sz="1200" dirty="0" smtClean="0">
                <a:latin typeface="HGPSoeiKakugothicUB" charset="-128"/>
                <a:ea typeface="HGPSoeiKakugothicUB" charset="-128"/>
                <a:cs typeface="HGPSoeiKakugothicUB" charset="-128"/>
              </a:rPr>
              <a:t>デバイス</a:t>
            </a:r>
            <a:r>
              <a:rPr kumimoji="1" lang="en-US" altLang="ja-JP" sz="1200" dirty="0" smtClean="0">
                <a:latin typeface="HGPSoeiKakugothicUB" charset="-128"/>
                <a:ea typeface="HGPSoeiKakugothicUB" charset="-128"/>
                <a:cs typeface="HGPSoeiKakugothicUB" charset="-128"/>
              </a:rPr>
              <a:t> D</a:t>
            </a:r>
            <a:r>
              <a:rPr kumimoji="1" lang="en-US" altLang="ja-JP" sz="1200" baseline="-25000" dirty="0" smtClean="0">
                <a:latin typeface="HGPSoeiKakugothicUB" charset="-128"/>
                <a:ea typeface="HGPSoeiKakugothicUB" charset="-128"/>
                <a:cs typeface="HGPSoeiKakugothicUB" charset="-128"/>
              </a:rPr>
              <a:t>1</a:t>
            </a:r>
            <a:endParaRPr lang="en-US" altLang="ja-JP" sz="1200" baseline="-25000" dirty="0">
              <a:latin typeface="HGPSoeiKakugothicUB" charset="-128"/>
              <a:ea typeface="HGPSoeiKakugothicUB" charset="-128"/>
              <a:cs typeface="HGPSoeiKakugothicUB" charset="-128"/>
            </a:endParaRPr>
          </a:p>
        </p:txBody>
      </p:sp>
      <p:sp>
        <p:nvSpPr>
          <p:cNvPr id="30" name="正方形/長方形 29"/>
          <p:cNvSpPr/>
          <p:nvPr/>
        </p:nvSpPr>
        <p:spPr>
          <a:xfrm>
            <a:off x="2127658" y="4433566"/>
            <a:ext cx="211138" cy="1631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1885223" y="4181004"/>
            <a:ext cx="742511" cy="276999"/>
          </a:xfrm>
          <a:prstGeom prst="rect">
            <a:avLst/>
          </a:prstGeom>
          <a:noFill/>
        </p:spPr>
        <p:txBody>
          <a:bodyPr wrap="none" rtlCol="0">
            <a:spAutoFit/>
          </a:bodyPr>
          <a:lstStyle/>
          <a:p>
            <a:r>
              <a:rPr kumimoji="1" lang="ja-JP" altLang="en-US" sz="1200" dirty="0" smtClean="0">
                <a:latin typeface="HGPSoeiKakugothicUB" charset="-128"/>
                <a:ea typeface="HGPSoeiKakugothicUB" charset="-128"/>
                <a:cs typeface="HGPSoeiKakugothicUB" charset="-128"/>
              </a:rPr>
              <a:t>センサ</a:t>
            </a:r>
            <a:r>
              <a:rPr kumimoji="1" lang="en-US" altLang="ja-JP" sz="1200" dirty="0" smtClean="0">
                <a:latin typeface="HGPSoeiKakugothicUB" charset="-128"/>
                <a:ea typeface="HGPSoeiKakugothicUB" charset="-128"/>
                <a:cs typeface="HGPSoeiKakugothicUB" charset="-128"/>
              </a:rPr>
              <a:t>S</a:t>
            </a:r>
            <a:r>
              <a:rPr kumimoji="1" lang="en-US" altLang="ja-JP" sz="1200" baseline="-25000" dirty="0" smtClean="0">
                <a:latin typeface="HGPSoeiKakugothicUB" charset="-128"/>
                <a:ea typeface="HGPSoeiKakugothicUB" charset="-128"/>
                <a:cs typeface="HGPSoeiKakugothicUB" charset="-128"/>
              </a:rPr>
              <a:t>1</a:t>
            </a:r>
          </a:p>
        </p:txBody>
      </p:sp>
      <p:sp>
        <p:nvSpPr>
          <p:cNvPr id="32" name="正方形/長方形 31"/>
          <p:cNvSpPr/>
          <p:nvPr/>
        </p:nvSpPr>
        <p:spPr>
          <a:xfrm>
            <a:off x="2127658" y="4920641"/>
            <a:ext cx="211138" cy="1631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a:off x="1885223" y="5025191"/>
            <a:ext cx="742511" cy="276999"/>
          </a:xfrm>
          <a:prstGeom prst="rect">
            <a:avLst/>
          </a:prstGeom>
          <a:noFill/>
        </p:spPr>
        <p:txBody>
          <a:bodyPr wrap="none" rtlCol="0">
            <a:spAutoFit/>
          </a:bodyPr>
          <a:lstStyle/>
          <a:p>
            <a:r>
              <a:rPr kumimoji="1" lang="ja-JP" altLang="en-US" sz="1200" dirty="0" smtClean="0">
                <a:latin typeface="HGPSoeiKakugothicUB" charset="-128"/>
                <a:ea typeface="HGPSoeiKakugothicUB" charset="-128"/>
                <a:cs typeface="HGPSoeiKakugothicUB" charset="-128"/>
              </a:rPr>
              <a:t>センサ</a:t>
            </a:r>
            <a:r>
              <a:rPr kumimoji="1" lang="en-US" altLang="ja-JP" sz="1200" dirty="0" smtClean="0">
                <a:latin typeface="HGPSoeiKakugothicUB" charset="-128"/>
                <a:ea typeface="HGPSoeiKakugothicUB" charset="-128"/>
                <a:cs typeface="HGPSoeiKakugothicUB" charset="-128"/>
              </a:rPr>
              <a:t>S</a:t>
            </a:r>
            <a:r>
              <a:rPr kumimoji="1" lang="en-US" altLang="ja-JP" sz="1200" baseline="-25000" dirty="0" smtClean="0">
                <a:latin typeface="HGPSoeiKakugothicUB" charset="-128"/>
                <a:ea typeface="HGPSoeiKakugothicUB" charset="-128"/>
                <a:cs typeface="HGPSoeiKakugothicUB" charset="-128"/>
              </a:rPr>
              <a:t>2</a:t>
            </a:r>
          </a:p>
        </p:txBody>
      </p:sp>
      <p:sp>
        <p:nvSpPr>
          <p:cNvPr id="34" name="テキスト ボックス 33"/>
          <p:cNvSpPr txBox="1"/>
          <p:nvPr/>
        </p:nvSpPr>
        <p:spPr>
          <a:xfrm>
            <a:off x="2778540" y="3930942"/>
            <a:ext cx="930063" cy="276999"/>
          </a:xfrm>
          <a:prstGeom prst="rect">
            <a:avLst/>
          </a:prstGeom>
          <a:noFill/>
        </p:spPr>
        <p:txBody>
          <a:bodyPr wrap="none" rtlCol="0">
            <a:spAutoFit/>
          </a:bodyPr>
          <a:lstStyle/>
          <a:p>
            <a:r>
              <a:rPr kumimoji="1" lang="ja-JP" altLang="en-US" sz="1200" dirty="0" smtClean="0">
                <a:latin typeface="HGPSoeiKakugothicUB" charset="-128"/>
                <a:ea typeface="HGPSoeiKakugothicUB" charset="-128"/>
                <a:cs typeface="HGPSoeiKakugothicUB" charset="-128"/>
              </a:rPr>
              <a:t>デバイス</a:t>
            </a:r>
            <a:r>
              <a:rPr kumimoji="1" lang="en-US" altLang="ja-JP" sz="1200" dirty="0" smtClean="0">
                <a:latin typeface="HGPSoeiKakugothicUB" charset="-128"/>
                <a:ea typeface="HGPSoeiKakugothicUB" charset="-128"/>
                <a:cs typeface="HGPSoeiKakugothicUB" charset="-128"/>
              </a:rPr>
              <a:t> D</a:t>
            </a:r>
            <a:r>
              <a:rPr lang="en-US" altLang="ja-JP" sz="1200" baseline="-25000" dirty="0">
                <a:latin typeface="HGPSoeiKakugothicUB" charset="-128"/>
                <a:ea typeface="HGPSoeiKakugothicUB" charset="-128"/>
                <a:cs typeface="HGPSoeiKakugothicUB" charset="-128"/>
              </a:rPr>
              <a:t>2</a:t>
            </a:r>
            <a:endParaRPr kumimoji="1" lang="en-US" altLang="ja-JP" sz="1200" baseline="-25000" dirty="0" smtClean="0">
              <a:latin typeface="HGPSoeiKakugothicUB" charset="-128"/>
              <a:ea typeface="HGPSoeiKakugothicUB" charset="-128"/>
              <a:cs typeface="HGPSoeiKakugothicUB" charset="-128"/>
            </a:endParaRPr>
          </a:p>
        </p:txBody>
      </p:sp>
      <p:grpSp>
        <p:nvGrpSpPr>
          <p:cNvPr id="39" name="図形グループ 38"/>
          <p:cNvGrpSpPr/>
          <p:nvPr/>
        </p:nvGrpSpPr>
        <p:grpSpPr>
          <a:xfrm rot="-2700000">
            <a:off x="2010366" y="4732624"/>
            <a:ext cx="445723" cy="445723"/>
            <a:chOff x="4742656" y="4758033"/>
            <a:chExt cx="1100138" cy="1100138"/>
          </a:xfrm>
        </p:grpSpPr>
        <p:sp>
          <p:nvSpPr>
            <p:cNvPr id="36" name="円弧 35"/>
            <p:cNvSpPr/>
            <p:nvPr/>
          </p:nvSpPr>
          <p:spPr>
            <a:xfrm>
              <a:off x="5010150" y="5025527"/>
              <a:ext cx="565150" cy="565150"/>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7" name="円弧 36"/>
            <p:cNvSpPr/>
            <p:nvPr/>
          </p:nvSpPr>
          <p:spPr>
            <a:xfrm>
              <a:off x="4879975" y="4895352"/>
              <a:ext cx="825500" cy="825500"/>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8" name="円弧 37"/>
            <p:cNvSpPr/>
            <p:nvPr/>
          </p:nvSpPr>
          <p:spPr>
            <a:xfrm>
              <a:off x="4742656" y="4758033"/>
              <a:ext cx="1100138" cy="1100138"/>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40" name="テキスト ボックス 39"/>
          <p:cNvSpPr txBox="1"/>
          <p:nvPr/>
        </p:nvSpPr>
        <p:spPr>
          <a:xfrm>
            <a:off x="2778540" y="4600801"/>
            <a:ext cx="962123" cy="276999"/>
          </a:xfrm>
          <a:prstGeom prst="rect">
            <a:avLst/>
          </a:prstGeom>
          <a:noFill/>
        </p:spPr>
        <p:txBody>
          <a:bodyPr wrap="none" rtlCol="0">
            <a:spAutoFit/>
          </a:bodyPr>
          <a:lstStyle/>
          <a:p>
            <a:r>
              <a:rPr kumimoji="1" lang="ja-JP" altLang="en-US" sz="1200" dirty="0" smtClean="0">
                <a:latin typeface="HGPSoeiKakugothicUB" charset="-128"/>
                <a:ea typeface="HGPSoeiKakugothicUB" charset="-128"/>
                <a:cs typeface="HGPSoeiKakugothicUB" charset="-128"/>
              </a:rPr>
              <a:t>デバイス</a:t>
            </a:r>
            <a:r>
              <a:rPr kumimoji="1" lang="en-US" altLang="ja-JP" sz="1200" dirty="0" smtClean="0">
                <a:latin typeface="HGPSoeiKakugothicUB" charset="-128"/>
                <a:ea typeface="HGPSoeiKakugothicUB" charset="-128"/>
                <a:cs typeface="HGPSoeiKakugothicUB" charset="-128"/>
              </a:rPr>
              <a:t> D</a:t>
            </a:r>
            <a:r>
              <a:rPr kumimoji="1" lang="en-US" altLang="ja-JP" sz="1200" baseline="-25000" dirty="0" smtClean="0">
                <a:latin typeface="HGPSoeiKakugothicUB" charset="-128"/>
                <a:ea typeface="HGPSoeiKakugothicUB" charset="-128"/>
                <a:cs typeface="HGPSoeiKakugothicUB" charset="-128"/>
              </a:rPr>
              <a:t>3</a:t>
            </a:r>
          </a:p>
        </p:txBody>
      </p:sp>
      <p:sp>
        <p:nvSpPr>
          <p:cNvPr id="41" name="正方形/長方形 40"/>
          <p:cNvSpPr/>
          <p:nvPr/>
        </p:nvSpPr>
        <p:spPr>
          <a:xfrm>
            <a:off x="2953839" y="4191363"/>
            <a:ext cx="609600" cy="4489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2" name="テキスト ボックス 41"/>
          <p:cNvSpPr txBox="1"/>
          <p:nvPr/>
        </p:nvSpPr>
        <p:spPr>
          <a:xfrm>
            <a:off x="2900632" y="4162926"/>
            <a:ext cx="742511" cy="276999"/>
          </a:xfrm>
          <a:prstGeom prst="rect">
            <a:avLst/>
          </a:prstGeom>
          <a:noFill/>
        </p:spPr>
        <p:txBody>
          <a:bodyPr wrap="none" rtlCol="0">
            <a:spAutoFit/>
          </a:bodyPr>
          <a:lstStyle/>
          <a:p>
            <a:r>
              <a:rPr kumimoji="1" lang="ja-JP" altLang="en-US" sz="1200" dirty="0" smtClean="0">
                <a:latin typeface="HGPSoeiKakugothicUB" charset="-128"/>
                <a:ea typeface="HGPSoeiKakugothicUB" charset="-128"/>
                <a:cs typeface="HGPSoeiKakugothicUB" charset="-128"/>
              </a:rPr>
              <a:t>センサ</a:t>
            </a:r>
            <a:r>
              <a:rPr kumimoji="1" lang="en-US" altLang="ja-JP" sz="1200" dirty="0" smtClean="0">
                <a:latin typeface="HGPSoeiKakugothicUB" charset="-128"/>
                <a:ea typeface="HGPSoeiKakugothicUB" charset="-128"/>
                <a:cs typeface="HGPSoeiKakugothicUB" charset="-128"/>
              </a:rPr>
              <a:t>S</a:t>
            </a:r>
            <a:r>
              <a:rPr kumimoji="1" lang="en-US" altLang="ja-JP" sz="1200" baseline="-25000" dirty="0" smtClean="0">
                <a:latin typeface="HGPSoeiKakugothicUB" charset="-128"/>
                <a:ea typeface="HGPSoeiKakugothicUB" charset="-128"/>
                <a:cs typeface="HGPSoeiKakugothicUB" charset="-128"/>
              </a:rPr>
              <a:t>3</a:t>
            </a:r>
          </a:p>
        </p:txBody>
      </p:sp>
      <p:sp>
        <p:nvSpPr>
          <p:cNvPr id="43" name="正方形/長方形 42"/>
          <p:cNvSpPr/>
          <p:nvPr/>
        </p:nvSpPr>
        <p:spPr>
          <a:xfrm>
            <a:off x="2953839" y="4848286"/>
            <a:ext cx="609600" cy="4709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4" name="テキスト ボックス 43"/>
          <p:cNvSpPr txBox="1"/>
          <p:nvPr/>
        </p:nvSpPr>
        <p:spPr>
          <a:xfrm>
            <a:off x="2901970" y="4829685"/>
            <a:ext cx="742511" cy="276999"/>
          </a:xfrm>
          <a:prstGeom prst="rect">
            <a:avLst/>
          </a:prstGeom>
          <a:noFill/>
        </p:spPr>
        <p:txBody>
          <a:bodyPr wrap="none" rtlCol="0">
            <a:spAutoFit/>
          </a:bodyPr>
          <a:lstStyle/>
          <a:p>
            <a:r>
              <a:rPr kumimoji="1" lang="ja-JP" altLang="en-US" sz="1200" dirty="0" smtClean="0">
                <a:latin typeface="HGPSoeiKakugothicUB" charset="-128"/>
                <a:ea typeface="HGPSoeiKakugothicUB" charset="-128"/>
                <a:cs typeface="HGPSoeiKakugothicUB" charset="-128"/>
              </a:rPr>
              <a:t>センサ</a:t>
            </a:r>
            <a:r>
              <a:rPr kumimoji="1" lang="en-US" altLang="ja-JP" sz="1200" dirty="0" smtClean="0">
                <a:latin typeface="HGPSoeiKakugothicUB" charset="-128"/>
                <a:ea typeface="HGPSoeiKakugothicUB" charset="-128"/>
                <a:cs typeface="HGPSoeiKakugothicUB" charset="-128"/>
              </a:rPr>
              <a:t>S</a:t>
            </a:r>
            <a:r>
              <a:rPr kumimoji="1" lang="en-US" altLang="ja-JP" sz="1200" baseline="-25000" dirty="0" smtClean="0">
                <a:latin typeface="HGPSoeiKakugothicUB" charset="-128"/>
                <a:ea typeface="HGPSoeiKakugothicUB" charset="-128"/>
                <a:cs typeface="HGPSoeiKakugothicUB" charset="-128"/>
              </a:rPr>
              <a:t>4</a:t>
            </a:r>
          </a:p>
        </p:txBody>
      </p:sp>
      <p:sp>
        <p:nvSpPr>
          <p:cNvPr id="45" name="正方形/長方形 44"/>
          <p:cNvSpPr/>
          <p:nvPr/>
        </p:nvSpPr>
        <p:spPr>
          <a:xfrm>
            <a:off x="3138002" y="4413789"/>
            <a:ext cx="211138" cy="1631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6" name="正方形/長方形 45"/>
          <p:cNvSpPr/>
          <p:nvPr/>
        </p:nvSpPr>
        <p:spPr>
          <a:xfrm>
            <a:off x="3138002" y="5082117"/>
            <a:ext cx="211138" cy="1631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7" name="角丸四角形 46"/>
          <p:cNvSpPr/>
          <p:nvPr/>
        </p:nvSpPr>
        <p:spPr>
          <a:xfrm>
            <a:off x="3453017" y="1981286"/>
            <a:ext cx="923627" cy="15659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p:nvSpPr>
        <p:spPr>
          <a:xfrm>
            <a:off x="3442611" y="1708117"/>
            <a:ext cx="886781" cy="276999"/>
          </a:xfrm>
          <a:prstGeom prst="rect">
            <a:avLst/>
          </a:prstGeom>
          <a:noFill/>
        </p:spPr>
        <p:txBody>
          <a:bodyPr wrap="none" rtlCol="0">
            <a:spAutoFit/>
          </a:bodyPr>
          <a:lstStyle/>
          <a:p>
            <a:r>
              <a:rPr kumimoji="1" lang="ja-JP" altLang="en-US" sz="1200" dirty="0" smtClean="0">
                <a:latin typeface="HGPSoeiKakugothicUB" charset="-128"/>
                <a:ea typeface="HGPSoeiKakugothicUB" charset="-128"/>
                <a:cs typeface="HGPSoeiKakugothicUB" charset="-128"/>
              </a:rPr>
              <a:t>ファーム</a:t>
            </a:r>
            <a:r>
              <a:rPr kumimoji="1" lang="en-US" altLang="ja-JP" sz="1200" dirty="0" smtClean="0">
                <a:latin typeface="HGPSoeiKakugothicUB" charset="-128"/>
                <a:ea typeface="HGPSoeiKakugothicUB" charset="-128"/>
                <a:cs typeface="HGPSoeiKakugothicUB" charset="-128"/>
              </a:rPr>
              <a:t> F</a:t>
            </a:r>
            <a:r>
              <a:rPr kumimoji="1" lang="en-US" altLang="ja-JP" sz="1200" baseline="-25000" dirty="0" smtClean="0">
                <a:latin typeface="HGPSoeiKakugothicUB" charset="-128"/>
                <a:ea typeface="HGPSoeiKakugothicUB" charset="-128"/>
                <a:cs typeface="HGPSoeiKakugothicUB" charset="-128"/>
              </a:rPr>
              <a:t>1</a:t>
            </a:r>
          </a:p>
        </p:txBody>
      </p:sp>
      <p:sp>
        <p:nvSpPr>
          <p:cNvPr id="49" name="テキスト ボックス 48"/>
          <p:cNvSpPr txBox="1"/>
          <p:nvPr/>
        </p:nvSpPr>
        <p:spPr>
          <a:xfrm>
            <a:off x="4495310" y="1708116"/>
            <a:ext cx="886781" cy="276999"/>
          </a:xfrm>
          <a:prstGeom prst="rect">
            <a:avLst/>
          </a:prstGeom>
          <a:noFill/>
        </p:spPr>
        <p:txBody>
          <a:bodyPr wrap="none" rtlCol="0">
            <a:spAutoFit/>
          </a:bodyPr>
          <a:lstStyle/>
          <a:p>
            <a:r>
              <a:rPr kumimoji="1" lang="ja-JP" altLang="en-US" sz="1200" dirty="0" smtClean="0">
                <a:latin typeface="HGPSoeiKakugothicUB" charset="-128"/>
                <a:ea typeface="HGPSoeiKakugothicUB" charset="-128"/>
                <a:cs typeface="HGPSoeiKakugothicUB" charset="-128"/>
              </a:rPr>
              <a:t>ファーム</a:t>
            </a:r>
            <a:r>
              <a:rPr kumimoji="1" lang="en-US" altLang="ja-JP" sz="1200" dirty="0" smtClean="0">
                <a:latin typeface="HGPSoeiKakugothicUB" charset="-128"/>
                <a:ea typeface="HGPSoeiKakugothicUB" charset="-128"/>
                <a:cs typeface="HGPSoeiKakugothicUB" charset="-128"/>
              </a:rPr>
              <a:t> F</a:t>
            </a:r>
            <a:r>
              <a:rPr kumimoji="1" lang="en-US" altLang="ja-JP" sz="1200" baseline="-25000" dirty="0" smtClean="0">
                <a:latin typeface="HGPSoeiKakugothicUB" charset="-128"/>
                <a:ea typeface="HGPSoeiKakugothicUB" charset="-128"/>
                <a:cs typeface="HGPSoeiKakugothicUB" charset="-128"/>
              </a:rPr>
              <a:t>2</a:t>
            </a:r>
          </a:p>
        </p:txBody>
      </p:sp>
      <p:sp>
        <p:nvSpPr>
          <p:cNvPr id="50" name="角丸四角形 49"/>
          <p:cNvSpPr/>
          <p:nvPr/>
        </p:nvSpPr>
        <p:spPr>
          <a:xfrm>
            <a:off x="4495310" y="1981286"/>
            <a:ext cx="923627" cy="15659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3603904" y="2289063"/>
            <a:ext cx="609600" cy="4181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2" name="テキスト ボックス 51"/>
          <p:cNvSpPr txBox="1"/>
          <p:nvPr/>
        </p:nvSpPr>
        <p:spPr>
          <a:xfrm>
            <a:off x="3455093" y="2000217"/>
            <a:ext cx="930063" cy="276999"/>
          </a:xfrm>
          <a:prstGeom prst="rect">
            <a:avLst/>
          </a:prstGeom>
          <a:noFill/>
        </p:spPr>
        <p:txBody>
          <a:bodyPr wrap="none" rtlCol="0">
            <a:spAutoFit/>
          </a:bodyPr>
          <a:lstStyle/>
          <a:p>
            <a:r>
              <a:rPr kumimoji="1" lang="ja-JP" altLang="en-US" sz="1200" dirty="0" smtClean="0">
                <a:latin typeface="HGPSoeiKakugothicUB" charset="-128"/>
                <a:ea typeface="HGPSoeiKakugothicUB" charset="-128"/>
                <a:cs typeface="HGPSoeiKakugothicUB" charset="-128"/>
              </a:rPr>
              <a:t>デバイス</a:t>
            </a:r>
            <a:r>
              <a:rPr kumimoji="1" lang="en-US" altLang="ja-JP" sz="1200" dirty="0" smtClean="0">
                <a:latin typeface="HGPSoeiKakugothicUB" charset="-128"/>
                <a:ea typeface="HGPSoeiKakugothicUB" charset="-128"/>
                <a:cs typeface="HGPSoeiKakugothicUB" charset="-128"/>
              </a:rPr>
              <a:t> D</a:t>
            </a:r>
            <a:r>
              <a:rPr kumimoji="1" lang="en-US" altLang="ja-JP" sz="1200" baseline="-25000" dirty="0" smtClean="0">
                <a:latin typeface="HGPSoeiKakugothicUB" charset="-128"/>
                <a:ea typeface="HGPSoeiKakugothicUB" charset="-128"/>
                <a:cs typeface="HGPSoeiKakugothicUB" charset="-128"/>
              </a:rPr>
              <a:t>1</a:t>
            </a:r>
          </a:p>
        </p:txBody>
      </p:sp>
      <p:sp>
        <p:nvSpPr>
          <p:cNvPr id="57" name="テキスト ボックス 56"/>
          <p:cNvSpPr txBox="1"/>
          <p:nvPr/>
        </p:nvSpPr>
        <p:spPr>
          <a:xfrm>
            <a:off x="4478612" y="1997864"/>
            <a:ext cx="930063" cy="276999"/>
          </a:xfrm>
          <a:prstGeom prst="rect">
            <a:avLst/>
          </a:prstGeom>
          <a:noFill/>
        </p:spPr>
        <p:txBody>
          <a:bodyPr wrap="none" rtlCol="0">
            <a:spAutoFit/>
          </a:bodyPr>
          <a:lstStyle/>
          <a:p>
            <a:r>
              <a:rPr kumimoji="1" lang="ja-JP" altLang="en-US" sz="1200" dirty="0" smtClean="0">
                <a:latin typeface="HGPSoeiKakugothicUB" charset="-128"/>
                <a:ea typeface="HGPSoeiKakugothicUB" charset="-128"/>
                <a:cs typeface="HGPSoeiKakugothicUB" charset="-128"/>
              </a:rPr>
              <a:t>デバイス</a:t>
            </a:r>
            <a:r>
              <a:rPr kumimoji="1" lang="en-US" altLang="ja-JP" sz="1200" dirty="0" smtClean="0">
                <a:latin typeface="HGPSoeiKakugothicUB" charset="-128"/>
                <a:ea typeface="HGPSoeiKakugothicUB" charset="-128"/>
                <a:cs typeface="HGPSoeiKakugothicUB" charset="-128"/>
              </a:rPr>
              <a:t> D</a:t>
            </a:r>
            <a:r>
              <a:rPr lang="en-US" altLang="ja-JP" sz="1200" baseline="-25000" dirty="0">
                <a:latin typeface="HGPSoeiKakugothicUB" charset="-128"/>
                <a:ea typeface="HGPSoeiKakugothicUB" charset="-128"/>
                <a:cs typeface="HGPSoeiKakugothicUB" charset="-128"/>
              </a:rPr>
              <a:t>2</a:t>
            </a:r>
            <a:endParaRPr kumimoji="1" lang="en-US" altLang="ja-JP" sz="1200" baseline="-25000" dirty="0" smtClean="0">
              <a:latin typeface="HGPSoeiKakugothicUB" charset="-128"/>
              <a:ea typeface="HGPSoeiKakugothicUB" charset="-128"/>
              <a:cs typeface="HGPSoeiKakugothicUB" charset="-128"/>
            </a:endParaRPr>
          </a:p>
        </p:txBody>
      </p:sp>
      <p:sp>
        <p:nvSpPr>
          <p:cNvPr id="62" name="テキスト ボックス 61"/>
          <p:cNvSpPr txBox="1"/>
          <p:nvPr/>
        </p:nvSpPr>
        <p:spPr>
          <a:xfrm>
            <a:off x="4478612" y="2667723"/>
            <a:ext cx="962123" cy="276999"/>
          </a:xfrm>
          <a:prstGeom prst="rect">
            <a:avLst/>
          </a:prstGeom>
          <a:noFill/>
        </p:spPr>
        <p:txBody>
          <a:bodyPr wrap="none" rtlCol="0">
            <a:spAutoFit/>
          </a:bodyPr>
          <a:lstStyle/>
          <a:p>
            <a:r>
              <a:rPr kumimoji="1" lang="ja-JP" altLang="en-US" sz="1200" dirty="0" smtClean="0">
                <a:latin typeface="HGPSoeiKakugothicUB" charset="-128"/>
                <a:ea typeface="HGPSoeiKakugothicUB" charset="-128"/>
                <a:cs typeface="HGPSoeiKakugothicUB" charset="-128"/>
              </a:rPr>
              <a:t>デバイス</a:t>
            </a:r>
            <a:r>
              <a:rPr kumimoji="1" lang="en-US" altLang="ja-JP" sz="1200" dirty="0" smtClean="0">
                <a:latin typeface="HGPSoeiKakugothicUB" charset="-128"/>
                <a:ea typeface="HGPSoeiKakugothicUB" charset="-128"/>
                <a:cs typeface="HGPSoeiKakugothicUB" charset="-128"/>
              </a:rPr>
              <a:t> D</a:t>
            </a:r>
            <a:r>
              <a:rPr kumimoji="1" lang="en-US" altLang="ja-JP" sz="1200" baseline="-25000" dirty="0" smtClean="0">
                <a:latin typeface="HGPSoeiKakugothicUB" charset="-128"/>
                <a:ea typeface="HGPSoeiKakugothicUB" charset="-128"/>
                <a:cs typeface="HGPSoeiKakugothicUB" charset="-128"/>
              </a:rPr>
              <a:t>3</a:t>
            </a:r>
          </a:p>
        </p:txBody>
      </p:sp>
      <p:sp>
        <p:nvSpPr>
          <p:cNvPr id="63" name="正方形/長方形 62"/>
          <p:cNvSpPr/>
          <p:nvPr/>
        </p:nvSpPr>
        <p:spPr>
          <a:xfrm>
            <a:off x="4606613" y="2246134"/>
            <a:ext cx="609600" cy="4489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5" name="正方形/長方形 64"/>
          <p:cNvSpPr/>
          <p:nvPr/>
        </p:nvSpPr>
        <p:spPr>
          <a:xfrm>
            <a:off x="4606613" y="2915208"/>
            <a:ext cx="609600" cy="4709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71" name="直線矢印コネクタ 70"/>
          <p:cNvCxnSpPr>
            <a:stCxn id="41" idx="3"/>
            <a:endCxn id="63" idx="1"/>
          </p:cNvCxnSpPr>
          <p:nvPr/>
        </p:nvCxnSpPr>
        <p:spPr>
          <a:xfrm flipV="1">
            <a:off x="3563439" y="2470608"/>
            <a:ext cx="1043174" cy="194522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a:stCxn id="43" idx="3"/>
            <a:endCxn id="65" idx="1"/>
          </p:cNvCxnSpPr>
          <p:nvPr/>
        </p:nvCxnSpPr>
        <p:spPr>
          <a:xfrm flipV="1">
            <a:off x="3563439" y="3150669"/>
            <a:ext cx="1043174" cy="1933078"/>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正方形/長方形 79"/>
          <p:cNvSpPr/>
          <p:nvPr/>
        </p:nvSpPr>
        <p:spPr>
          <a:xfrm>
            <a:off x="7609487" y="2214465"/>
            <a:ext cx="644934" cy="5122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81" name="テキスト ボックス 80"/>
          <p:cNvSpPr txBox="1"/>
          <p:nvPr/>
        </p:nvSpPr>
        <p:spPr>
          <a:xfrm>
            <a:off x="7581476" y="1930553"/>
            <a:ext cx="772969" cy="276999"/>
          </a:xfrm>
          <a:prstGeom prst="rect">
            <a:avLst/>
          </a:prstGeom>
          <a:noFill/>
        </p:spPr>
        <p:txBody>
          <a:bodyPr wrap="none" rtlCol="0">
            <a:spAutoFit/>
          </a:bodyPr>
          <a:lstStyle/>
          <a:p>
            <a:r>
              <a:rPr kumimoji="1" lang="ja-JP" altLang="en-US" sz="1200" dirty="0" smtClean="0">
                <a:latin typeface="HGPSoeiKakugothicUB" charset="-128"/>
                <a:ea typeface="HGPSoeiKakugothicUB" charset="-128"/>
                <a:cs typeface="HGPSoeiKakugothicUB" charset="-128"/>
              </a:rPr>
              <a:t>レシピ</a:t>
            </a:r>
            <a:r>
              <a:rPr kumimoji="1" lang="en-US" altLang="ja-JP" sz="1200" dirty="0" smtClean="0">
                <a:latin typeface="HGPSoeiKakugothicUB" charset="-128"/>
                <a:ea typeface="HGPSoeiKakugothicUB" charset="-128"/>
                <a:cs typeface="HGPSoeiKakugothicUB" charset="-128"/>
              </a:rPr>
              <a:t> R</a:t>
            </a:r>
            <a:r>
              <a:rPr kumimoji="1" lang="en-US" altLang="ja-JP" sz="1200" baseline="-25000" dirty="0" smtClean="0">
                <a:latin typeface="HGPSoeiKakugothicUB" charset="-128"/>
                <a:ea typeface="HGPSoeiKakugothicUB" charset="-128"/>
                <a:cs typeface="HGPSoeiKakugothicUB" charset="-128"/>
              </a:rPr>
              <a:t>1</a:t>
            </a:r>
          </a:p>
        </p:txBody>
      </p:sp>
      <p:grpSp>
        <p:nvGrpSpPr>
          <p:cNvPr id="82" name="図形グループ 81"/>
          <p:cNvGrpSpPr/>
          <p:nvPr/>
        </p:nvGrpSpPr>
        <p:grpSpPr>
          <a:xfrm>
            <a:off x="9483548" y="3062280"/>
            <a:ext cx="292100" cy="647700"/>
            <a:chOff x="5181600" y="3937000"/>
            <a:chExt cx="292100" cy="647700"/>
          </a:xfrm>
        </p:grpSpPr>
        <p:sp>
          <p:nvSpPr>
            <p:cNvPr id="83" name="円/楕円 82"/>
            <p:cNvSpPr/>
            <p:nvPr/>
          </p:nvSpPr>
          <p:spPr>
            <a:xfrm>
              <a:off x="5181600" y="3937000"/>
              <a:ext cx="292100" cy="2921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cxnSp>
          <p:nvCxnSpPr>
            <p:cNvPr id="84" name="直線コネクタ 83"/>
            <p:cNvCxnSpPr/>
            <p:nvPr/>
          </p:nvCxnSpPr>
          <p:spPr>
            <a:xfrm>
              <a:off x="5327650" y="4229100"/>
              <a:ext cx="0" cy="24130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a:off x="5327650" y="4470400"/>
              <a:ext cx="117475" cy="11430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H="1">
              <a:off x="5210175" y="4470400"/>
              <a:ext cx="117475" cy="11430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a:off x="5327650" y="4292600"/>
              <a:ext cx="117475" cy="11430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flipH="1">
              <a:off x="5210175" y="4292600"/>
              <a:ext cx="117475" cy="11430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89" name="テキスト ボックス 88"/>
          <p:cNvSpPr txBox="1"/>
          <p:nvPr/>
        </p:nvSpPr>
        <p:spPr>
          <a:xfrm>
            <a:off x="9208036" y="2600615"/>
            <a:ext cx="1013419" cy="461665"/>
          </a:xfrm>
          <a:prstGeom prst="rect">
            <a:avLst/>
          </a:prstGeom>
          <a:noFill/>
        </p:spPr>
        <p:txBody>
          <a:bodyPr wrap="none" rtlCol="0">
            <a:spAutoFit/>
          </a:bodyPr>
          <a:lstStyle/>
          <a:p>
            <a:r>
              <a:rPr kumimoji="1" lang="ja-JP" altLang="en-US" sz="1200" dirty="0" smtClean="0">
                <a:latin typeface="HGPSoeiKakugothicUB" charset="-128"/>
                <a:ea typeface="HGPSoeiKakugothicUB" charset="-128"/>
                <a:cs typeface="HGPSoeiKakugothicUB" charset="-128"/>
              </a:rPr>
              <a:t>レストラン</a:t>
            </a:r>
            <a:endParaRPr kumimoji="1" lang="en-US" altLang="ja-JP" sz="1200" dirty="0" smtClean="0">
              <a:latin typeface="HGPSoeiKakugothicUB" charset="-128"/>
              <a:ea typeface="HGPSoeiKakugothicUB" charset="-128"/>
              <a:cs typeface="HGPSoeiKakugothicUB" charset="-128"/>
            </a:endParaRPr>
          </a:p>
          <a:p>
            <a:r>
              <a:rPr lang="ja-JP" altLang="en-US" sz="1200" dirty="0" smtClean="0">
                <a:latin typeface="HGPSoeiKakugothicUB" charset="-128"/>
                <a:ea typeface="HGPSoeiKakugothicUB" charset="-128"/>
                <a:cs typeface="HGPSoeiKakugothicUB" charset="-128"/>
              </a:rPr>
              <a:t>オーナー</a:t>
            </a:r>
            <a:r>
              <a:rPr kumimoji="1" lang="en-US" altLang="ja-JP" sz="1200" dirty="0" smtClean="0">
                <a:latin typeface="HGPSoeiKakugothicUB" charset="-128"/>
                <a:ea typeface="HGPSoeiKakugothicUB" charset="-128"/>
                <a:cs typeface="HGPSoeiKakugothicUB" charset="-128"/>
              </a:rPr>
              <a:t> RO</a:t>
            </a:r>
            <a:r>
              <a:rPr kumimoji="1" lang="en-US" altLang="ja-JP" sz="1200" baseline="-25000" dirty="0" smtClean="0">
                <a:latin typeface="HGPSoeiKakugothicUB" charset="-128"/>
                <a:ea typeface="HGPSoeiKakugothicUB" charset="-128"/>
                <a:cs typeface="HGPSoeiKakugothicUB" charset="-128"/>
              </a:rPr>
              <a:t>1</a:t>
            </a:r>
            <a:endParaRPr kumimoji="1" lang="ja-JP" altLang="en-US" sz="1200" baseline="-25000" dirty="0">
              <a:latin typeface="HGPSoeiKakugothicUB" charset="-128"/>
              <a:ea typeface="HGPSoeiKakugothicUB" charset="-128"/>
              <a:cs typeface="HGPSoeiKakugothicUB" charset="-128"/>
            </a:endParaRPr>
          </a:p>
        </p:txBody>
      </p:sp>
      <p:cxnSp>
        <p:nvCxnSpPr>
          <p:cNvPr id="92" name="直線矢印コネクタ 91"/>
          <p:cNvCxnSpPr/>
          <p:nvPr/>
        </p:nvCxnSpPr>
        <p:spPr>
          <a:xfrm>
            <a:off x="5440735" y="2470608"/>
            <a:ext cx="618145"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a:stCxn id="80" idx="3"/>
          </p:cNvCxnSpPr>
          <p:nvPr/>
        </p:nvCxnSpPr>
        <p:spPr>
          <a:xfrm>
            <a:off x="8254421" y="2470608"/>
            <a:ext cx="819553" cy="1340424"/>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9" name="テキスト ボックス 98"/>
          <p:cNvSpPr txBox="1"/>
          <p:nvPr/>
        </p:nvSpPr>
        <p:spPr>
          <a:xfrm>
            <a:off x="8884659" y="3849776"/>
            <a:ext cx="903324" cy="369332"/>
          </a:xfrm>
          <a:prstGeom prst="rect">
            <a:avLst/>
          </a:prstGeom>
          <a:noFill/>
        </p:spPr>
        <p:txBody>
          <a:bodyPr wrap="square" rtlCol="0">
            <a:spAutoFit/>
          </a:bodyPr>
          <a:lstStyle/>
          <a:p>
            <a:r>
              <a:rPr kumimoji="1" lang="ja-JP" altLang="en-US" smtClean="0"/>
              <a:t>データ</a:t>
            </a:r>
            <a:endParaRPr kumimoji="1" lang="ja-JP" altLang="en-US" dirty="0"/>
          </a:p>
        </p:txBody>
      </p:sp>
      <p:sp>
        <p:nvSpPr>
          <p:cNvPr id="56" name="正方形/長方形 55"/>
          <p:cNvSpPr/>
          <p:nvPr/>
        </p:nvSpPr>
        <p:spPr>
          <a:xfrm>
            <a:off x="3803815" y="2969257"/>
            <a:ext cx="211138" cy="1631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58" name="テキスト ボックス 57"/>
          <p:cNvSpPr txBox="1"/>
          <p:nvPr/>
        </p:nvSpPr>
        <p:spPr>
          <a:xfrm>
            <a:off x="3561380" y="3073807"/>
            <a:ext cx="742511" cy="276999"/>
          </a:xfrm>
          <a:prstGeom prst="rect">
            <a:avLst/>
          </a:prstGeom>
          <a:noFill/>
        </p:spPr>
        <p:txBody>
          <a:bodyPr wrap="none" rtlCol="0">
            <a:spAutoFit/>
          </a:bodyPr>
          <a:lstStyle/>
          <a:p>
            <a:r>
              <a:rPr kumimoji="1" lang="ja-JP" altLang="en-US" sz="1200" dirty="0" smtClean="0">
                <a:latin typeface="HGPSoeiKakugothicUB" charset="-128"/>
                <a:ea typeface="HGPSoeiKakugothicUB" charset="-128"/>
                <a:cs typeface="HGPSoeiKakugothicUB" charset="-128"/>
              </a:rPr>
              <a:t>センサ</a:t>
            </a:r>
            <a:r>
              <a:rPr kumimoji="1" lang="en-US" altLang="ja-JP" sz="1200" dirty="0" smtClean="0">
                <a:latin typeface="HGPSoeiKakugothicUB" charset="-128"/>
                <a:ea typeface="HGPSoeiKakugothicUB" charset="-128"/>
                <a:cs typeface="HGPSoeiKakugothicUB" charset="-128"/>
              </a:rPr>
              <a:t>S</a:t>
            </a:r>
            <a:r>
              <a:rPr kumimoji="1" lang="en-US" altLang="ja-JP" sz="1200" baseline="-25000" dirty="0" smtClean="0">
                <a:latin typeface="HGPSoeiKakugothicUB" charset="-128"/>
                <a:ea typeface="HGPSoeiKakugothicUB" charset="-128"/>
                <a:cs typeface="HGPSoeiKakugothicUB" charset="-128"/>
              </a:rPr>
              <a:t>2</a:t>
            </a:r>
          </a:p>
        </p:txBody>
      </p:sp>
      <p:grpSp>
        <p:nvGrpSpPr>
          <p:cNvPr id="59" name="図形グループ 58"/>
          <p:cNvGrpSpPr/>
          <p:nvPr/>
        </p:nvGrpSpPr>
        <p:grpSpPr>
          <a:xfrm rot="-2700000">
            <a:off x="3686523" y="2781240"/>
            <a:ext cx="445723" cy="445723"/>
            <a:chOff x="4742656" y="4758033"/>
            <a:chExt cx="1100138" cy="1100138"/>
          </a:xfrm>
        </p:grpSpPr>
        <p:sp>
          <p:nvSpPr>
            <p:cNvPr id="60" name="円弧 59"/>
            <p:cNvSpPr/>
            <p:nvPr/>
          </p:nvSpPr>
          <p:spPr>
            <a:xfrm>
              <a:off x="5010150" y="5025527"/>
              <a:ext cx="565150" cy="565150"/>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1" name="円弧 60"/>
            <p:cNvSpPr/>
            <p:nvPr/>
          </p:nvSpPr>
          <p:spPr>
            <a:xfrm>
              <a:off x="4879975" y="4895352"/>
              <a:ext cx="825500" cy="825500"/>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4" name="円弧 63"/>
            <p:cNvSpPr/>
            <p:nvPr/>
          </p:nvSpPr>
          <p:spPr>
            <a:xfrm>
              <a:off x="4742656" y="4758033"/>
              <a:ext cx="1100138" cy="1100138"/>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66" name="テキスト ボックス 65"/>
          <p:cNvSpPr txBox="1"/>
          <p:nvPr/>
        </p:nvSpPr>
        <p:spPr>
          <a:xfrm>
            <a:off x="4550051" y="2235749"/>
            <a:ext cx="742511" cy="276999"/>
          </a:xfrm>
          <a:prstGeom prst="rect">
            <a:avLst/>
          </a:prstGeom>
          <a:noFill/>
        </p:spPr>
        <p:txBody>
          <a:bodyPr wrap="none" rtlCol="0">
            <a:spAutoFit/>
          </a:bodyPr>
          <a:lstStyle/>
          <a:p>
            <a:r>
              <a:rPr kumimoji="1" lang="ja-JP" altLang="en-US" sz="1200" dirty="0" smtClean="0">
                <a:latin typeface="HGPSoeiKakugothicUB" charset="-128"/>
                <a:ea typeface="HGPSoeiKakugothicUB" charset="-128"/>
                <a:cs typeface="HGPSoeiKakugothicUB" charset="-128"/>
              </a:rPr>
              <a:t>センサ</a:t>
            </a:r>
            <a:r>
              <a:rPr kumimoji="1" lang="en-US" altLang="ja-JP" sz="1200" dirty="0" smtClean="0">
                <a:latin typeface="HGPSoeiKakugothicUB" charset="-128"/>
                <a:ea typeface="HGPSoeiKakugothicUB" charset="-128"/>
                <a:cs typeface="HGPSoeiKakugothicUB" charset="-128"/>
              </a:rPr>
              <a:t>S</a:t>
            </a:r>
            <a:r>
              <a:rPr kumimoji="1" lang="en-US" altLang="ja-JP" sz="1200" baseline="-25000" dirty="0" smtClean="0">
                <a:latin typeface="HGPSoeiKakugothicUB" charset="-128"/>
                <a:ea typeface="HGPSoeiKakugothicUB" charset="-128"/>
                <a:cs typeface="HGPSoeiKakugothicUB" charset="-128"/>
              </a:rPr>
              <a:t>3</a:t>
            </a:r>
          </a:p>
        </p:txBody>
      </p:sp>
      <p:sp>
        <p:nvSpPr>
          <p:cNvPr id="67" name="テキスト ボックス 66"/>
          <p:cNvSpPr txBox="1"/>
          <p:nvPr/>
        </p:nvSpPr>
        <p:spPr>
          <a:xfrm>
            <a:off x="4551389" y="2915208"/>
            <a:ext cx="742511" cy="276999"/>
          </a:xfrm>
          <a:prstGeom prst="rect">
            <a:avLst/>
          </a:prstGeom>
          <a:noFill/>
        </p:spPr>
        <p:txBody>
          <a:bodyPr wrap="none" rtlCol="0">
            <a:spAutoFit/>
          </a:bodyPr>
          <a:lstStyle/>
          <a:p>
            <a:r>
              <a:rPr kumimoji="1" lang="ja-JP" altLang="en-US" sz="1200" dirty="0" smtClean="0">
                <a:latin typeface="HGPSoeiKakugothicUB" charset="-128"/>
                <a:ea typeface="HGPSoeiKakugothicUB" charset="-128"/>
                <a:cs typeface="HGPSoeiKakugothicUB" charset="-128"/>
              </a:rPr>
              <a:t>センサ</a:t>
            </a:r>
            <a:r>
              <a:rPr kumimoji="1" lang="en-US" altLang="ja-JP" sz="1200" dirty="0" smtClean="0">
                <a:latin typeface="HGPSoeiKakugothicUB" charset="-128"/>
                <a:ea typeface="HGPSoeiKakugothicUB" charset="-128"/>
                <a:cs typeface="HGPSoeiKakugothicUB" charset="-128"/>
              </a:rPr>
              <a:t>S</a:t>
            </a:r>
            <a:r>
              <a:rPr kumimoji="1" lang="en-US" altLang="ja-JP" sz="1200" baseline="-25000" dirty="0" smtClean="0">
                <a:latin typeface="HGPSoeiKakugothicUB" charset="-128"/>
                <a:ea typeface="HGPSoeiKakugothicUB" charset="-128"/>
                <a:cs typeface="HGPSoeiKakugothicUB" charset="-128"/>
              </a:rPr>
              <a:t>4</a:t>
            </a:r>
          </a:p>
        </p:txBody>
      </p:sp>
      <p:sp>
        <p:nvSpPr>
          <p:cNvPr id="68" name="正方形/長方形 67"/>
          <p:cNvSpPr/>
          <p:nvPr/>
        </p:nvSpPr>
        <p:spPr>
          <a:xfrm>
            <a:off x="4787421" y="2486612"/>
            <a:ext cx="211138" cy="1631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69" name="正方形/長方形 68"/>
          <p:cNvSpPr/>
          <p:nvPr/>
        </p:nvSpPr>
        <p:spPr>
          <a:xfrm>
            <a:off x="4787421" y="3167640"/>
            <a:ext cx="211138" cy="1631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6" name="正方形/長方形 5"/>
          <p:cNvSpPr/>
          <p:nvPr/>
        </p:nvSpPr>
        <p:spPr>
          <a:xfrm>
            <a:off x="7217367" y="1719952"/>
            <a:ext cx="1629199" cy="1901509"/>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p:cNvSpPr txBox="1"/>
          <p:nvPr/>
        </p:nvSpPr>
        <p:spPr>
          <a:xfrm>
            <a:off x="7134837" y="1425477"/>
            <a:ext cx="949299" cy="276999"/>
          </a:xfrm>
          <a:prstGeom prst="rect">
            <a:avLst/>
          </a:prstGeom>
          <a:noFill/>
        </p:spPr>
        <p:txBody>
          <a:bodyPr wrap="none" rtlCol="0">
            <a:spAutoFit/>
          </a:bodyPr>
          <a:lstStyle/>
          <a:p>
            <a:r>
              <a:rPr kumimoji="1" lang="en-US" altLang="ja-JP" sz="1200" dirty="0" smtClean="0">
                <a:latin typeface="HGPSoeiKakugothicUB" charset="-128"/>
                <a:ea typeface="HGPSoeiKakugothicUB" charset="-128"/>
                <a:cs typeface="HGPSoeiKakugothicUB" charset="-128"/>
              </a:rPr>
              <a:t>RO</a:t>
            </a:r>
            <a:r>
              <a:rPr kumimoji="1" lang="en-US" altLang="ja-JP" sz="1200" baseline="-25000" dirty="0" smtClean="0">
                <a:latin typeface="HGPSoeiKakugothicUB" charset="-128"/>
                <a:ea typeface="HGPSoeiKakugothicUB" charset="-128"/>
                <a:cs typeface="HGPSoeiKakugothicUB" charset="-128"/>
              </a:rPr>
              <a:t>1</a:t>
            </a:r>
            <a:r>
              <a:rPr lang="ja-JP" altLang="en-US" sz="1200" dirty="0">
                <a:latin typeface="HGPSoeiKakugothicUB" charset="-128"/>
                <a:ea typeface="HGPSoeiKakugothicUB" charset="-128"/>
                <a:cs typeface="HGPSoeiKakugothicUB" charset="-128"/>
              </a:rPr>
              <a:t>のビュー</a:t>
            </a:r>
            <a:endParaRPr kumimoji="1" lang="ja-JP" altLang="en-US" sz="1200" baseline="-25000" dirty="0">
              <a:latin typeface="HGPSoeiKakugothicUB" charset="-128"/>
              <a:ea typeface="HGPSoeiKakugothicUB" charset="-128"/>
              <a:cs typeface="HGPSoeiKakugothicUB" charset="-128"/>
            </a:endParaRPr>
          </a:p>
        </p:txBody>
      </p:sp>
      <p:sp>
        <p:nvSpPr>
          <p:cNvPr id="73" name="正方形/長方形 72"/>
          <p:cNvSpPr/>
          <p:nvPr/>
        </p:nvSpPr>
        <p:spPr>
          <a:xfrm>
            <a:off x="3397258" y="1718372"/>
            <a:ext cx="3702633" cy="1901509"/>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ボックス 74"/>
          <p:cNvSpPr txBox="1"/>
          <p:nvPr/>
        </p:nvSpPr>
        <p:spPr>
          <a:xfrm>
            <a:off x="3354592" y="1438950"/>
            <a:ext cx="949299" cy="276999"/>
          </a:xfrm>
          <a:prstGeom prst="rect">
            <a:avLst/>
          </a:prstGeom>
          <a:noFill/>
        </p:spPr>
        <p:txBody>
          <a:bodyPr wrap="none" rtlCol="0">
            <a:spAutoFit/>
          </a:bodyPr>
          <a:lstStyle/>
          <a:p>
            <a:r>
              <a:rPr kumimoji="1" lang="en-US" altLang="ja-JP" sz="1200" dirty="0" smtClean="0">
                <a:latin typeface="HGPSoeiKakugothicUB" charset="-128"/>
                <a:ea typeface="HGPSoeiKakugothicUB" charset="-128"/>
                <a:cs typeface="HGPSoeiKakugothicUB" charset="-128"/>
              </a:rPr>
              <a:t>FO</a:t>
            </a:r>
            <a:r>
              <a:rPr kumimoji="1" lang="en-US" altLang="ja-JP" sz="1200" baseline="-25000" dirty="0" smtClean="0">
                <a:latin typeface="HGPSoeiKakugothicUB" charset="-128"/>
                <a:ea typeface="HGPSoeiKakugothicUB" charset="-128"/>
                <a:cs typeface="HGPSoeiKakugothicUB" charset="-128"/>
              </a:rPr>
              <a:t>1</a:t>
            </a:r>
            <a:r>
              <a:rPr lang="ja-JP" altLang="en-US" sz="1200" dirty="0">
                <a:latin typeface="HGPSoeiKakugothicUB" charset="-128"/>
                <a:ea typeface="HGPSoeiKakugothicUB" charset="-128"/>
                <a:cs typeface="HGPSoeiKakugothicUB" charset="-128"/>
              </a:rPr>
              <a:t>のビュー</a:t>
            </a:r>
            <a:endParaRPr kumimoji="1" lang="ja-JP" altLang="en-US" sz="1200" baseline="-25000" dirty="0">
              <a:latin typeface="HGPSoeiKakugothicUB" charset="-128"/>
              <a:ea typeface="HGPSoeiKakugothicUB" charset="-128"/>
              <a:cs typeface="HGPSoeiKakugothicUB" charset="-128"/>
            </a:endParaRPr>
          </a:p>
        </p:txBody>
      </p:sp>
      <p:sp>
        <p:nvSpPr>
          <p:cNvPr id="76" name="正方形/長方形 75"/>
          <p:cNvSpPr/>
          <p:nvPr/>
        </p:nvSpPr>
        <p:spPr>
          <a:xfrm>
            <a:off x="1753953" y="3942128"/>
            <a:ext cx="1918938" cy="1433719"/>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吹き出し 6"/>
          <p:cNvSpPr/>
          <p:nvPr/>
        </p:nvSpPr>
        <p:spPr>
          <a:xfrm>
            <a:off x="4772794" y="3883239"/>
            <a:ext cx="1193400" cy="335870"/>
          </a:xfrm>
          <a:prstGeom prst="wedgeRoundRectCallout">
            <a:avLst>
              <a:gd name="adj1" fmla="val -28726"/>
              <a:gd name="adj2" fmla="val -173633"/>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200" smtClean="0"/>
              <a:t>仮想デバイス</a:t>
            </a:r>
            <a:endParaRPr kumimoji="1" lang="ja-JP" altLang="en-US" sz="1200" dirty="0"/>
          </a:p>
        </p:txBody>
      </p:sp>
      <p:sp>
        <p:nvSpPr>
          <p:cNvPr id="77" name="角丸四角形吹き出し 76"/>
          <p:cNvSpPr/>
          <p:nvPr/>
        </p:nvSpPr>
        <p:spPr>
          <a:xfrm>
            <a:off x="4021814" y="4991496"/>
            <a:ext cx="1193400" cy="335870"/>
          </a:xfrm>
          <a:prstGeom prst="wedgeRoundRectCallout">
            <a:avLst>
              <a:gd name="adj1" fmla="val -84064"/>
              <a:gd name="adj2" fmla="val 4085"/>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200" smtClean="0"/>
              <a:t>物理デバイス</a:t>
            </a:r>
            <a:endParaRPr kumimoji="1" lang="ja-JP" altLang="en-US" sz="1200" dirty="0"/>
          </a:p>
        </p:txBody>
      </p:sp>
      <p:sp>
        <p:nvSpPr>
          <p:cNvPr id="78" name="正方形/長方形 77"/>
          <p:cNvSpPr/>
          <p:nvPr/>
        </p:nvSpPr>
        <p:spPr>
          <a:xfrm>
            <a:off x="6075590" y="2214465"/>
            <a:ext cx="644934" cy="512286"/>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79" name="テキスト ボックス 78"/>
          <p:cNvSpPr txBox="1"/>
          <p:nvPr/>
        </p:nvSpPr>
        <p:spPr>
          <a:xfrm>
            <a:off x="6008409" y="1955991"/>
            <a:ext cx="878767" cy="276999"/>
          </a:xfrm>
          <a:prstGeom prst="rect">
            <a:avLst/>
          </a:prstGeom>
          <a:noFill/>
        </p:spPr>
        <p:txBody>
          <a:bodyPr wrap="none" rtlCol="0">
            <a:spAutoFit/>
          </a:bodyPr>
          <a:lstStyle/>
          <a:p>
            <a:r>
              <a:rPr kumimoji="1" lang="ja-JP" altLang="en-US" sz="1200" dirty="0" smtClean="0">
                <a:latin typeface="HGPSoeiKakugothicUB" charset="-128"/>
                <a:ea typeface="HGPSoeiKakugothicUB" charset="-128"/>
                <a:cs typeface="HGPSoeiKakugothicUB" charset="-128"/>
              </a:rPr>
              <a:t>オーダー</a:t>
            </a:r>
            <a:r>
              <a:rPr kumimoji="1" lang="en-US" altLang="ja-JP" sz="1200" dirty="0" smtClean="0">
                <a:latin typeface="HGPSoeiKakugothicUB" charset="-128"/>
                <a:ea typeface="HGPSoeiKakugothicUB" charset="-128"/>
                <a:cs typeface="HGPSoeiKakugothicUB" charset="-128"/>
              </a:rPr>
              <a:t>O</a:t>
            </a:r>
            <a:r>
              <a:rPr kumimoji="1" lang="en-US" altLang="ja-JP" sz="1200" baseline="-25000" dirty="0" smtClean="0">
                <a:latin typeface="HGPSoeiKakugothicUB" charset="-128"/>
                <a:ea typeface="HGPSoeiKakugothicUB" charset="-128"/>
                <a:cs typeface="HGPSoeiKakugothicUB" charset="-128"/>
              </a:rPr>
              <a:t>1</a:t>
            </a:r>
          </a:p>
        </p:txBody>
      </p:sp>
      <p:cxnSp>
        <p:nvCxnSpPr>
          <p:cNvPr id="90" name="直線矢印コネクタ 89"/>
          <p:cNvCxnSpPr>
            <a:endCxn id="80" idx="1"/>
          </p:cNvCxnSpPr>
          <p:nvPr/>
        </p:nvCxnSpPr>
        <p:spPr>
          <a:xfrm>
            <a:off x="6720524" y="2470608"/>
            <a:ext cx="888963"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角丸四角形吹き出し 90"/>
          <p:cNvSpPr/>
          <p:nvPr/>
        </p:nvSpPr>
        <p:spPr>
          <a:xfrm>
            <a:off x="6043762" y="3942127"/>
            <a:ext cx="2041867" cy="978513"/>
          </a:xfrm>
          <a:prstGeom prst="wedgeRoundRectCallout">
            <a:avLst>
              <a:gd name="adj1" fmla="val -30159"/>
              <a:gd name="adj2" fmla="val -165807"/>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r>
              <a:rPr kumimoji="1" lang="ja-JP" altLang="en-US" sz="1200" dirty="0" smtClean="0">
                <a:latin typeface="Calibri" charset="0"/>
                <a:ea typeface="Calibri" charset="0"/>
                <a:cs typeface="Calibri" charset="0"/>
              </a:rPr>
              <a:t>ファームオーナーがセンサデータの送信を承認すると、実際にセンサデータがレストランオーナーに送信されます。</a:t>
            </a:r>
            <a:endParaRPr kumimoji="1" lang="ja-JP" altLang="en-US" sz="1200" dirty="0">
              <a:latin typeface="Calibri" charset="0"/>
              <a:ea typeface="Calibri" charset="0"/>
              <a:cs typeface="Calibri" charset="0"/>
            </a:endParaRPr>
          </a:p>
        </p:txBody>
      </p:sp>
      <p:sp>
        <p:nvSpPr>
          <p:cNvPr id="93" name="テキスト ボックス 92"/>
          <p:cNvSpPr txBox="1"/>
          <p:nvPr/>
        </p:nvSpPr>
        <p:spPr>
          <a:xfrm>
            <a:off x="4377585" y="5763808"/>
            <a:ext cx="4108817" cy="369332"/>
          </a:xfrm>
          <a:prstGeom prst="rect">
            <a:avLst/>
          </a:prstGeom>
          <a:noFill/>
        </p:spPr>
        <p:txBody>
          <a:bodyPr wrap="none" rtlCol="0">
            <a:spAutoFit/>
          </a:bodyPr>
          <a:lstStyle/>
          <a:p>
            <a:r>
              <a:rPr lang="ja-JP" altLang="en-US" dirty="0" smtClean="0"/>
              <a:t>オーダーの</a:t>
            </a:r>
            <a:r>
              <a:rPr lang="ja-JP" altLang="en-US" smtClean="0"/>
              <a:t>承認とセンサデータの送信</a:t>
            </a:r>
            <a:endParaRPr kumimoji="1" lang="ja-JP" altLang="en-US" dirty="0"/>
          </a:p>
        </p:txBody>
      </p:sp>
    </p:spTree>
    <p:extLst>
      <p:ext uri="{BB962C8B-B14F-4D97-AF65-F5344CB8AC3E}">
        <p14:creationId xmlns:p14="http://schemas.microsoft.com/office/powerpoint/2010/main" val="1696721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3197151" y="584200"/>
            <a:ext cx="5840589" cy="3241488"/>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t"/>
          <a:lstStyle/>
          <a:p>
            <a:pPr algn="ctr"/>
            <a:r>
              <a:rPr lang="en-US" altLang="ja-JP" sz="2400" b="1" dirty="0" err="1" smtClean="0">
                <a:solidFill>
                  <a:schemeClr val="accent1"/>
                </a:solidFill>
                <a:latin typeface="Calibri" charset="0"/>
                <a:ea typeface="Calibri" charset="0"/>
                <a:cs typeface="Calibri" charset="0"/>
              </a:rPr>
              <a:t>EverySense</a:t>
            </a:r>
            <a:r>
              <a:rPr lang="en-US" altLang="ja-JP" sz="2400" b="1" dirty="0" smtClean="0">
                <a:solidFill>
                  <a:schemeClr val="accent1"/>
                </a:solidFill>
                <a:latin typeface="Calibri" charset="0"/>
                <a:ea typeface="Calibri" charset="0"/>
                <a:cs typeface="Calibri" charset="0"/>
              </a:rPr>
              <a:t> Server</a:t>
            </a:r>
            <a:endParaRPr kumimoji="1" lang="ja-JP" altLang="en-US" sz="2400" b="1" dirty="0">
              <a:solidFill>
                <a:schemeClr val="accent1"/>
              </a:solidFill>
              <a:latin typeface="Calibri" charset="0"/>
              <a:ea typeface="Calibri" charset="0"/>
              <a:cs typeface="Calibri" charset="0"/>
            </a:endParaRPr>
          </a:p>
        </p:txBody>
      </p:sp>
      <p:grpSp>
        <p:nvGrpSpPr>
          <p:cNvPr id="20" name="図形グループ 19"/>
          <p:cNvGrpSpPr/>
          <p:nvPr/>
        </p:nvGrpSpPr>
        <p:grpSpPr>
          <a:xfrm>
            <a:off x="1963666" y="3076225"/>
            <a:ext cx="292100" cy="647700"/>
            <a:chOff x="5181600" y="3937000"/>
            <a:chExt cx="292100" cy="647700"/>
          </a:xfrm>
        </p:grpSpPr>
        <p:sp>
          <p:nvSpPr>
            <p:cNvPr id="2" name="円/楕円 1"/>
            <p:cNvSpPr/>
            <p:nvPr/>
          </p:nvSpPr>
          <p:spPr>
            <a:xfrm>
              <a:off x="5181600" y="3937000"/>
              <a:ext cx="292100" cy="292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Calibri" charset="0"/>
                <a:ea typeface="Calibri" charset="0"/>
                <a:cs typeface="Calibri" charset="0"/>
              </a:endParaRPr>
            </a:p>
          </p:txBody>
        </p:sp>
        <p:cxnSp>
          <p:nvCxnSpPr>
            <p:cNvPr id="5" name="直線コネクタ 4"/>
            <p:cNvCxnSpPr>
              <a:stCxn id="2" idx="4"/>
            </p:cNvCxnSpPr>
            <p:nvPr/>
          </p:nvCxnSpPr>
          <p:spPr>
            <a:xfrm>
              <a:off x="5327650" y="4229100"/>
              <a:ext cx="0" cy="2413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a:off x="5327650" y="4470400"/>
              <a:ext cx="117475" cy="1143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H="1">
              <a:off x="5210175" y="4470400"/>
              <a:ext cx="117475" cy="1143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5327650" y="4292600"/>
              <a:ext cx="117475" cy="1143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flipH="1">
              <a:off x="5210175" y="4292600"/>
              <a:ext cx="117475" cy="11430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21" name="テキスト ボックス 20"/>
          <p:cNvSpPr txBox="1"/>
          <p:nvPr/>
        </p:nvSpPr>
        <p:spPr>
          <a:xfrm>
            <a:off x="1680271" y="2553005"/>
            <a:ext cx="866327" cy="461665"/>
          </a:xfrm>
          <a:prstGeom prst="rect">
            <a:avLst/>
          </a:prstGeom>
          <a:noFill/>
        </p:spPr>
        <p:txBody>
          <a:bodyPr wrap="none" rtlCol="0">
            <a:spAutoFit/>
          </a:bodyPr>
          <a:lstStyle/>
          <a:p>
            <a:r>
              <a:rPr kumimoji="1" lang="en-US" altLang="ja-JP" sz="1200" dirty="0" smtClean="0">
                <a:latin typeface="Calibri" charset="0"/>
                <a:ea typeface="Calibri" charset="0"/>
                <a:cs typeface="Calibri" charset="0"/>
              </a:rPr>
              <a:t>Farm</a:t>
            </a:r>
            <a:endParaRPr kumimoji="1" lang="en-US" altLang="ja-JP" sz="1200" dirty="0" smtClean="0">
              <a:latin typeface="Calibri" charset="0"/>
              <a:ea typeface="Calibri" charset="0"/>
              <a:cs typeface="Calibri" charset="0"/>
            </a:endParaRPr>
          </a:p>
          <a:p>
            <a:r>
              <a:rPr kumimoji="1" lang="en-US" altLang="ja-JP" sz="1200" dirty="0" smtClean="0">
                <a:latin typeface="Calibri" charset="0"/>
                <a:ea typeface="Calibri" charset="0"/>
                <a:cs typeface="Calibri" charset="0"/>
              </a:rPr>
              <a:t>Owner FO</a:t>
            </a:r>
            <a:r>
              <a:rPr kumimoji="1" lang="en-US" altLang="ja-JP" sz="1200" baseline="-25000" dirty="0" smtClean="0">
                <a:latin typeface="Calibri" charset="0"/>
                <a:ea typeface="Calibri" charset="0"/>
                <a:cs typeface="Calibri" charset="0"/>
              </a:rPr>
              <a:t>1</a:t>
            </a:r>
            <a:endParaRPr kumimoji="1" lang="ja-JP" altLang="en-US" sz="1200" baseline="-25000" dirty="0">
              <a:latin typeface="Calibri" charset="0"/>
              <a:ea typeface="Calibri" charset="0"/>
              <a:cs typeface="Calibri" charset="0"/>
            </a:endParaRPr>
          </a:p>
        </p:txBody>
      </p:sp>
      <p:sp>
        <p:nvSpPr>
          <p:cNvPr id="28" name="正方形/長方形 27"/>
          <p:cNvSpPr/>
          <p:nvPr/>
        </p:nvSpPr>
        <p:spPr>
          <a:xfrm>
            <a:off x="1951130" y="4222141"/>
            <a:ext cx="609600" cy="4181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latin typeface="Calibri" charset="0"/>
              <a:ea typeface="Calibri" charset="0"/>
              <a:cs typeface="Calibri" charset="0"/>
            </a:endParaRPr>
          </a:p>
        </p:txBody>
      </p:sp>
      <p:sp>
        <p:nvSpPr>
          <p:cNvPr id="29" name="テキスト ボックス 28"/>
          <p:cNvSpPr txBox="1"/>
          <p:nvPr/>
        </p:nvSpPr>
        <p:spPr>
          <a:xfrm>
            <a:off x="1770787" y="3933295"/>
            <a:ext cx="783548" cy="276999"/>
          </a:xfrm>
          <a:prstGeom prst="rect">
            <a:avLst/>
          </a:prstGeom>
          <a:noFill/>
        </p:spPr>
        <p:txBody>
          <a:bodyPr wrap="none" rtlCol="0">
            <a:spAutoFit/>
          </a:bodyPr>
          <a:lstStyle/>
          <a:p>
            <a:r>
              <a:rPr kumimoji="1" lang="en-US" altLang="ja-JP" sz="1200" dirty="0" smtClean="0">
                <a:latin typeface="Calibri" charset="0"/>
                <a:ea typeface="Calibri" charset="0"/>
                <a:cs typeface="Calibri" charset="0"/>
              </a:rPr>
              <a:t>Device D</a:t>
            </a:r>
            <a:r>
              <a:rPr kumimoji="1" lang="en-US" altLang="ja-JP" sz="1200" baseline="-25000" dirty="0" smtClean="0">
                <a:latin typeface="Calibri" charset="0"/>
                <a:ea typeface="Calibri" charset="0"/>
                <a:cs typeface="Calibri" charset="0"/>
              </a:rPr>
              <a:t>1</a:t>
            </a:r>
            <a:endParaRPr lang="en-US" altLang="ja-JP" sz="1200" baseline="-25000" dirty="0">
              <a:latin typeface="Calibri" charset="0"/>
              <a:ea typeface="Calibri" charset="0"/>
              <a:cs typeface="Calibri" charset="0"/>
            </a:endParaRPr>
          </a:p>
        </p:txBody>
      </p:sp>
      <p:sp>
        <p:nvSpPr>
          <p:cNvPr id="30" name="正方形/長方形 29"/>
          <p:cNvSpPr/>
          <p:nvPr/>
        </p:nvSpPr>
        <p:spPr>
          <a:xfrm>
            <a:off x="2127658" y="4433566"/>
            <a:ext cx="211138" cy="1631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latin typeface="Calibri" charset="0"/>
              <a:ea typeface="Calibri" charset="0"/>
              <a:cs typeface="Calibri" charset="0"/>
            </a:endParaRPr>
          </a:p>
        </p:txBody>
      </p:sp>
      <p:sp>
        <p:nvSpPr>
          <p:cNvPr id="31" name="テキスト ボックス 30"/>
          <p:cNvSpPr txBox="1"/>
          <p:nvPr/>
        </p:nvSpPr>
        <p:spPr>
          <a:xfrm>
            <a:off x="1885223" y="4181004"/>
            <a:ext cx="764953" cy="276999"/>
          </a:xfrm>
          <a:prstGeom prst="rect">
            <a:avLst/>
          </a:prstGeom>
          <a:noFill/>
        </p:spPr>
        <p:txBody>
          <a:bodyPr wrap="none" rtlCol="0">
            <a:spAutoFit/>
          </a:bodyPr>
          <a:lstStyle/>
          <a:p>
            <a:r>
              <a:rPr kumimoji="1" lang="en-US" altLang="ja-JP" sz="1200" dirty="0" smtClean="0">
                <a:latin typeface="Calibri" charset="0"/>
                <a:ea typeface="Calibri" charset="0"/>
                <a:cs typeface="Calibri" charset="0"/>
              </a:rPr>
              <a:t>Sensor S</a:t>
            </a:r>
            <a:r>
              <a:rPr kumimoji="1" lang="en-US" altLang="ja-JP" sz="1200" baseline="-25000" dirty="0" smtClean="0">
                <a:latin typeface="Calibri" charset="0"/>
                <a:ea typeface="Calibri" charset="0"/>
                <a:cs typeface="Calibri" charset="0"/>
              </a:rPr>
              <a:t>1</a:t>
            </a:r>
            <a:endParaRPr kumimoji="1" lang="en-US" altLang="ja-JP" sz="1200" baseline="-25000" dirty="0" smtClean="0">
              <a:latin typeface="Calibri" charset="0"/>
              <a:ea typeface="Calibri" charset="0"/>
              <a:cs typeface="Calibri" charset="0"/>
            </a:endParaRPr>
          </a:p>
        </p:txBody>
      </p:sp>
      <p:sp>
        <p:nvSpPr>
          <p:cNvPr id="32" name="正方形/長方形 31"/>
          <p:cNvSpPr/>
          <p:nvPr/>
        </p:nvSpPr>
        <p:spPr>
          <a:xfrm>
            <a:off x="2127658" y="4920641"/>
            <a:ext cx="211138" cy="1631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latin typeface="Calibri" charset="0"/>
              <a:ea typeface="Calibri" charset="0"/>
              <a:cs typeface="Calibri" charset="0"/>
            </a:endParaRPr>
          </a:p>
        </p:txBody>
      </p:sp>
      <p:sp>
        <p:nvSpPr>
          <p:cNvPr id="33" name="テキスト ボックス 32"/>
          <p:cNvSpPr txBox="1"/>
          <p:nvPr/>
        </p:nvSpPr>
        <p:spPr>
          <a:xfrm>
            <a:off x="1885223" y="5025191"/>
            <a:ext cx="764953" cy="276999"/>
          </a:xfrm>
          <a:prstGeom prst="rect">
            <a:avLst/>
          </a:prstGeom>
          <a:noFill/>
        </p:spPr>
        <p:txBody>
          <a:bodyPr wrap="none" rtlCol="0">
            <a:spAutoFit/>
          </a:bodyPr>
          <a:lstStyle/>
          <a:p>
            <a:r>
              <a:rPr kumimoji="1" lang="en-US" altLang="ja-JP" sz="1200" dirty="0" smtClean="0">
                <a:latin typeface="Calibri" charset="0"/>
                <a:ea typeface="Calibri" charset="0"/>
                <a:cs typeface="Calibri" charset="0"/>
              </a:rPr>
              <a:t>Sensor S</a:t>
            </a:r>
            <a:r>
              <a:rPr kumimoji="1" lang="en-US" altLang="ja-JP" sz="1200" baseline="-25000" dirty="0" smtClean="0">
                <a:latin typeface="Calibri" charset="0"/>
                <a:ea typeface="Calibri" charset="0"/>
                <a:cs typeface="Calibri" charset="0"/>
              </a:rPr>
              <a:t>2</a:t>
            </a:r>
            <a:endParaRPr kumimoji="1" lang="en-US" altLang="ja-JP" sz="1200" baseline="-25000" dirty="0" smtClean="0">
              <a:latin typeface="Calibri" charset="0"/>
              <a:ea typeface="Calibri" charset="0"/>
              <a:cs typeface="Calibri" charset="0"/>
            </a:endParaRPr>
          </a:p>
        </p:txBody>
      </p:sp>
      <p:sp>
        <p:nvSpPr>
          <p:cNvPr id="34" name="テキスト ボックス 33"/>
          <p:cNvSpPr txBox="1"/>
          <p:nvPr/>
        </p:nvSpPr>
        <p:spPr>
          <a:xfrm>
            <a:off x="2897072" y="3930942"/>
            <a:ext cx="783548" cy="276999"/>
          </a:xfrm>
          <a:prstGeom prst="rect">
            <a:avLst/>
          </a:prstGeom>
          <a:noFill/>
        </p:spPr>
        <p:txBody>
          <a:bodyPr wrap="none" rtlCol="0">
            <a:spAutoFit/>
          </a:bodyPr>
          <a:lstStyle/>
          <a:p>
            <a:r>
              <a:rPr kumimoji="1" lang="en-US" altLang="ja-JP" sz="1200" dirty="0" smtClean="0">
                <a:latin typeface="Calibri" charset="0"/>
                <a:ea typeface="Calibri" charset="0"/>
                <a:cs typeface="Calibri" charset="0"/>
              </a:rPr>
              <a:t>Device D</a:t>
            </a:r>
            <a:r>
              <a:rPr lang="en-US" altLang="ja-JP" sz="1200" baseline="-25000" dirty="0" smtClean="0">
                <a:latin typeface="Calibri" charset="0"/>
                <a:ea typeface="Calibri" charset="0"/>
                <a:cs typeface="Calibri" charset="0"/>
              </a:rPr>
              <a:t>2</a:t>
            </a:r>
            <a:endParaRPr kumimoji="1" lang="en-US" altLang="ja-JP" sz="1200" baseline="-25000" dirty="0" smtClean="0">
              <a:latin typeface="Calibri" charset="0"/>
              <a:ea typeface="Calibri" charset="0"/>
              <a:cs typeface="Calibri" charset="0"/>
            </a:endParaRPr>
          </a:p>
        </p:txBody>
      </p:sp>
      <p:grpSp>
        <p:nvGrpSpPr>
          <p:cNvPr id="39" name="図形グループ 38"/>
          <p:cNvGrpSpPr/>
          <p:nvPr/>
        </p:nvGrpSpPr>
        <p:grpSpPr>
          <a:xfrm rot="-2700000">
            <a:off x="2010366" y="4732624"/>
            <a:ext cx="445723" cy="445723"/>
            <a:chOff x="4742656" y="4758033"/>
            <a:chExt cx="1100138" cy="1100138"/>
          </a:xfrm>
        </p:grpSpPr>
        <p:sp>
          <p:nvSpPr>
            <p:cNvPr id="36" name="円弧 35"/>
            <p:cNvSpPr/>
            <p:nvPr/>
          </p:nvSpPr>
          <p:spPr>
            <a:xfrm>
              <a:off x="5010150" y="5025527"/>
              <a:ext cx="565150" cy="565150"/>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Calibri" charset="0"/>
                <a:ea typeface="Calibri" charset="0"/>
                <a:cs typeface="Calibri" charset="0"/>
              </a:endParaRPr>
            </a:p>
          </p:txBody>
        </p:sp>
        <p:sp>
          <p:nvSpPr>
            <p:cNvPr id="37" name="円弧 36"/>
            <p:cNvSpPr/>
            <p:nvPr/>
          </p:nvSpPr>
          <p:spPr>
            <a:xfrm>
              <a:off x="4879975" y="4895352"/>
              <a:ext cx="825500" cy="825500"/>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Calibri" charset="0"/>
                <a:ea typeface="Calibri" charset="0"/>
                <a:cs typeface="Calibri" charset="0"/>
              </a:endParaRPr>
            </a:p>
          </p:txBody>
        </p:sp>
        <p:sp>
          <p:nvSpPr>
            <p:cNvPr id="38" name="円弧 37"/>
            <p:cNvSpPr/>
            <p:nvPr/>
          </p:nvSpPr>
          <p:spPr>
            <a:xfrm>
              <a:off x="4742656" y="4758033"/>
              <a:ext cx="1100138" cy="1100138"/>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Calibri" charset="0"/>
                <a:ea typeface="Calibri" charset="0"/>
                <a:cs typeface="Calibri" charset="0"/>
              </a:endParaRPr>
            </a:p>
          </p:txBody>
        </p:sp>
      </p:grpSp>
      <p:sp>
        <p:nvSpPr>
          <p:cNvPr id="40" name="テキスト ボックス 39"/>
          <p:cNvSpPr txBox="1"/>
          <p:nvPr/>
        </p:nvSpPr>
        <p:spPr>
          <a:xfrm>
            <a:off x="2897071" y="4600801"/>
            <a:ext cx="783548" cy="276999"/>
          </a:xfrm>
          <a:prstGeom prst="rect">
            <a:avLst/>
          </a:prstGeom>
          <a:noFill/>
        </p:spPr>
        <p:txBody>
          <a:bodyPr wrap="none" rtlCol="0">
            <a:spAutoFit/>
          </a:bodyPr>
          <a:lstStyle/>
          <a:p>
            <a:r>
              <a:rPr kumimoji="1" lang="en-US" altLang="ja-JP" sz="1200" dirty="0" smtClean="0">
                <a:latin typeface="Calibri" charset="0"/>
                <a:ea typeface="Calibri" charset="0"/>
                <a:cs typeface="Calibri" charset="0"/>
              </a:rPr>
              <a:t>Device D</a:t>
            </a:r>
            <a:r>
              <a:rPr kumimoji="1" lang="en-US" altLang="ja-JP" sz="1200" baseline="-25000" dirty="0" smtClean="0">
                <a:latin typeface="Calibri" charset="0"/>
                <a:ea typeface="Calibri" charset="0"/>
                <a:cs typeface="Calibri" charset="0"/>
              </a:rPr>
              <a:t>3</a:t>
            </a:r>
            <a:endParaRPr kumimoji="1" lang="en-US" altLang="ja-JP" sz="1200" baseline="-25000" dirty="0" smtClean="0">
              <a:latin typeface="Calibri" charset="0"/>
              <a:ea typeface="Calibri" charset="0"/>
              <a:cs typeface="Calibri" charset="0"/>
            </a:endParaRPr>
          </a:p>
        </p:txBody>
      </p:sp>
      <p:sp>
        <p:nvSpPr>
          <p:cNvPr id="41" name="正方形/長方形 40"/>
          <p:cNvSpPr/>
          <p:nvPr/>
        </p:nvSpPr>
        <p:spPr>
          <a:xfrm>
            <a:off x="2953839" y="4191363"/>
            <a:ext cx="609600" cy="4489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latin typeface="Calibri" charset="0"/>
              <a:ea typeface="Calibri" charset="0"/>
              <a:cs typeface="Calibri" charset="0"/>
            </a:endParaRPr>
          </a:p>
        </p:txBody>
      </p:sp>
      <p:sp>
        <p:nvSpPr>
          <p:cNvPr id="42" name="テキスト ボックス 41"/>
          <p:cNvSpPr txBox="1"/>
          <p:nvPr/>
        </p:nvSpPr>
        <p:spPr>
          <a:xfrm>
            <a:off x="2900632" y="4162926"/>
            <a:ext cx="764953" cy="276999"/>
          </a:xfrm>
          <a:prstGeom prst="rect">
            <a:avLst/>
          </a:prstGeom>
          <a:noFill/>
        </p:spPr>
        <p:txBody>
          <a:bodyPr wrap="none" rtlCol="0">
            <a:spAutoFit/>
          </a:bodyPr>
          <a:lstStyle/>
          <a:p>
            <a:r>
              <a:rPr kumimoji="1" lang="en-US" altLang="ja-JP" sz="1200" dirty="0" smtClean="0">
                <a:latin typeface="Calibri" charset="0"/>
                <a:ea typeface="Calibri" charset="0"/>
                <a:cs typeface="Calibri" charset="0"/>
              </a:rPr>
              <a:t>Sensor S</a:t>
            </a:r>
            <a:r>
              <a:rPr kumimoji="1" lang="en-US" altLang="ja-JP" sz="1200" baseline="-25000" dirty="0" smtClean="0">
                <a:latin typeface="Calibri" charset="0"/>
                <a:ea typeface="Calibri" charset="0"/>
                <a:cs typeface="Calibri" charset="0"/>
              </a:rPr>
              <a:t>3</a:t>
            </a:r>
            <a:endParaRPr kumimoji="1" lang="en-US" altLang="ja-JP" sz="1200" baseline="-25000" dirty="0" smtClean="0">
              <a:latin typeface="Calibri" charset="0"/>
              <a:ea typeface="Calibri" charset="0"/>
              <a:cs typeface="Calibri" charset="0"/>
            </a:endParaRPr>
          </a:p>
        </p:txBody>
      </p:sp>
      <p:sp>
        <p:nvSpPr>
          <p:cNvPr id="43" name="正方形/長方形 42"/>
          <p:cNvSpPr/>
          <p:nvPr/>
        </p:nvSpPr>
        <p:spPr>
          <a:xfrm>
            <a:off x="2953839" y="4848286"/>
            <a:ext cx="609600" cy="4709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latin typeface="Calibri" charset="0"/>
              <a:ea typeface="Calibri" charset="0"/>
              <a:cs typeface="Calibri" charset="0"/>
            </a:endParaRPr>
          </a:p>
        </p:txBody>
      </p:sp>
      <p:sp>
        <p:nvSpPr>
          <p:cNvPr id="44" name="テキスト ボックス 43"/>
          <p:cNvSpPr txBox="1"/>
          <p:nvPr/>
        </p:nvSpPr>
        <p:spPr>
          <a:xfrm>
            <a:off x="2901970" y="4829685"/>
            <a:ext cx="764953" cy="276999"/>
          </a:xfrm>
          <a:prstGeom prst="rect">
            <a:avLst/>
          </a:prstGeom>
          <a:noFill/>
        </p:spPr>
        <p:txBody>
          <a:bodyPr wrap="none" rtlCol="0">
            <a:spAutoFit/>
          </a:bodyPr>
          <a:lstStyle/>
          <a:p>
            <a:r>
              <a:rPr kumimoji="1" lang="en-US" altLang="ja-JP" sz="1200" dirty="0" smtClean="0">
                <a:latin typeface="Calibri" charset="0"/>
                <a:ea typeface="Calibri" charset="0"/>
                <a:cs typeface="Calibri" charset="0"/>
              </a:rPr>
              <a:t>Sensor S</a:t>
            </a:r>
            <a:r>
              <a:rPr kumimoji="1" lang="en-US" altLang="ja-JP" sz="1200" baseline="-25000" dirty="0" smtClean="0">
                <a:latin typeface="Calibri" charset="0"/>
                <a:ea typeface="Calibri" charset="0"/>
                <a:cs typeface="Calibri" charset="0"/>
              </a:rPr>
              <a:t>4</a:t>
            </a:r>
            <a:endParaRPr kumimoji="1" lang="en-US" altLang="ja-JP" sz="1200" baseline="-25000" dirty="0" smtClean="0">
              <a:latin typeface="Calibri" charset="0"/>
              <a:ea typeface="Calibri" charset="0"/>
              <a:cs typeface="Calibri" charset="0"/>
            </a:endParaRPr>
          </a:p>
        </p:txBody>
      </p:sp>
      <p:sp>
        <p:nvSpPr>
          <p:cNvPr id="45" name="正方形/長方形 44"/>
          <p:cNvSpPr/>
          <p:nvPr/>
        </p:nvSpPr>
        <p:spPr>
          <a:xfrm>
            <a:off x="3138002" y="4413789"/>
            <a:ext cx="211138" cy="1631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latin typeface="Calibri" charset="0"/>
              <a:ea typeface="Calibri" charset="0"/>
              <a:cs typeface="Calibri" charset="0"/>
            </a:endParaRPr>
          </a:p>
        </p:txBody>
      </p:sp>
      <p:sp>
        <p:nvSpPr>
          <p:cNvPr id="46" name="正方形/長方形 45"/>
          <p:cNvSpPr/>
          <p:nvPr/>
        </p:nvSpPr>
        <p:spPr>
          <a:xfrm>
            <a:off x="3138002" y="5082117"/>
            <a:ext cx="211138" cy="1631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latin typeface="Calibri" charset="0"/>
              <a:ea typeface="Calibri" charset="0"/>
              <a:cs typeface="Calibri" charset="0"/>
            </a:endParaRPr>
          </a:p>
        </p:txBody>
      </p:sp>
      <p:sp>
        <p:nvSpPr>
          <p:cNvPr id="47" name="角丸四角形 46"/>
          <p:cNvSpPr/>
          <p:nvPr/>
        </p:nvSpPr>
        <p:spPr>
          <a:xfrm>
            <a:off x="3453017" y="1981286"/>
            <a:ext cx="923627" cy="15659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Calibri" charset="0"/>
              <a:ea typeface="Calibri" charset="0"/>
              <a:cs typeface="Calibri" charset="0"/>
            </a:endParaRPr>
          </a:p>
        </p:txBody>
      </p:sp>
      <p:sp>
        <p:nvSpPr>
          <p:cNvPr id="48" name="テキスト ボックス 47"/>
          <p:cNvSpPr txBox="1"/>
          <p:nvPr/>
        </p:nvSpPr>
        <p:spPr>
          <a:xfrm>
            <a:off x="3442611" y="1708117"/>
            <a:ext cx="693651" cy="276999"/>
          </a:xfrm>
          <a:prstGeom prst="rect">
            <a:avLst/>
          </a:prstGeom>
          <a:noFill/>
        </p:spPr>
        <p:txBody>
          <a:bodyPr wrap="none" rtlCol="0">
            <a:spAutoFit/>
          </a:bodyPr>
          <a:lstStyle/>
          <a:p>
            <a:r>
              <a:rPr kumimoji="1" lang="en-US" altLang="ja-JP" sz="1200" dirty="0" smtClean="0">
                <a:latin typeface="Calibri" charset="0"/>
                <a:ea typeface="Calibri" charset="0"/>
                <a:cs typeface="Calibri" charset="0"/>
              </a:rPr>
              <a:t>Farm  </a:t>
            </a:r>
            <a:r>
              <a:rPr kumimoji="1" lang="en-US" altLang="ja-JP" sz="1200" dirty="0" smtClean="0">
                <a:latin typeface="Calibri" charset="0"/>
                <a:ea typeface="Calibri" charset="0"/>
                <a:cs typeface="Calibri" charset="0"/>
              </a:rPr>
              <a:t>F</a:t>
            </a:r>
            <a:r>
              <a:rPr kumimoji="1" lang="en-US" altLang="ja-JP" sz="1200" baseline="-25000" dirty="0" smtClean="0">
                <a:latin typeface="Calibri" charset="0"/>
                <a:ea typeface="Calibri" charset="0"/>
                <a:cs typeface="Calibri" charset="0"/>
              </a:rPr>
              <a:t>1</a:t>
            </a:r>
          </a:p>
        </p:txBody>
      </p:sp>
      <p:sp>
        <p:nvSpPr>
          <p:cNvPr id="49" name="テキスト ボックス 48"/>
          <p:cNvSpPr txBox="1"/>
          <p:nvPr/>
        </p:nvSpPr>
        <p:spPr>
          <a:xfrm>
            <a:off x="4495310" y="1708116"/>
            <a:ext cx="693651" cy="276999"/>
          </a:xfrm>
          <a:prstGeom prst="rect">
            <a:avLst/>
          </a:prstGeom>
          <a:noFill/>
        </p:spPr>
        <p:txBody>
          <a:bodyPr wrap="none" rtlCol="0">
            <a:spAutoFit/>
          </a:bodyPr>
          <a:lstStyle/>
          <a:p>
            <a:r>
              <a:rPr kumimoji="1" lang="en-US" altLang="ja-JP" sz="1200" dirty="0" smtClean="0">
                <a:latin typeface="Calibri" charset="0"/>
                <a:ea typeface="Calibri" charset="0"/>
                <a:cs typeface="Calibri" charset="0"/>
              </a:rPr>
              <a:t>Farm  </a:t>
            </a:r>
            <a:r>
              <a:rPr kumimoji="1" lang="en-US" altLang="ja-JP" sz="1200" dirty="0" smtClean="0">
                <a:latin typeface="Calibri" charset="0"/>
                <a:ea typeface="Calibri" charset="0"/>
                <a:cs typeface="Calibri" charset="0"/>
              </a:rPr>
              <a:t>F</a:t>
            </a:r>
            <a:r>
              <a:rPr kumimoji="1" lang="en-US" altLang="ja-JP" sz="1200" baseline="-25000" dirty="0" smtClean="0">
                <a:latin typeface="Calibri" charset="0"/>
                <a:ea typeface="Calibri" charset="0"/>
                <a:cs typeface="Calibri" charset="0"/>
              </a:rPr>
              <a:t>2</a:t>
            </a:r>
          </a:p>
        </p:txBody>
      </p:sp>
      <p:sp>
        <p:nvSpPr>
          <p:cNvPr id="50" name="角丸四角形 49"/>
          <p:cNvSpPr/>
          <p:nvPr/>
        </p:nvSpPr>
        <p:spPr>
          <a:xfrm>
            <a:off x="4495310" y="1981286"/>
            <a:ext cx="923627" cy="15659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Calibri" charset="0"/>
              <a:ea typeface="Calibri" charset="0"/>
              <a:cs typeface="Calibri" charset="0"/>
            </a:endParaRPr>
          </a:p>
        </p:txBody>
      </p:sp>
      <p:sp>
        <p:nvSpPr>
          <p:cNvPr id="51" name="正方形/長方形 50"/>
          <p:cNvSpPr/>
          <p:nvPr/>
        </p:nvSpPr>
        <p:spPr>
          <a:xfrm>
            <a:off x="3603904" y="2289063"/>
            <a:ext cx="609600" cy="4181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latin typeface="Calibri" charset="0"/>
              <a:ea typeface="Calibri" charset="0"/>
              <a:cs typeface="Calibri" charset="0"/>
            </a:endParaRPr>
          </a:p>
        </p:txBody>
      </p:sp>
      <p:sp>
        <p:nvSpPr>
          <p:cNvPr id="52" name="テキスト ボックス 51"/>
          <p:cNvSpPr txBox="1"/>
          <p:nvPr/>
        </p:nvSpPr>
        <p:spPr>
          <a:xfrm>
            <a:off x="3455093" y="2000217"/>
            <a:ext cx="783548" cy="276999"/>
          </a:xfrm>
          <a:prstGeom prst="rect">
            <a:avLst/>
          </a:prstGeom>
          <a:noFill/>
        </p:spPr>
        <p:txBody>
          <a:bodyPr wrap="none" rtlCol="0">
            <a:spAutoFit/>
          </a:bodyPr>
          <a:lstStyle/>
          <a:p>
            <a:r>
              <a:rPr kumimoji="1" lang="en-US" altLang="ja-JP" sz="1200" dirty="0" smtClean="0">
                <a:latin typeface="Calibri" charset="0"/>
                <a:ea typeface="Calibri" charset="0"/>
                <a:cs typeface="Calibri" charset="0"/>
              </a:rPr>
              <a:t>Device D</a:t>
            </a:r>
            <a:r>
              <a:rPr kumimoji="1" lang="en-US" altLang="ja-JP" sz="1200" baseline="-25000" dirty="0" smtClean="0">
                <a:latin typeface="Calibri" charset="0"/>
                <a:ea typeface="Calibri" charset="0"/>
                <a:cs typeface="Calibri" charset="0"/>
              </a:rPr>
              <a:t>1</a:t>
            </a:r>
            <a:endParaRPr kumimoji="1" lang="en-US" altLang="ja-JP" sz="1200" baseline="-25000" dirty="0" smtClean="0">
              <a:latin typeface="Calibri" charset="0"/>
              <a:ea typeface="Calibri" charset="0"/>
              <a:cs typeface="Calibri" charset="0"/>
            </a:endParaRPr>
          </a:p>
        </p:txBody>
      </p:sp>
      <p:sp>
        <p:nvSpPr>
          <p:cNvPr id="57" name="テキスト ボックス 56"/>
          <p:cNvSpPr txBox="1"/>
          <p:nvPr/>
        </p:nvSpPr>
        <p:spPr>
          <a:xfrm>
            <a:off x="4478612" y="1997864"/>
            <a:ext cx="783548" cy="276999"/>
          </a:xfrm>
          <a:prstGeom prst="rect">
            <a:avLst/>
          </a:prstGeom>
          <a:noFill/>
        </p:spPr>
        <p:txBody>
          <a:bodyPr wrap="none" rtlCol="0">
            <a:spAutoFit/>
          </a:bodyPr>
          <a:lstStyle/>
          <a:p>
            <a:r>
              <a:rPr kumimoji="1" lang="en-US" altLang="ja-JP" sz="1200" dirty="0" smtClean="0">
                <a:latin typeface="Calibri" charset="0"/>
                <a:ea typeface="Calibri" charset="0"/>
                <a:cs typeface="Calibri" charset="0"/>
              </a:rPr>
              <a:t>Device D</a:t>
            </a:r>
            <a:r>
              <a:rPr lang="en-US" altLang="ja-JP" sz="1200" baseline="-25000" dirty="0" smtClean="0">
                <a:latin typeface="Calibri" charset="0"/>
                <a:ea typeface="Calibri" charset="0"/>
                <a:cs typeface="Calibri" charset="0"/>
              </a:rPr>
              <a:t>2</a:t>
            </a:r>
            <a:endParaRPr kumimoji="1" lang="en-US" altLang="ja-JP" sz="1200" baseline="-25000" dirty="0" smtClean="0">
              <a:latin typeface="Calibri" charset="0"/>
              <a:ea typeface="Calibri" charset="0"/>
              <a:cs typeface="Calibri" charset="0"/>
            </a:endParaRPr>
          </a:p>
        </p:txBody>
      </p:sp>
      <p:sp>
        <p:nvSpPr>
          <p:cNvPr id="62" name="テキスト ボックス 61"/>
          <p:cNvSpPr txBox="1"/>
          <p:nvPr/>
        </p:nvSpPr>
        <p:spPr>
          <a:xfrm>
            <a:off x="4478612" y="2667723"/>
            <a:ext cx="783548" cy="276999"/>
          </a:xfrm>
          <a:prstGeom prst="rect">
            <a:avLst/>
          </a:prstGeom>
          <a:noFill/>
        </p:spPr>
        <p:txBody>
          <a:bodyPr wrap="none" rtlCol="0">
            <a:spAutoFit/>
          </a:bodyPr>
          <a:lstStyle/>
          <a:p>
            <a:r>
              <a:rPr kumimoji="1" lang="en-US" altLang="ja-JP" sz="1200" dirty="0" smtClean="0">
                <a:latin typeface="Calibri" charset="0"/>
                <a:ea typeface="Calibri" charset="0"/>
                <a:cs typeface="Calibri" charset="0"/>
              </a:rPr>
              <a:t>Device D</a:t>
            </a:r>
            <a:r>
              <a:rPr kumimoji="1" lang="en-US" altLang="ja-JP" sz="1200" baseline="-25000" dirty="0" smtClean="0">
                <a:latin typeface="Calibri" charset="0"/>
                <a:ea typeface="Calibri" charset="0"/>
                <a:cs typeface="Calibri" charset="0"/>
              </a:rPr>
              <a:t>3</a:t>
            </a:r>
            <a:endParaRPr kumimoji="1" lang="en-US" altLang="ja-JP" sz="1200" baseline="-25000" dirty="0" smtClean="0">
              <a:latin typeface="Calibri" charset="0"/>
              <a:ea typeface="Calibri" charset="0"/>
              <a:cs typeface="Calibri" charset="0"/>
            </a:endParaRPr>
          </a:p>
        </p:txBody>
      </p:sp>
      <p:sp>
        <p:nvSpPr>
          <p:cNvPr id="63" name="正方形/長方形 62"/>
          <p:cNvSpPr/>
          <p:nvPr/>
        </p:nvSpPr>
        <p:spPr>
          <a:xfrm>
            <a:off x="4606613" y="2246134"/>
            <a:ext cx="609600" cy="4489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latin typeface="Calibri" charset="0"/>
              <a:ea typeface="Calibri" charset="0"/>
              <a:cs typeface="Calibri" charset="0"/>
            </a:endParaRPr>
          </a:p>
        </p:txBody>
      </p:sp>
      <p:sp>
        <p:nvSpPr>
          <p:cNvPr id="65" name="正方形/長方形 64"/>
          <p:cNvSpPr/>
          <p:nvPr/>
        </p:nvSpPr>
        <p:spPr>
          <a:xfrm>
            <a:off x="4606613" y="2915208"/>
            <a:ext cx="609600" cy="4709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latin typeface="Calibri" charset="0"/>
              <a:ea typeface="Calibri" charset="0"/>
              <a:cs typeface="Calibri" charset="0"/>
            </a:endParaRPr>
          </a:p>
        </p:txBody>
      </p:sp>
      <p:cxnSp>
        <p:nvCxnSpPr>
          <p:cNvPr id="70" name="直線矢印コネクタ 69"/>
          <p:cNvCxnSpPr/>
          <p:nvPr/>
        </p:nvCxnSpPr>
        <p:spPr>
          <a:xfrm flipV="1">
            <a:off x="2419854" y="2935268"/>
            <a:ext cx="1236153" cy="185474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a:stCxn id="41" idx="3"/>
            <a:endCxn id="63" idx="1"/>
          </p:cNvCxnSpPr>
          <p:nvPr/>
        </p:nvCxnSpPr>
        <p:spPr>
          <a:xfrm flipV="1">
            <a:off x="3563439" y="2470608"/>
            <a:ext cx="1043174" cy="194522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a:stCxn id="43" idx="3"/>
            <a:endCxn id="65" idx="1"/>
          </p:cNvCxnSpPr>
          <p:nvPr/>
        </p:nvCxnSpPr>
        <p:spPr>
          <a:xfrm flipV="1">
            <a:off x="3563439" y="3150669"/>
            <a:ext cx="1043174" cy="1933078"/>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正方形/長方形 79"/>
          <p:cNvSpPr/>
          <p:nvPr/>
        </p:nvSpPr>
        <p:spPr>
          <a:xfrm>
            <a:off x="7609487" y="2214465"/>
            <a:ext cx="644934" cy="5122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latin typeface="Calibri" charset="0"/>
              <a:ea typeface="Calibri" charset="0"/>
              <a:cs typeface="Calibri" charset="0"/>
            </a:endParaRPr>
          </a:p>
        </p:txBody>
      </p:sp>
      <p:sp>
        <p:nvSpPr>
          <p:cNvPr id="81" name="テキスト ボックス 80"/>
          <p:cNvSpPr txBox="1"/>
          <p:nvPr/>
        </p:nvSpPr>
        <p:spPr>
          <a:xfrm>
            <a:off x="7564543" y="1930553"/>
            <a:ext cx="770339" cy="276999"/>
          </a:xfrm>
          <a:prstGeom prst="rect">
            <a:avLst/>
          </a:prstGeom>
          <a:noFill/>
        </p:spPr>
        <p:txBody>
          <a:bodyPr wrap="none" rtlCol="0">
            <a:spAutoFit/>
          </a:bodyPr>
          <a:lstStyle/>
          <a:p>
            <a:r>
              <a:rPr kumimoji="1" lang="en-US" altLang="ja-JP" sz="1200" smtClean="0">
                <a:latin typeface="Calibri" charset="0"/>
                <a:ea typeface="Calibri" charset="0"/>
                <a:cs typeface="Calibri" charset="0"/>
              </a:rPr>
              <a:t>Recipe </a:t>
            </a:r>
            <a:r>
              <a:rPr kumimoji="1" lang="en-US" altLang="ja-JP" sz="1200" dirty="0" smtClean="0">
                <a:latin typeface="Calibri" charset="0"/>
                <a:ea typeface="Calibri" charset="0"/>
                <a:cs typeface="Calibri" charset="0"/>
              </a:rPr>
              <a:t>R</a:t>
            </a:r>
            <a:r>
              <a:rPr kumimoji="1" lang="en-US" altLang="ja-JP" sz="1200" baseline="-25000" dirty="0" smtClean="0">
                <a:latin typeface="Calibri" charset="0"/>
                <a:ea typeface="Calibri" charset="0"/>
                <a:cs typeface="Calibri" charset="0"/>
              </a:rPr>
              <a:t>1</a:t>
            </a:r>
          </a:p>
        </p:txBody>
      </p:sp>
      <p:grpSp>
        <p:nvGrpSpPr>
          <p:cNvPr id="82" name="図形グループ 81"/>
          <p:cNvGrpSpPr/>
          <p:nvPr/>
        </p:nvGrpSpPr>
        <p:grpSpPr>
          <a:xfrm>
            <a:off x="9483548" y="3062280"/>
            <a:ext cx="292100" cy="647700"/>
            <a:chOff x="5181600" y="3937000"/>
            <a:chExt cx="292100" cy="647700"/>
          </a:xfrm>
        </p:grpSpPr>
        <p:sp>
          <p:nvSpPr>
            <p:cNvPr id="83" name="円/楕円 82"/>
            <p:cNvSpPr/>
            <p:nvPr/>
          </p:nvSpPr>
          <p:spPr>
            <a:xfrm>
              <a:off x="5181600" y="3937000"/>
              <a:ext cx="292100" cy="2921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latin typeface="Calibri" charset="0"/>
                <a:ea typeface="Calibri" charset="0"/>
                <a:cs typeface="Calibri" charset="0"/>
              </a:endParaRPr>
            </a:p>
          </p:txBody>
        </p:sp>
        <p:cxnSp>
          <p:nvCxnSpPr>
            <p:cNvPr id="84" name="直線コネクタ 83"/>
            <p:cNvCxnSpPr/>
            <p:nvPr/>
          </p:nvCxnSpPr>
          <p:spPr>
            <a:xfrm>
              <a:off x="5327650" y="4229100"/>
              <a:ext cx="0" cy="24130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a:off x="5327650" y="4470400"/>
              <a:ext cx="117475" cy="11430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H="1">
              <a:off x="5210175" y="4470400"/>
              <a:ext cx="117475" cy="11430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a:off x="5327650" y="4292600"/>
              <a:ext cx="117475" cy="11430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flipH="1">
              <a:off x="5210175" y="4292600"/>
              <a:ext cx="117475" cy="11430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89" name="テキスト ボックス 88"/>
          <p:cNvSpPr txBox="1"/>
          <p:nvPr/>
        </p:nvSpPr>
        <p:spPr>
          <a:xfrm>
            <a:off x="9224969" y="2600615"/>
            <a:ext cx="878959" cy="461665"/>
          </a:xfrm>
          <a:prstGeom prst="rect">
            <a:avLst/>
          </a:prstGeom>
          <a:noFill/>
        </p:spPr>
        <p:txBody>
          <a:bodyPr wrap="none" rtlCol="0">
            <a:spAutoFit/>
          </a:bodyPr>
          <a:lstStyle/>
          <a:p>
            <a:r>
              <a:rPr kumimoji="1" lang="en-US" altLang="ja-JP" sz="1200" dirty="0" smtClean="0">
                <a:latin typeface="Calibri" charset="0"/>
                <a:ea typeface="Calibri" charset="0"/>
                <a:cs typeface="Calibri" charset="0"/>
              </a:rPr>
              <a:t>Restaurant</a:t>
            </a:r>
            <a:endParaRPr kumimoji="1" lang="en-US" altLang="ja-JP" sz="1200" dirty="0" smtClean="0">
              <a:latin typeface="Calibri" charset="0"/>
              <a:ea typeface="Calibri" charset="0"/>
              <a:cs typeface="Calibri" charset="0"/>
            </a:endParaRPr>
          </a:p>
          <a:p>
            <a:r>
              <a:rPr lang="en-US" altLang="ja-JP" sz="1200" dirty="0" smtClean="0">
                <a:latin typeface="Calibri" charset="0"/>
                <a:ea typeface="Calibri" charset="0"/>
                <a:cs typeface="Calibri" charset="0"/>
              </a:rPr>
              <a:t>Owner</a:t>
            </a:r>
            <a:r>
              <a:rPr kumimoji="1" lang="en-US" altLang="ja-JP" sz="1200" dirty="0" smtClean="0">
                <a:latin typeface="Calibri" charset="0"/>
                <a:ea typeface="Calibri" charset="0"/>
                <a:cs typeface="Calibri" charset="0"/>
              </a:rPr>
              <a:t> </a:t>
            </a:r>
            <a:r>
              <a:rPr kumimoji="1" lang="en-US" altLang="ja-JP" sz="1200" dirty="0" smtClean="0">
                <a:latin typeface="Calibri" charset="0"/>
                <a:ea typeface="Calibri" charset="0"/>
                <a:cs typeface="Calibri" charset="0"/>
              </a:rPr>
              <a:t>RO</a:t>
            </a:r>
            <a:r>
              <a:rPr kumimoji="1" lang="en-US" altLang="ja-JP" sz="1200" baseline="-25000" dirty="0" smtClean="0">
                <a:latin typeface="Calibri" charset="0"/>
                <a:ea typeface="Calibri" charset="0"/>
                <a:cs typeface="Calibri" charset="0"/>
              </a:rPr>
              <a:t>1</a:t>
            </a:r>
            <a:endParaRPr kumimoji="1" lang="ja-JP" altLang="en-US" sz="1200" baseline="-25000" dirty="0">
              <a:latin typeface="Calibri" charset="0"/>
              <a:ea typeface="Calibri" charset="0"/>
              <a:cs typeface="Calibri" charset="0"/>
            </a:endParaRPr>
          </a:p>
        </p:txBody>
      </p:sp>
      <p:sp>
        <p:nvSpPr>
          <p:cNvPr id="56" name="正方形/長方形 55"/>
          <p:cNvSpPr/>
          <p:nvPr/>
        </p:nvSpPr>
        <p:spPr>
          <a:xfrm>
            <a:off x="3803815" y="2969257"/>
            <a:ext cx="211138" cy="1631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latin typeface="Calibri" charset="0"/>
              <a:ea typeface="Calibri" charset="0"/>
              <a:cs typeface="Calibri" charset="0"/>
            </a:endParaRPr>
          </a:p>
        </p:txBody>
      </p:sp>
      <p:sp>
        <p:nvSpPr>
          <p:cNvPr id="58" name="テキスト ボックス 57"/>
          <p:cNvSpPr txBox="1"/>
          <p:nvPr/>
        </p:nvSpPr>
        <p:spPr>
          <a:xfrm>
            <a:off x="3544447" y="3073807"/>
            <a:ext cx="764953" cy="276999"/>
          </a:xfrm>
          <a:prstGeom prst="rect">
            <a:avLst/>
          </a:prstGeom>
          <a:noFill/>
        </p:spPr>
        <p:txBody>
          <a:bodyPr wrap="none" rtlCol="0">
            <a:spAutoFit/>
          </a:bodyPr>
          <a:lstStyle/>
          <a:p>
            <a:r>
              <a:rPr kumimoji="1" lang="en-US" altLang="ja-JP" sz="1200" smtClean="0">
                <a:latin typeface="Calibri" charset="0"/>
                <a:ea typeface="Calibri" charset="0"/>
                <a:cs typeface="Calibri" charset="0"/>
              </a:rPr>
              <a:t>Sensor S</a:t>
            </a:r>
            <a:r>
              <a:rPr kumimoji="1" lang="en-US" altLang="ja-JP" sz="1200" baseline="-25000" smtClean="0">
                <a:latin typeface="Calibri" charset="0"/>
                <a:ea typeface="Calibri" charset="0"/>
                <a:cs typeface="Calibri" charset="0"/>
              </a:rPr>
              <a:t>2</a:t>
            </a:r>
            <a:endParaRPr kumimoji="1" lang="en-US" altLang="ja-JP" sz="1200" baseline="-25000" dirty="0" smtClean="0">
              <a:latin typeface="Calibri" charset="0"/>
              <a:ea typeface="Calibri" charset="0"/>
              <a:cs typeface="Calibri" charset="0"/>
            </a:endParaRPr>
          </a:p>
        </p:txBody>
      </p:sp>
      <p:grpSp>
        <p:nvGrpSpPr>
          <p:cNvPr id="59" name="図形グループ 58"/>
          <p:cNvGrpSpPr/>
          <p:nvPr/>
        </p:nvGrpSpPr>
        <p:grpSpPr>
          <a:xfrm rot="-2700000">
            <a:off x="3686523" y="2781240"/>
            <a:ext cx="445723" cy="445723"/>
            <a:chOff x="4742656" y="4758033"/>
            <a:chExt cx="1100138" cy="1100138"/>
          </a:xfrm>
        </p:grpSpPr>
        <p:sp>
          <p:nvSpPr>
            <p:cNvPr id="60" name="円弧 59"/>
            <p:cNvSpPr/>
            <p:nvPr/>
          </p:nvSpPr>
          <p:spPr>
            <a:xfrm>
              <a:off x="5010150" y="5025527"/>
              <a:ext cx="565150" cy="565150"/>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Calibri" charset="0"/>
                <a:ea typeface="Calibri" charset="0"/>
                <a:cs typeface="Calibri" charset="0"/>
              </a:endParaRPr>
            </a:p>
          </p:txBody>
        </p:sp>
        <p:sp>
          <p:nvSpPr>
            <p:cNvPr id="61" name="円弧 60"/>
            <p:cNvSpPr/>
            <p:nvPr/>
          </p:nvSpPr>
          <p:spPr>
            <a:xfrm>
              <a:off x="4879975" y="4895352"/>
              <a:ext cx="825500" cy="825500"/>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Calibri" charset="0"/>
                <a:ea typeface="Calibri" charset="0"/>
                <a:cs typeface="Calibri" charset="0"/>
              </a:endParaRPr>
            </a:p>
          </p:txBody>
        </p:sp>
        <p:sp>
          <p:nvSpPr>
            <p:cNvPr id="64" name="円弧 63"/>
            <p:cNvSpPr/>
            <p:nvPr/>
          </p:nvSpPr>
          <p:spPr>
            <a:xfrm>
              <a:off x="4742656" y="4758033"/>
              <a:ext cx="1100138" cy="1100138"/>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Calibri" charset="0"/>
                <a:ea typeface="Calibri" charset="0"/>
                <a:cs typeface="Calibri" charset="0"/>
              </a:endParaRPr>
            </a:p>
          </p:txBody>
        </p:sp>
      </p:grpSp>
      <p:sp>
        <p:nvSpPr>
          <p:cNvPr id="66" name="テキスト ボックス 65"/>
          <p:cNvSpPr txBox="1"/>
          <p:nvPr/>
        </p:nvSpPr>
        <p:spPr>
          <a:xfrm>
            <a:off x="4550051" y="2235749"/>
            <a:ext cx="764953" cy="276999"/>
          </a:xfrm>
          <a:prstGeom prst="rect">
            <a:avLst/>
          </a:prstGeom>
          <a:noFill/>
        </p:spPr>
        <p:txBody>
          <a:bodyPr wrap="none" rtlCol="0">
            <a:spAutoFit/>
          </a:bodyPr>
          <a:lstStyle/>
          <a:p>
            <a:r>
              <a:rPr kumimoji="1" lang="en-US" altLang="ja-JP" sz="1200" dirty="0" smtClean="0">
                <a:latin typeface="Calibri" charset="0"/>
                <a:ea typeface="Calibri" charset="0"/>
                <a:cs typeface="Calibri" charset="0"/>
              </a:rPr>
              <a:t>Sensor S</a:t>
            </a:r>
            <a:r>
              <a:rPr kumimoji="1" lang="en-US" altLang="ja-JP" sz="1200" baseline="-25000" dirty="0" smtClean="0">
                <a:latin typeface="Calibri" charset="0"/>
                <a:ea typeface="Calibri" charset="0"/>
                <a:cs typeface="Calibri" charset="0"/>
              </a:rPr>
              <a:t>3</a:t>
            </a:r>
            <a:endParaRPr kumimoji="1" lang="en-US" altLang="ja-JP" sz="1200" baseline="-25000" dirty="0" smtClean="0">
              <a:latin typeface="Calibri" charset="0"/>
              <a:ea typeface="Calibri" charset="0"/>
              <a:cs typeface="Calibri" charset="0"/>
            </a:endParaRPr>
          </a:p>
        </p:txBody>
      </p:sp>
      <p:sp>
        <p:nvSpPr>
          <p:cNvPr id="67" name="テキスト ボックス 66"/>
          <p:cNvSpPr txBox="1"/>
          <p:nvPr/>
        </p:nvSpPr>
        <p:spPr>
          <a:xfrm>
            <a:off x="4551389" y="2915208"/>
            <a:ext cx="764953" cy="276999"/>
          </a:xfrm>
          <a:prstGeom prst="rect">
            <a:avLst/>
          </a:prstGeom>
          <a:noFill/>
        </p:spPr>
        <p:txBody>
          <a:bodyPr wrap="none" rtlCol="0">
            <a:spAutoFit/>
          </a:bodyPr>
          <a:lstStyle/>
          <a:p>
            <a:r>
              <a:rPr kumimoji="1" lang="en-US" altLang="ja-JP" sz="1200" dirty="0" smtClean="0">
                <a:latin typeface="Calibri" charset="0"/>
                <a:ea typeface="Calibri" charset="0"/>
                <a:cs typeface="Calibri" charset="0"/>
              </a:rPr>
              <a:t>Sensor S</a:t>
            </a:r>
            <a:r>
              <a:rPr kumimoji="1" lang="en-US" altLang="ja-JP" sz="1200" baseline="-25000" dirty="0" smtClean="0">
                <a:latin typeface="Calibri" charset="0"/>
                <a:ea typeface="Calibri" charset="0"/>
                <a:cs typeface="Calibri" charset="0"/>
              </a:rPr>
              <a:t>4</a:t>
            </a:r>
            <a:endParaRPr kumimoji="1" lang="en-US" altLang="ja-JP" sz="1200" baseline="-25000" dirty="0" smtClean="0">
              <a:latin typeface="Calibri" charset="0"/>
              <a:ea typeface="Calibri" charset="0"/>
              <a:cs typeface="Calibri" charset="0"/>
            </a:endParaRPr>
          </a:p>
        </p:txBody>
      </p:sp>
      <p:sp>
        <p:nvSpPr>
          <p:cNvPr id="68" name="正方形/長方形 67"/>
          <p:cNvSpPr/>
          <p:nvPr/>
        </p:nvSpPr>
        <p:spPr>
          <a:xfrm>
            <a:off x="4787421" y="2486612"/>
            <a:ext cx="211138" cy="1631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latin typeface="Calibri" charset="0"/>
              <a:ea typeface="Calibri" charset="0"/>
              <a:cs typeface="Calibri" charset="0"/>
            </a:endParaRPr>
          </a:p>
        </p:txBody>
      </p:sp>
      <p:sp>
        <p:nvSpPr>
          <p:cNvPr id="69" name="正方形/長方形 68"/>
          <p:cNvSpPr/>
          <p:nvPr/>
        </p:nvSpPr>
        <p:spPr>
          <a:xfrm>
            <a:off x="4787421" y="3167640"/>
            <a:ext cx="211138" cy="1631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latin typeface="Calibri" charset="0"/>
              <a:ea typeface="Calibri" charset="0"/>
              <a:cs typeface="Calibri" charset="0"/>
            </a:endParaRPr>
          </a:p>
        </p:txBody>
      </p:sp>
      <p:sp>
        <p:nvSpPr>
          <p:cNvPr id="6" name="正方形/長方形 5"/>
          <p:cNvSpPr/>
          <p:nvPr/>
        </p:nvSpPr>
        <p:spPr>
          <a:xfrm>
            <a:off x="7217367" y="1719952"/>
            <a:ext cx="1629199" cy="1901509"/>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Calibri" charset="0"/>
              <a:ea typeface="Calibri" charset="0"/>
              <a:cs typeface="Calibri" charset="0"/>
            </a:endParaRPr>
          </a:p>
        </p:txBody>
      </p:sp>
      <p:sp>
        <p:nvSpPr>
          <p:cNvPr id="72" name="テキスト ボックス 71"/>
          <p:cNvSpPr txBox="1"/>
          <p:nvPr/>
        </p:nvSpPr>
        <p:spPr>
          <a:xfrm>
            <a:off x="7134837" y="1425477"/>
            <a:ext cx="854529" cy="276999"/>
          </a:xfrm>
          <a:prstGeom prst="rect">
            <a:avLst/>
          </a:prstGeom>
          <a:noFill/>
        </p:spPr>
        <p:txBody>
          <a:bodyPr wrap="none" rtlCol="0">
            <a:spAutoFit/>
          </a:bodyPr>
          <a:lstStyle/>
          <a:p>
            <a:r>
              <a:rPr kumimoji="1" lang="en-US" altLang="ja-JP" sz="1200" dirty="0" smtClean="0">
                <a:latin typeface="Calibri" charset="0"/>
                <a:ea typeface="Calibri" charset="0"/>
                <a:cs typeface="Calibri" charset="0"/>
              </a:rPr>
              <a:t>RO</a:t>
            </a:r>
            <a:r>
              <a:rPr kumimoji="1" lang="en-US" altLang="ja-JP" sz="1200" baseline="-25000" dirty="0" smtClean="0">
                <a:latin typeface="Calibri" charset="0"/>
                <a:ea typeface="Calibri" charset="0"/>
                <a:cs typeface="Calibri" charset="0"/>
              </a:rPr>
              <a:t>1</a:t>
            </a:r>
            <a:r>
              <a:rPr lang="en-US" altLang="ja-JP" sz="1200" dirty="0" smtClean="0">
                <a:latin typeface="Calibri" charset="0"/>
                <a:ea typeface="Calibri" charset="0"/>
                <a:cs typeface="Calibri" charset="0"/>
              </a:rPr>
              <a:t>’s View</a:t>
            </a:r>
            <a:endParaRPr kumimoji="1" lang="ja-JP" altLang="en-US" sz="1200" baseline="-25000" dirty="0">
              <a:latin typeface="Calibri" charset="0"/>
              <a:ea typeface="Calibri" charset="0"/>
              <a:cs typeface="Calibri" charset="0"/>
            </a:endParaRPr>
          </a:p>
        </p:txBody>
      </p:sp>
      <p:sp>
        <p:nvSpPr>
          <p:cNvPr id="73" name="正方形/長方形 72"/>
          <p:cNvSpPr/>
          <p:nvPr/>
        </p:nvSpPr>
        <p:spPr>
          <a:xfrm>
            <a:off x="3397258" y="1718372"/>
            <a:ext cx="3702633" cy="1901509"/>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Calibri" charset="0"/>
              <a:ea typeface="Calibri" charset="0"/>
              <a:cs typeface="Calibri" charset="0"/>
            </a:endParaRPr>
          </a:p>
        </p:txBody>
      </p:sp>
      <p:sp>
        <p:nvSpPr>
          <p:cNvPr id="75" name="テキスト ボックス 74"/>
          <p:cNvSpPr txBox="1"/>
          <p:nvPr/>
        </p:nvSpPr>
        <p:spPr>
          <a:xfrm>
            <a:off x="3354592" y="1438950"/>
            <a:ext cx="841897" cy="276999"/>
          </a:xfrm>
          <a:prstGeom prst="rect">
            <a:avLst/>
          </a:prstGeom>
          <a:noFill/>
        </p:spPr>
        <p:txBody>
          <a:bodyPr wrap="none" rtlCol="0">
            <a:spAutoFit/>
          </a:bodyPr>
          <a:lstStyle/>
          <a:p>
            <a:r>
              <a:rPr kumimoji="1" lang="en-US" altLang="ja-JP" sz="1200" dirty="0" smtClean="0">
                <a:latin typeface="Calibri" charset="0"/>
                <a:ea typeface="Calibri" charset="0"/>
                <a:cs typeface="Calibri" charset="0"/>
              </a:rPr>
              <a:t>FO</a:t>
            </a:r>
            <a:r>
              <a:rPr kumimoji="1" lang="en-US" altLang="ja-JP" sz="1200" baseline="-25000" dirty="0" smtClean="0">
                <a:latin typeface="Calibri" charset="0"/>
                <a:ea typeface="Calibri" charset="0"/>
                <a:cs typeface="Calibri" charset="0"/>
              </a:rPr>
              <a:t>1</a:t>
            </a:r>
            <a:r>
              <a:rPr lang="en-US" altLang="ja-JP" sz="1200" dirty="0" smtClean="0">
                <a:latin typeface="Calibri" charset="0"/>
                <a:ea typeface="Calibri" charset="0"/>
                <a:cs typeface="Calibri" charset="0"/>
              </a:rPr>
              <a:t>’s View</a:t>
            </a:r>
            <a:endParaRPr kumimoji="1" lang="ja-JP" altLang="en-US" sz="1200" baseline="-25000" dirty="0">
              <a:latin typeface="Calibri" charset="0"/>
              <a:ea typeface="Calibri" charset="0"/>
              <a:cs typeface="Calibri" charset="0"/>
            </a:endParaRPr>
          </a:p>
        </p:txBody>
      </p:sp>
      <p:sp>
        <p:nvSpPr>
          <p:cNvPr id="76" name="正方形/長方形 75"/>
          <p:cNvSpPr/>
          <p:nvPr/>
        </p:nvSpPr>
        <p:spPr>
          <a:xfrm>
            <a:off x="1753953" y="3942128"/>
            <a:ext cx="1918938" cy="1433719"/>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Calibri" charset="0"/>
              <a:ea typeface="Calibri" charset="0"/>
              <a:cs typeface="Calibri" charset="0"/>
            </a:endParaRPr>
          </a:p>
        </p:txBody>
      </p:sp>
      <p:sp>
        <p:nvSpPr>
          <p:cNvPr id="7" name="角丸四角形吹き出し 6"/>
          <p:cNvSpPr/>
          <p:nvPr/>
        </p:nvSpPr>
        <p:spPr>
          <a:xfrm>
            <a:off x="4711312" y="3849373"/>
            <a:ext cx="1254882" cy="335870"/>
          </a:xfrm>
          <a:prstGeom prst="wedgeRoundRectCallout">
            <a:avLst>
              <a:gd name="adj1" fmla="val -28726"/>
              <a:gd name="adj2" fmla="val -173633"/>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1200" smtClean="0">
                <a:latin typeface="Calibri" charset="0"/>
                <a:ea typeface="Calibri" charset="0"/>
                <a:cs typeface="Calibri" charset="0"/>
              </a:rPr>
              <a:t>Virtual Device</a:t>
            </a:r>
            <a:endParaRPr kumimoji="1" lang="ja-JP" altLang="en-US" sz="1200" dirty="0">
              <a:latin typeface="Calibri" charset="0"/>
              <a:ea typeface="Calibri" charset="0"/>
              <a:cs typeface="Calibri" charset="0"/>
            </a:endParaRPr>
          </a:p>
        </p:txBody>
      </p:sp>
      <p:sp>
        <p:nvSpPr>
          <p:cNvPr id="77" name="角丸四角形吹き出し 76"/>
          <p:cNvSpPr/>
          <p:nvPr/>
        </p:nvSpPr>
        <p:spPr>
          <a:xfrm>
            <a:off x="4021813" y="4991496"/>
            <a:ext cx="1360277" cy="335870"/>
          </a:xfrm>
          <a:prstGeom prst="wedgeRoundRectCallout">
            <a:avLst>
              <a:gd name="adj1" fmla="val -84064"/>
              <a:gd name="adj2" fmla="val 4085"/>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200" dirty="0" smtClean="0">
                <a:latin typeface="Calibri" charset="0"/>
                <a:ea typeface="Calibri" charset="0"/>
                <a:cs typeface="Calibri" charset="0"/>
              </a:rPr>
              <a:t>Physical Device</a:t>
            </a:r>
            <a:endParaRPr kumimoji="1" lang="ja-JP" altLang="en-US" sz="1200" dirty="0">
              <a:latin typeface="Calibri" charset="0"/>
              <a:ea typeface="Calibri" charset="0"/>
              <a:cs typeface="Calibri" charset="0"/>
            </a:endParaRPr>
          </a:p>
        </p:txBody>
      </p:sp>
      <p:sp>
        <p:nvSpPr>
          <p:cNvPr id="78" name="正方形/長方形 77"/>
          <p:cNvSpPr/>
          <p:nvPr/>
        </p:nvSpPr>
        <p:spPr>
          <a:xfrm>
            <a:off x="6075590" y="2214465"/>
            <a:ext cx="644934" cy="512286"/>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latin typeface="Calibri" charset="0"/>
              <a:ea typeface="Calibri" charset="0"/>
              <a:cs typeface="Calibri" charset="0"/>
            </a:endParaRPr>
          </a:p>
        </p:txBody>
      </p:sp>
      <p:sp>
        <p:nvSpPr>
          <p:cNvPr id="79" name="テキスト ボックス 78"/>
          <p:cNvSpPr txBox="1"/>
          <p:nvPr/>
        </p:nvSpPr>
        <p:spPr>
          <a:xfrm>
            <a:off x="5991476" y="1955991"/>
            <a:ext cx="737318" cy="276999"/>
          </a:xfrm>
          <a:prstGeom prst="rect">
            <a:avLst/>
          </a:prstGeom>
          <a:noFill/>
        </p:spPr>
        <p:txBody>
          <a:bodyPr wrap="none" rtlCol="0">
            <a:spAutoFit/>
          </a:bodyPr>
          <a:lstStyle/>
          <a:p>
            <a:r>
              <a:rPr kumimoji="1" lang="en-US" altLang="ja-JP" sz="1200" dirty="0" smtClean="0">
                <a:latin typeface="Calibri" charset="0"/>
                <a:ea typeface="Calibri" charset="0"/>
                <a:cs typeface="Calibri" charset="0"/>
              </a:rPr>
              <a:t>Order O</a:t>
            </a:r>
            <a:r>
              <a:rPr kumimoji="1" lang="en-US" altLang="ja-JP" sz="1200" baseline="-25000" dirty="0" smtClean="0">
                <a:latin typeface="Calibri" charset="0"/>
                <a:ea typeface="Calibri" charset="0"/>
                <a:cs typeface="Calibri" charset="0"/>
              </a:rPr>
              <a:t>1</a:t>
            </a:r>
            <a:endParaRPr kumimoji="1" lang="en-US" altLang="ja-JP" sz="1200" baseline="-25000" dirty="0" smtClean="0">
              <a:latin typeface="Calibri" charset="0"/>
              <a:ea typeface="Calibri" charset="0"/>
              <a:cs typeface="Calibri" charset="0"/>
            </a:endParaRPr>
          </a:p>
        </p:txBody>
      </p:sp>
      <p:cxnSp>
        <p:nvCxnSpPr>
          <p:cNvPr id="90" name="直線矢印コネクタ 89"/>
          <p:cNvCxnSpPr>
            <a:endCxn id="80" idx="1"/>
          </p:cNvCxnSpPr>
          <p:nvPr/>
        </p:nvCxnSpPr>
        <p:spPr>
          <a:xfrm>
            <a:off x="6720524" y="2470608"/>
            <a:ext cx="888963" cy="0"/>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91" name="角丸四角形吹き出し 90"/>
          <p:cNvSpPr/>
          <p:nvPr/>
        </p:nvSpPr>
        <p:spPr>
          <a:xfrm>
            <a:off x="1004639" y="812035"/>
            <a:ext cx="2041867" cy="1429687"/>
          </a:xfrm>
          <a:prstGeom prst="wedgeRoundRectCallout">
            <a:avLst>
              <a:gd name="adj1" fmla="val 64382"/>
              <a:gd name="adj2" fmla="val 72255"/>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r>
              <a:rPr kumimoji="1" lang="en-US" altLang="ja-JP" sz="1200" dirty="0" smtClean="0">
                <a:latin typeface="Calibri" charset="0"/>
                <a:ea typeface="Calibri" charset="0"/>
                <a:cs typeface="Calibri" charset="0"/>
              </a:rPr>
              <a:t>A Farm Owner creates mapping between physical devices and virtual devices on </a:t>
            </a:r>
            <a:r>
              <a:rPr kumimoji="1" lang="en-US" altLang="ja-JP" sz="1200" dirty="0" err="1" smtClean="0">
                <a:latin typeface="Calibri" charset="0"/>
                <a:ea typeface="Calibri" charset="0"/>
                <a:cs typeface="Calibri" charset="0"/>
              </a:rPr>
              <a:t>EverySense</a:t>
            </a:r>
            <a:r>
              <a:rPr kumimoji="1" lang="en-US" altLang="ja-JP" sz="1200" dirty="0" smtClean="0">
                <a:latin typeface="Calibri" charset="0"/>
                <a:ea typeface="Calibri" charset="0"/>
                <a:cs typeface="Calibri" charset="0"/>
              </a:rPr>
              <a:t> Server. He also creates group of devices, which is called Farm.</a:t>
            </a:r>
          </a:p>
        </p:txBody>
      </p:sp>
      <p:sp>
        <p:nvSpPr>
          <p:cNvPr id="93" name="角丸四角形吹き出し 92"/>
          <p:cNvSpPr/>
          <p:nvPr/>
        </p:nvSpPr>
        <p:spPr>
          <a:xfrm>
            <a:off x="9107158" y="812035"/>
            <a:ext cx="2150137" cy="1686113"/>
          </a:xfrm>
          <a:prstGeom prst="wedgeRoundRectCallout">
            <a:avLst>
              <a:gd name="adj1" fmla="val -83677"/>
              <a:gd name="adj2" fmla="val 39114"/>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en-US" altLang="ja-JP" sz="1200" dirty="0" smtClean="0">
                <a:latin typeface="Calibri" charset="0"/>
                <a:ea typeface="Calibri" charset="0"/>
                <a:cs typeface="Calibri" charset="0"/>
              </a:rPr>
              <a:t>A Restaurant Owner create a Recipe which describes sensor data requirements, e.g. sensor type, sensing interval and so on. If several Farms satisfy the Recipe requirements, an Order correspond to the Recipe is issued to the Farm owner. </a:t>
            </a:r>
            <a:endParaRPr kumimoji="1" lang="ja-JP" altLang="en-US" sz="1200" dirty="0">
              <a:latin typeface="Calibri" charset="0"/>
              <a:ea typeface="Calibri" charset="0"/>
              <a:cs typeface="Calibri" charset="0"/>
            </a:endParaRPr>
          </a:p>
        </p:txBody>
      </p:sp>
    </p:spTree>
    <p:extLst>
      <p:ext uri="{BB962C8B-B14F-4D97-AF65-F5344CB8AC3E}">
        <p14:creationId xmlns:p14="http://schemas.microsoft.com/office/powerpoint/2010/main" val="45201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3197151" y="584200"/>
            <a:ext cx="5840589" cy="3241488"/>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t"/>
          <a:lstStyle/>
          <a:p>
            <a:pPr algn="ctr"/>
            <a:r>
              <a:rPr lang="en-US" altLang="ja-JP" sz="2400" b="1" dirty="0" err="1" smtClean="0">
                <a:solidFill>
                  <a:schemeClr val="accent1"/>
                </a:solidFill>
                <a:latin typeface="Calibri" charset="0"/>
                <a:ea typeface="Calibri" charset="0"/>
                <a:cs typeface="Calibri" charset="0"/>
              </a:rPr>
              <a:t>EverySense</a:t>
            </a:r>
            <a:r>
              <a:rPr lang="en-US" altLang="ja-JP" sz="2400" b="1" dirty="0" smtClean="0">
                <a:solidFill>
                  <a:schemeClr val="accent1"/>
                </a:solidFill>
                <a:latin typeface="Calibri" charset="0"/>
                <a:ea typeface="Calibri" charset="0"/>
                <a:cs typeface="Calibri" charset="0"/>
              </a:rPr>
              <a:t> Server</a:t>
            </a:r>
            <a:endParaRPr kumimoji="1" lang="ja-JP" altLang="en-US" sz="2400" b="1" dirty="0">
              <a:solidFill>
                <a:schemeClr val="accent1"/>
              </a:solidFill>
              <a:latin typeface="Calibri" charset="0"/>
              <a:ea typeface="Calibri" charset="0"/>
              <a:cs typeface="Calibri" charset="0"/>
            </a:endParaRPr>
          </a:p>
        </p:txBody>
      </p:sp>
      <p:grpSp>
        <p:nvGrpSpPr>
          <p:cNvPr id="20" name="図形グループ 19"/>
          <p:cNvGrpSpPr/>
          <p:nvPr/>
        </p:nvGrpSpPr>
        <p:grpSpPr>
          <a:xfrm>
            <a:off x="1963666" y="3076225"/>
            <a:ext cx="292100" cy="647700"/>
            <a:chOff x="5181600" y="3937000"/>
            <a:chExt cx="292100" cy="647700"/>
          </a:xfrm>
        </p:grpSpPr>
        <p:sp>
          <p:nvSpPr>
            <p:cNvPr id="2" name="円/楕円 1"/>
            <p:cNvSpPr/>
            <p:nvPr/>
          </p:nvSpPr>
          <p:spPr>
            <a:xfrm>
              <a:off x="5181600" y="3937000"/>
              <a:ext cx="292100" cy="292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Calibri" charset="0"/>
                <a:ea typeface="Calibri" charset="0"/>
                <a:cs typeface="Calibri" charset="0"/>
              </a:endParaRPr>
            </a:p>
          </p:txBody>
        </p:sp>
        <p:cxnSp>
          <p:nvCxnSpPr>
            <p:cNvPr id="5" name="直線コネクタ 4"/>
            <p:cNvCxnSpPr>
              <a:stCxn id="2" idx="4"/>
            </p:cNvCxnSpPr>
            <p:nvPr/>
          </p:nvCxnSpPr>
          <p:spPr>
            <a:xfrm>
              <a:off x="5327650" y="4229100"/>
              <a:ext cx="0" cy="2413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a:off x="5327650" y="4470400"/>
              <a:ext cx="117475" cy="1143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H="1">
              <a:off x="5210175" y="4470400"/>
              <a:ext cx="117475" cy="1143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5327650" y="4292600"/>
              <a:ext cx="117475" cy="1143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flipH="1">
              <a:off x="5210175" y="4292600"/>
              <a:ext cx="117475" cy="11430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21" name="テキスト ボックス 20"/>
          <p:cNvSpPr txBox="1"/>
          <p:nvPr/>
        </p:nvSpPr>
        <p:spPr>
          <a:xfrm>
            <a:off x="1680271" y="2553005"/>
            <a:ext cx="866327" cy="461665"/>
          </a:xfrm>
          <a:prstGeom prst="rect">
            <a:avLst/>
          </a:prstGeom>
          <a:noFill/>
        </p:spPr>
        <p:txBody>
          <a:bodyPr wrap="none" rtlCol="0">
            <a:spAutoFit/>
          </a:bodyPr>
          <a:lstStyle/>
          <a:p>
            <a:r>
              <a:rPr kumimoji="1" lang="en-US" altLang="ja-JP" sz="1200" dirty="0" smtClean="0">
                <a:latin typeface="Calibri" charset="0"/>
                <a:ea typeface="Calibri" charset="0"/>
                <a:cs typeface="Calibri" charset="0"/>
              </a:rPr>
              <a:t>Farm</a:t>
            </a:r>
            <a:endParaRPr kumimoji="1" lang="en-US" altLang="ja-JP" sz="1200" dirty="0" smtClean="0">
              <a:latin typeface="Calibri" charset="0"/>
              <a:ea typeface="Calibri" charset="0"/>
              <a:cs typeface="Calibri" charset="0"/>
            </a:endParaRPr>
          </a:p>
          <a:p>
            <a:r>
              <a:rPr kumimoji="1" lang="en-US" altLang="ja-JP" sz="1200" dirty="0" smtClean="0">
                <a:latin typeface="Calibri" charset="0"/>
                <a:ea typeface="Calibri" charset="0"/>
                <a:cs typeface="Calibri" charset="0"/>
              </a:rPr>
              <a:t>Owner FO</a:t>
            </a:r>
            <a:r>
              <a:rPr kumimoji="1" lang="en-US" altLang="ja-JP" sz="1200" baseline="-25000" dirty="0" smtClean="0">
                <a:latin typeface="Calibri" charset="0"/>
                <a:ea typeface="Calibri" charset="0"/>
                <a:cs typeface="Calibri" charset="0"/>
              </a:rPr>
              <a:t>1</a:t>
            </a:r>
            <a:endParaRPr kumimoji="1" lang="ja-JP" altLang="en-US" sz="1200" baseline="-25000" dirty="0">
              <a:latin typeface="Calibri" charset="0"/>
              <a:ea typeface="Calibri" charset="0"/>
              <a:cs typeface="Calibri" charset="0"/>
            </a:endParaRPr>
          </a:p>
        </p:txBody>
      </p:sp>
      <p:sp>
        <p:nvSpPr>
          <p:cNvPr id="28" name="正方形/長方形 27"/>
          <p:cNvSpPr/>
          <p:nvPr/>
        </p:nvSpPr>
        <p:spPr>
          <a:xfrm>
            <a:off x="1951130" y="4222141"/>
            <a:ext cx="609600" cy="4181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latin typeface="Calibri" charset="0"/>
              <a:ea typeface="Calibri" charset="0"/>
              <a:cs typeface="Calibri" charset="0"/>
            </a:endParaRPr>
          </a:p>
        </p:txBody>
      </p:sp>
      <p:sp>
        <p:nvSpPr>
          <p:cNvPr id="29" name="テキスト ボックス 28"/>
          <p:cNvSpPr txBox="1"/>
          <p:nvPr/>
        </p:nvSpPr>
        <p:spPr>
          <a:xfrm>
            <a:off x="1770787" y="3933295"/>
            <a:ext cx="783548" cy="276999"/>
          </a:xfrm>
          <a:prstGeom prst="rect">
            <a:avLst/>
          </a:prstGeom>
          <a:noFill/>
        </p:spPr>
        <p:txBody>
          <a:bodyPr wrap="none" rtlCol="0">
            <a:spAutoFit/>
          </a:bodyPr>
          <a:lstStyle/>
          <a:p>
            <a:r>
              <a:rPr kumimoji="1" lang="en-US" altLang="ja-JP" sz="1200" dirty="0" smtClean="0">
                <a:latin typeface="Calibri" charset="0"/>
                <a:ea typeface="Calibri" charset="0"/>
                <a:cs typeface="Calibri" charset="0"/>
              </a:rPr>
              <a:t>Device D</a:t>
            </a:r>
            <a:r>
              <a:rPr kumimoji="1" lang="en-US" altLang="ja-JP" sz="1200" baseline="-25000" dirty="0" smtClean="0">
                <a:latin typeface="Calibri" charset="0"/>
                <a:ea typeface="Calibri" charset="0"/>
                <a:cs typeface="Calibri" charset="0"/>
              </a:rPr>
              <a:t>1</a:t>
            </a:r>
            <a:endParaRPr lang="en-US" altLang="ja-JP" sz="1200" baseline="-25000" dirty="0">
              <a:latin typeface="Calibri" charset="0"/>
              <a:ea typeface="Calibri" charset="0"/>
              <a:cs typeface="Calibri" charset="0"/>
            </a:endParaRPr>
          </a:p>
        </p:txBody>
      </p:sp>
      <p:sp>
        <p:nvSpPr>
          <p:cNvPr id="30" name="正方形/長方形 29"/>
          <p:cNvSpPr/>
          <p:nvPr/>
        </p:nvSpPr>
        <p:spPr>
          <a:xfrm>
            <a:off x="2127658" y="4433566"/>
            <a:ext cx="211138" cy="1631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latin typeface="Calibri" charset="0"/>
              <a:ea typeface="Calibri" charset="0"/>
              <a:cs typeface="Calibri" charset="0"/>
            </a:endParaRPr>
          </a:p>
        </p:txBody>
      </p:sp>
      <p:sp>
        <p:nvSpPr>
          <p:cNvPr id="31" name="テキスト ボックス 30"/>
          <p:cNvSpPr txBox="1"/>
          <p:nvPr/>
        </p:nvSpPr>
        <p:spPr>
          <a:xfrm>
            <a:off x="1885223" y="4181004"/>
            <a:ext cx="764953" cy="276999"/>
          </a:xfrm>
          <a:prstGeom prst="rect">
            <a:avLst/>
          </a:prstGeom>
          <a:noFill/>
        </p:spPr>
        <p:txBody>
          <a:bodyPr wrap="none" rtlCol="0">
            <a:spAutoFit/>
          </a:bodyPr>
          <a:lstStyle/>
          <a:p>
            <a:r>
              <a:rPr kumimoji="1" lang="en-US" altLang="ja-JP" sz="1200" dirty="0" smtClean="0">
                <a:latin typeface="Calibri" charset="0"/>
                <a:ea typeface="Calibri" charset="0"/>
                <a:cs typeface="Calibri" charset="0"/>
              </a:rPr>
              <a:t>Sensor S</a:t>
            </a:r>
            <a:r>
              <a:rPr kumimoji="1" lang="en-US" altLang="ja-JP" sz="1200" baseline="-25000" dirty="0" smtClean="0">
                <a:latin typeface="Calibri" charset="0"/>
                <a:ea typeface="Calibri" charset="0"/>
                <a:cs typeface="Calibri" charset="0"/>
              </a:rPr>
              <a:t>1</a:t>
            </a:r>
            <a:endParaRPr kumimoji="1" lang="en-US" altLang="ja-JP" sz="1200" baseline="-25000" dirty="0" smtClean="0">
              <a:latin typeface="Calibri" charset="0"/>
              <a:ea typeface="Calibri" charset="0"/>
              <a:cs typeface="Calibri" charset="0"/>
            </a:endParaRPr>
          </a:p>
        </p:txBody>
      </p:sp>
      <p:sp>
        <p:nvSpPr>
          <p:cNvPr id="32" name="正方形/長方形 31"/>
          <p:cNvSpPr/>
          <p:nvPr/>
        </p:nvSpPr>
        <p:spPr>
          <a:xfrm>
            <a:off x="2127658" y="4920641"/>
            <a:ext cx="211138" cy="1631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latin typeface="Calibri" charset="0"/>
              <a:ea typeface="Calibri" charset="0"/>
              <a:cs typeface="Calibri" charset="0"/>
            </a:endParaRPr>
          </a:p>
        </p:txBody>
      </p:sp>
      <p:sp>
        <p:nvSpPr>
          <p:cNvPr id="33" name="テキスト ボックス 32"/>
          <p:cNvSpPr txBox="1"/>
          <p:nvPr/>
        </p:nvSpPr>
        <p:spPr>
          <a:xfrm>
            <a:off x="1885223" y="5025191"/>
            <a:ext cx="764953" cy="276999"/>
          </a:xfrm>
          <a:prstGeom prst="rect">
            <a:avLst/>
          </a:prstGeom>
          <a:noFill/>
        </p:spPr>
        <p:txBody>
          <a:bodyPr wrap="none" rtlCol="0">
            <a:spAutoFit/>
          </a:bodyPr>
          <a:lstStyle/>
          <a:p>
            <a:r>
              <a:rPr kumimoji="1" lang="en-US" altLang="ja-JP" sz="1200" dirty="0" smtClean="0">
                <a:latin typeface="Calibri" charset="0"/>
                <a:ea typeface="Calibri" charset="0"/>
                <a:cs typeface="Calibri" charset="0"/>
              </a:rPr>
              <a:t>Sensor S</a:t>
            </a:r>
            <a:r>
              <a:rPr kumimoji="1" lang="en-US" altLang="ja-JP" sz="1200" baseline="-25000" dirty="0" smtClean="0">
                <a:latin typeface="Calibri" charset="0"/>
                <a:ea typeface="Calibri" charset="0"/>
                <a:cs typeface="Calibri" charset="0"/>
              </a:rPr>
              <a:t>2</a:t>
            </a:r>
            <a:endParaRPr kumimoji="1" lang="en-US" altLang="ja-JP" sz="1200" baseline="-25000" dirty="0" smtClean="0">
              <a:latin typeface="Calibri" charset="0"/>
              <a:ea typeface="Calibri" charset="0"/>
              <a:cs typeface="Calibri" charset="0"/>
            </a:endParaRPr>
          </a:p>
        </p:txBody>
      </p:sp>
      <p:sp>
        <p:nvSpPr>
          <p:cNvPr id="34" name="テキスト ボックス 33"/>
          <p:cNvSpPr txBox="1"/>
          <p:nvPr/>
        </p:nvSpPr>
        <p:spPr>
          <a:xfrm>
            <a:off x="2778540" y="3930942"/>
            <a:ext cx="783548" cy="276999"/>
          </a:xfrm>
          <a:prstGeom prst="rect">
            <a:avLst/>
          </a:prstGeom>
          <a:noFill/>
        </p:spPr>
        <p:txBody>
          <a:bodyPr wrap="none" rtlCol="0">
            <a:spAutoFit/>
          </a:bodyPr>
          <a:lstStyle/>
          <a:p>
            <a:r>
              <a:rPr kumimoji="1" lang="en-US" altLang="ja-JP" sz="1200" dirty="0" smtClean="0">
                <a:latin typeface="Calibri" charset="0"/>
                <a:ea typeface="Calibri" charset="0"/>
                <a:cs typeface="Calibri" charset="0"/>
              </a:rPr>
              <a:t>Device D</a:t>
            </a:r>
            <a:r>
              <a:rPr lang="en-US" altLang="ja-JP" sz="1200" baseline="-25000" dirty="0" smtClean="0">
                <a:latin typeface="Calibri" charset="0"/>
                <a:ea typeface="Calibri" charset="0"/>
                <a:cs typeface="Calibri" charset="0"/>
              </a:rPr>
              <a:t>2</a:t>
            </a:r>
            <a:endParaRPr kumimoji="1" lang="en-US" altLang="ja-JP" sz="1200" baseline="-25000" dirty="0" smtClean="0">
              <a:latin typeface="Calibri" charset="0"/>
              <a:ea typeface="Calibri" charset="0"/>
              <a:cs typeface="Calibri" charset="0"/>
            </a:endParaRPr>
          </a:p>
        </p:txBody>
      </p:sp>
      <p:grpSp>
        <p:nvGrpSpPr>
          <p:cNvPr id="39" name="図形グループ 38"/>
          <p:cNvGrpSpPr/>
          <p:nvPr/>
        </p:nvGrpSpPr>
        <p:grpSpPr>
          <a:xfrm rot="-2700000">
            <a:off x="2010366" y="4732624"/>
            <a:ext cx="445723" cy="445723"/>
            <a:chOff x="4742656" y="4758033"/>
            <a:chExt cx="1100138" cy="1100138"/>
          </a:xfrm>
        </p:grpSpPr>
        <p:sp>
          <p:nvSpPr>
            <p:cNvPr id="36" name="円弧 35"/>
            <p:cNvSpPr/>
            <p:nvPr/>
          </p:nvSpPr>
          <p:spPr>
            <a:xfrm>
              <a:off x="5010150" y="5025527"/>
              <a:ext cx="565150" cy="565150"/>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Calibri" charset="0"/>
                <a:ea typeface="Calibri" charset="0"/>
                <a:cs typeface="Calibri" charset="0"/>
              </a:endParaRPr>
            </a:p>
          </p:txBody>
        </p:sp>
        <p:sp>
          <p:nvSpPr>
            <p:cNvPr id="37" name="円弧 36"/>
            <p:cNvSpPr/>
            <p:nvPr/>
          </p:nvSpPr>
          <p:spPr>
            <a:xfrm>
              <a:off x="4879975" y="4895352"/>
              <a:ext cx="825500" cy="825500"/>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Calibri" charset="0"/>
                <a:ea typeface="Calibri" charset="0"/>
                <a:cs typeface="Calibri" charset="0"/>
              </a:endParaRPr>
            </a:p>
          </p:txBody>
        </p:sp>
        <p:sp>
          <p:nvSpPr>
            <p:cNvPr id="38" name="円弧 37"/>
            <p:cNvSpPr/>
            <p:nvPr/>
          </p:nvSpPr>
          <p:spPr>
            <a:xfrm>
              <a:off x="4742656" y="4758033"/>
              <a:ext cx="1100138" cy="1100138"/>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Calibri" charset="0"/>
                <a:ea typeface="Calibri" charset="0"/>
                <a:cs typeface="Calibri" charset="0"/>
              </a:endParaRPr>
            </a:p>
          </p:txBody>
        </p:sp>
      </p:grpSp>
      <p:sp>
        <p:nvSpPr>
          <p:cNvPr id="40" name="テキスト ボックス 39"/>
          <p:cNvSpPr txBox="1"/>
          <p:nvPr/>
        </p:nvSpPr>
        <p:spPr>
          <a:xfrm>
            <a:off x="2778540" y="4600801"/>
            <a:ext cx="783548" cy="276999"/>
          </a:xfrm>
          <a:prstGeom prst="rect">
            <a:avLst/>
          </a:prstGeom>
          <a:noFill/>
        </p:spPr>
        <p:txBody>
          <a:bodyPr wrap="none" rtlCol="0">
            <a:spAutoFit/>
          </a:bodyPr>
          <a:lstStyle/>
          <a:p>
            <a:r>
              <a:rPr kumimoji="1" lang="en-US" altLang="ja-JP" sz="1200" dirty="0" smtClean="0">
                <a:latin typeface="Calibri" charset="0"/>
                <a:ea typeface="Calibri" charset="0"/>
                <a:cs typeface="Calibri" charset="0"/>
              </a:rPr>
              <a:t>Device D</a:t>
            </a:r>
            <a:r>
              <a:rPr kumimoji="1" lang="en-US" altLang="ja-JP" sz="1200" baseline="-25000" dirty="0" smtClean="0">
                <a:latin typeface="Calibri" charset="0"/>
                <a:ea typeface="Calibri" charset="0"/>
                <a:cs typeface="Calibri" charset="0"/>
              </a:rPr>
              <a:t>3</a:t>
            </a:r>
            <a:endParaRPr kumimoji="1" lang="en-US" altLang="ja-JP" sz="1200" baseline="-25000" dirty="0" smtClean="0">
              <a:latin typeface="Calibri" charset="0"/>
              <a:ea typeface="Calibri" charset="0"/>
              <a:cs typeface="Calibri" charset="0"/>
            </a:endParaRPr>
          </a:p>
        </p:txBody>
      </p:sp>
      <p:sp>
        <p:nvSpPr>
          <p:cNvPr id="41" name="正方形/長方形 40"/>
          <p:cNvSpPr/>
          <p:nvPr/>
        </p:nvSpPr>
        <p:spPr>
          <a:xfrm>
            <a:off x="2953839" y="4191363"/>
            <a:ext cx="609600" cy="4489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latin typeface="Calibri" charset="0"/>
              <a:ea typeface="Calibri" charset="0"/>
              <a:cs typeface="Calibri" charset="0"/>
            </a:endParaRPr>
          </a:p>
        </p:txBody>
      </p:sp>
      <p:sp>
        <p:nvSpPr>
          <p:cNvPr id="42" name="テキスト ボックス 41"/>
          <p:cNvSpPr txBox="1"/>
          <p:nvPr/>
        </p:nvSpPr>
        <p:spPr>
          <a:xfrm>
            <a:off x="2900632" y="4162926"/>
            <a:ext cx="764953" cy="276999"/>
          </a:xfrm>
          <a:prstGeom prst="rect">
            <a:avLst/>
          </a:prstGeom>
          <a:noFill/>
        </p:spPr>
        <p:txBody>
          <a:bodyPr wrap="none" rtlCol="0">
            <a:spAutoFit/>
          </a:bodyPr>
          <a:lstStyle/>
          <a:p>
            <a:r>
              <a:rPr kumimoji="1" lang="en-US" altLang="ja-JP" sz="1200" dirty="0" smtClean="0">
                <a:latin typeface="Calibri" charset="0"/>
                <a:ea typeface="Calibri" charset="0"/>
                <a:cs typeface="Calibri" charset="0"/>
              </a:rPr>
              <a:t>Sensor S</a:t>
            </a:r>
            <a:r>
              <a:rPr kumimoji="1" lang="en-US" altLang="ja-JP" sz="1200" baseline="-25000" dirty="0" smtClean="0">
                <a:latin typeface="Calibri" charset="0"/>
                <a:ea typeface="Calibri" charset="0"/>
                <a:cs typeface="Calibri" charset="0"/>
              </a:rPr>
              <a:t>3</a:t>
            </a:r>
            <a:endParaRPr kumimoji="1" lang="en-US" altLang="ja-JP" sz="1200" baseline="-25000" dirty="0" smtClean="0">
              <a:latin typeface="Calibri" charset="0"/>
              <a:ea typeface="Calibri" charset="0"/>
              <a:cs typeface="Calibri" charset="0"/>
            </a:endParaRPr>
          </a:p>
        </p:txBody>
      </p:sp>
      <p:sp>
        <p:nvSpPr>
          <p:cNvPr id="43" name="正方形/長方形 42"/>
          <p:cNvSpPr/>
          <p:nvPr/>
        </p:nvSpPr>
        <p:spPr>
          <a:xfrm>
            <a:off x="2953839" y="4848286"/>
            <a:ext cx="609600" cy="4709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latin typeface="Calibri" charset="0"/>
              <a:ea typeface="Calibri" charset="0"/>
              <a:cs typeface="Calibri" charset="0"/>
            </a:endParaRPr>
          </a:p>
        </p:txBody>
      </p:sp>
      <p:sp>
        <p:nvSpPr>
          <p:cNvPr id="44" name="テキスト ボックス 43"/>
          <p:cNvSpPr txBox="1"/>
          <p:nvPr/>
        </p:nvSpPr>
        <p:spPr>
          <a:xfrm>
            <a:off x="2901970" y="4829685"/>
            <a:ext cx="764953" cy="276999"/>
          </a:xfrm>
          <a:prstGeom prst="rect">
            <a:avLst/>
          </a:prstGeom>
          <a:noFill/>
        </p:spPr>
        <p:txBody>
          <a:bodyPr wrap="none" rtlCol="0">
            <a:spAutoFit/>
          </a:bodyPr>
          <a:lstStyle/>
          <a:p>
            <a:r>
              <a:rPr kumimoji="1" lang="en-US" altLang="ja-JP" sz="1200" dirty="0" smtClean="0">
                <a:latin typeface="Calibri" charset="0"/>
                <a:ea typeface="Calibri" charset="0"/>
                <a:cs typeface="Calibri" charset="0"/>
              </a:rPr>
              <a:t>Sensor S</a:t>
            </a:r>
            <a:r>
              <a:rPr kumimoji="1" lang="en-US" altLang="ja-JP" sz="1200" baseline="-25000" dirty="0" smtClean="0">
                <a:latin typeface="Calibri" charset="0"/>
                <a:ea typeface="Calibri" charset="0"/>
                <a:cs typeface="Calibri" charset="0"/>
              </a:rPr>
              <a:t>4</a:t>
            </a:r>
            <a:endParaRPr kumimoji="1" lang="en-US" altLang="ja-JP" sz="1200" baseline="-25000" dirty="0" smtClean="0">
              <a:latin typeface="Calibri" charset="0"/>
              <a:ea typeface="Calibri" charset="0"/>
              <a:cs typeface="Calibri" charset="0"/>
            </a:endParaRPr>
          </a:p>
        </p:txBody>
      </p:sp>
      <p:sp>
        <p:nvSpPr>
          <p:cNvPr id="45" name="正方形/長方形 44"/>
          <p:cNvSpPr/>
          <p:nvPr/>
        </p:nvSpPr>
        <p:spPr>
          <a:xfrm>
            <a:off x="3138002" y="4413789"/>
            <a:ext cx="211138" cy="1631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latin typeface="Calibri" charset="0"/>
              <a:ea typeface="Calibri" charset="0"/>
              <a:cs typeface="Calibri" charset="0"/>
            </a:endParaRPr>
          </a:p>
        </p:txBody>
      </p:sp>
      <p:sp>
        <p:nvSpPr>
          <p:cNvPr id="46" name="正方形/長方形 45"/>
          <p:cNvSpPr/>
          <p:nvPr/>
        </p:nvSpPr>
        <p:spPr>
          <a:xfrm>
            <a:off x="3138002" y="5082117"/>
            <a:ext cx="211138" cy="1631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latin typeface="Calibri" charset="0"/>
              <a:ea typeface="Calibri" charset="0"/>
              <a:cs typeface="Calibri" charset="0"/>
            </a:endParaRPr>
          </a:p>
        </p:txBody>
      </p:sp>
      <p:sp>
        <p:nvSpPr>
          <p:cNvPr id="47" name="角丸四角形 46"/>
          <p:cNvSpPr/>
          <p:nvPr/>
        </p:nvSpPr>
        <p:spPr>
          <a:xfrm>
            <a:off x="3453017" y="1981286"/>
            <a:ext cx="923627" cy="15659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Calibri" charset="0"/>
              <a:ea typeface="Calibri" charset="0"/>
              <a:cs typeface="Calibri" charset="0"/>
            </a:endParaRPr>
          </a:p>
        </p:txBody>
      </p:sp>
      <p:sp>
        <p:nvSpPr>
          <p:cNvPr id="48" name="テキスト ボックス 47"/>
          <p:cNvSpPr txBox="1"/>
          <p:nvPr/>
        </p:nvSpPr>
        <p:spPr>
          <a:xfrm>
            <a:off x="3442611" y="1708117"/>
            <a:ext cx="693651" cy="276999"/>
          </a:xfrm>
          <a:prstGeom prst="rect">
            <a:avLst/>
          </a:prstGeom>
          <a:noFill/>
        </p:spPr>
        <p:txBody>
          <a:bodyPr wrap="none" rtlCol="0">
            <a:spAutoFit/>
          </a:bodyPr>
          <a:lstStyle/>
          <a:p>
            <a:r>
              <a:rPr kumimoji="1" lang="en-US" altLang="ja-JP" sz="1200" dirty="0" smtClean="0">
                <a:latin typeface="Calibri" charset="0"/>
                <a:ea typeface="Calibri" charset="0"/>
                <a:cs typeface="Calibri" charset="0"/>
              </a:rPr>
              <a:t>Farm  </a:t>
            </a:r>
            <a:r>
              <a:rPr kumimoji="1" lang="en-US" altLang="ja-JP" sz="1200" dirty="0" smtClean="0">
                <a:latin typeface="Calibri" charset="0"/>
                <a:ea typeface="Calibri" charset="0"/>
                <a:cs typeface="Calibri" charset="0"/>
              </a:rPr>
              <a:t>F</a:t>
            </a:r>
            <a:r>
              <a:rPr kumimoji="1" lang="en-US" altLang="ja-JP" sz="1200" baseline="-25000" dirty="0" smtClean="0">
                <a:latin typeface="Calibri" charset="0"/>
                <a:ea typeface="Calibri" charset="0"/>
                <a:cs typeface="Calibri" charset="0"/>
              </a:rPr>
              <a:t>1</a:t>
            </a:r>
          </a:p>
        </p:txBody>
      </p:sp>
      <p:sp>
        <p:nvSpPr>
          <p:cNvPr id="49" name="テキスト ボックス 48"/>
          <p:cNvSpPr txBox="1"/>
          <p:nvPr/>
        </p:nvSpPr>
        <p:spPr>
          <a:xfrm>
            <a:off x="4495310" y="1708116"/>
            <a:ext cx="693651" cy="276999"/>
          </a:xfrm>
          <a:prstGeom prst="rect">
            <a:avLst/>
          </a:prstGeom>
          <a:noFill/>
        </p:spPr>
        <p:txBody>
          <a:bodyPr wrap="none" rtlCol="0">
            <a:spAutoFit/>
          </a:bodyPr>
          <a:lstStyle/>
          <a:p>
            <a:r>
              <a:rPr kumimoji="1" lang="en-US" altLang="ja-JP" sz="1200" dirty="0" smtClean="0">
                <a:latin typeface="Calibri" charset="0"/>
                <a:ea typeface="Calibri" charset="0"/>
                <a:cs typeface="Calibri" charset="0"/>
              </a:rPr>
              <a:t>Farm  </a:t>
            </a:r>
            <a:r>
              <a:rPr kumimoji="1" lang="en-US" altLang="ja-JP" sz="1200" dirty="0" smtClean="0">
                <a:latin typeface="Calibri" charset="0"/>
                <a:ea typeface="Calibri" charset="0"/>
                <a:cs typeface="Calibri" charset="0"/>
              </a:rPr>
              <a:t>F</a:t>
            </a:r>
            <a:r>
              <a:rPr kumimoji="1" lang="en-US" altLang="ja-JP" sz="1200" baseline="-25000" dirty="0" smtClean="0">
                <a:latin typeface="Calibri" charset="0"/>
                <a:ea typeface="Calibri" charset="0"/>
                <a:cs typeface="Calibri" charset="0"/>
              </a:rPr>
              <a:t>2</a:t>
            </a:r>
          </a:p>
        </p:txBody>
      </p:sp>
      <p:sp>
        <p:nvSpPr>
          <p:cNvPr id="50" name="角丸四角形 49"/>
          <p:cNvSpPr/>
          <p:nvPr/>
        </p:nvSpPr>
        <p:spPr>
          <a:xfrm>
            <a:off x="4495310" y="1981286"/>
            <a:ext cx="923627" cy="15659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Calibri" charset="0"/>
              <a:ea typeface="Calibri" charset="0"/>
              <a:cs typeface="Calibri" charset="0"/>
            </a:endParaRPr>
          </a:p>
        </p:txBody>
      </p:sp>
      <p:sp>
        <p:nvSpPr>
          <p:cNvPr id="51" name="正方形/長方形 50"/>
          <p:cNvSpPr/>
          <p:nvPr/>
        </p:nvSpPr>
        <p:spPr>
          <a:xfrm>
            <a:off x="3603904" y="2289063"/>
            <a:ext cx="609600" cy="4181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latin typeface="Calibri" charset="0"/>
              <a:ea typeface="Calibri" charset="0"/>
              <a:cs typeface="Calibri" charset="0"/>
            </a:endParaRPr>
          </a:p>
        </p:txBody>
      </p:sp>
      <p:sp>
        <p:nvSpPr>
          <p:cNvPr id="52" name="テキスト ボックス 51"/>
          <p:cNvSpPr txBox="1"/>
          <p:nvPr/>
        </p:nvSpPr>
        <p:spPr>
          <a:xfrm>
            <a:off x="3455093" y="2000217"/>
            <a:ext cx="783548" cy="276999"/>
          </a:xfrm>
          <a:prstGeom prst="rect">
            <a:avLst/>
          </a:prstGeom>
          <a:noFill/>
        </p:spPr>
        <p:txBody>
          <a:bodyPr wrap="none" rtlCol="0">
            <a:spAutoFit/>
          </a:bodyPr>
          <a:lstStyle/>
          <a:p>
            <a:r>
              <a:rPr kumimoji="1" lang="en-US" altLang="ja-JP" sz="1200" dirty="0" smtClean="0">
                <a:latin typeface="Calibri" charset="0"/>
                <a:ea typeface="Calibri" charset="0"/>
                <a:cs typeface="Calibri" charset="0"/>
              </a:rPr>
              <a:t>Device D</a:t>
            </a:r>
            <a:r>
              <a:rPr kumimoji="1" lang="en-US" altLang="ja-JP" sz="1200" baseline="-25000" dirty="0" smtClean="0">
                <a:latin typeface="Calibri" charset="0"/>
                <a:ea typeface="Calibri" charset="0"/>
                <a:cs typeface="Calibri" charset="0"/>
              </a:rPr>
              <a:t>1</a:t>
            </a:r>
            <a:endParaRPr kumimoji="1" lang="en-US" altLang="ja-JP" sz="1200" baseline="-25000" dirty="0" smtClean="0">
              <a:latin typeface="Calibri" charset="0"/>
              <a:ea typeface="Calibri" charset="0"/>
              <a:cs typeface="Calibri" charset="0"/>
            </a:endParaRPr>
          </a:p>
        </p:txBody>
      </p:sp>
      <p:sp>
        <p:nvSpPr>
          <p:cNvPr id="57" name="テキスト ボックス 56"/>
          <p:cNvSpPr txBox="1"/>
          <p:nvPr/>
        </p:nvSpPr>
        <p:spPr>
          <a:xfrm>
            <a:off x="4478612" y="1997864"/>
            <a:ext cx="783548" cy="276999"/>
          </a:xfrm>
          <a:prstGeom prst="rect">
            <a:avLst/>
          </a:prstGeom>
          <a:noFill/>
        </p:spPr>
        <p:txBody>
          <a:bodyPr wrap="none" rtlCol="0">
            <a:spAutoFit/>
          </a:bodyPr>
          <a:lstStyle/>
          <a:p>
            <a:r>
              <a:rPr kumimoji="1" lang="en-US" altLang="ja-JP" sz="1200" dirty="0" smtClean="0">
                <a:latin typeface="Calibri" charset="0"/>
                <a:ea typeface="Calibri" charset="0"/>
                <a:cs typeface="Calibri" charset="0"/>
              </a:rPr>
              <a:t>Device D</a:t>
            </a:r>
            <a:r>
              <a:rPr lang="en-US" altLang="ja-JP" sz="1200" baseline="-25000" dirty="0" smtClean="0">
                <a:latin typeface="Calibri" charset="0"/>
                <a:ea typeface="Calibri" charset="0"/>
                <a:cs typeface="Calibri" charset="0"/>
              </a:rPr>
              <a:t>2</a:t>
            </a:r>
            <a:endParaRPr kumimoji="1" lang="en-US" altLang="ja-JP" sz="1200" baseline="-25000" dirty="0" smtClean="0">
              <a:latin typeface="Calibri" charset="0"/>
              <a:ea typeface="Calibri" charset="0"/>
              <a:cs typeface="Calibri" charset="0"/>
            </a:endParaRPr>
          </a:p>
        </p:txBody>
      </p:sp>
      <p:sp>
        <p:nvSpPr>
          <p:cNvPr id="62" name="テキスト ボックス 61"/>
          <p:cNvSpPr txBox="1"/>
          <p:nvPr/>
        </p:nvSpPr>
        <p:spPr>
          <a:xfrm>
            <a:off x="4478612" y="2667723"/>
            <a:ext cx="783548" cy="276999"/>
          </a:xfrm>
          <a:prstGeom prst="rect">
            <a:avLst/>
          </a:prstGeom>
          <a:noFill/>
        </p:spPr>
        <p:txBody>
          <a:bodyPr wrap="none" rtlCol="0">
            <a:spAutoFit/>
          </a:bodyPr>
          <a:lstStyle/>
          <a:p>
            <a:r>
              <a:rPr kumimoji="1" lang="en-US" altLang="ja-JP" sz="1200" dirty="0" smtClean="0">
                <a:latin typeface="Calibri" charset="0"/>
                <a:ea typeface="Calibri" charset="0"/>
                <a:cs typeface="Calibri" charset="0"/>
              </a:rPr>
              <a:t>Device D</a:t>
            </a:r>
            <a:r>
              <a:rPr kumimoji="1" lang="en-US" altLang="ja-JP" sz="1200" baseline="-25000" dirty="0" smtClean="0">
                <a:latin typeface="Calibri" charset="0"/>
                <a:ea typeface="Calibri" charset="0"/>
                <a:cs typeface="Calibri" charset="0"/>
              </a:rPr>
              <a:t>3</a:t>
            </a:r>
            <a:endParaRPr kumimoji="1" lang="en-US" altLang="ja-JP" sz="1200" baseline="-25000" dirty="0" smtClean="0">
              <a:latin typeface="Calibri" charset="0"/>
              <a:ea typeface="Calibri" charset="0"/>
              <a:cs typeface="Calibri" charset="0"/>
            </a:endParaRPr>
          </a:p>
        </p:txBody>
      </p:sp>
      <p:sp>
        <p:nvSpPr>
          <p:cNvPr id="63" name="正方形/長方形 62"/>
          <p:cNvSpPr/>
          <p:nvPr/>
        </p:nvSpPr>
        <p:spPr>
          <a:xfrm>
            <a:off x="4606613" y="2246134"/>
            <a:ext cx="609600" cy="4489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latin typeface="Calibri" charset="0"/>
              <a:ea typeface="Calibri" charset="0"/>
              <a:cs typeface="Calibri" charset="0"/>
            </a:endParaRPr>
          </a:p>
        </p:txBody>
      </p:sp>
      <p:sp>
        <p:nvSpPr>
          <p:cNvPr id="65" name="正方形/長方形 64"/>
          <p:cNvSpPr/>
          <p:nvPr/>
        </p:nvSpPr>
        <p:spPr>
          <a:xfrm>
            <a:off x="4606613" y="2915208"/>
            <a:ext cx="609600" cy="4709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latin typeface="Calibri" charset="0"/>
              <a:ea typeface="Calibri" charset="0"/>
              <a:cs typeface="Calibri" charset="0"/>
            </a:endParaRPr>
          </a:p>
        </p:txBody>
      </p:sp>
      <p:cxnSp>
        <p:nvCxnSpPr>
          <p:cNvPr id="71" name="直線矢印コネクタ 70"/>
          <p:cNvCxnSpPr>
            <a:stCxn id="41" idx="3"/>
            <a:endCxn id="63" idx="1"/>
          </p:cNvCxnSpPr>
          <p:nvPr/>
        </p:nvCxnSpPr>
        <p:spPr>
          <a:xfrm flipV="1">
            <a:off x="3563439" y="2470608"/>
            <a:ext cx="1043174" cy="194522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a:stCxn id="43" idx="3"/>
            <a:endCxn id="65" idx="1"/>
          </p:cNvCxnSpPr>
          <p:nvPr/>
        </p:nvCxnSpPr>
        <p:spPr>
          <a:xfrm flipV="1">
            <a:off x="3563439" y="3150669"/>
            <a:ext cx="1043174" cy="1933078"/>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正方形/長方形 79"/>
          <p:cNvSpPr/>
          <p:nvPr/>
        </p:nvSpPr>
        <p:spPr>
          <a:xfrm>
            <a:off x="7609487" y="2214465"/>
            <a:ext cx="644934" cy="5122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latin typeface="Calibri" charset="0"/>
              <a:ea typeface="Calibri" charset="0"/>
              <a:cs typeface="Calibri" charset="0"/>
            </a:endParaRPr>
          </a:p>
        </p:txBody>
      </p:sp>
      <p:sp>
        <p:nvSpPr>
          <p:cNvPr id="81" name="テキスト ボックス 80"/>
          <p:cNvSpPr txBox="1"/>
          <p:nvPr/>
        </p:nvSpPr>
        <p:spPr>
          <a:xfrm>
            <a:off x="7564543" y="1930553"/>
            <a:ext cx="770339" cy="276999"/>
          </a:xfrm>
          <a:prstGeom prst="rect">
            <a:avLst/>
          </a:prstGeom>
          <a:noFill/>
        </p:spPr>
        <p:txBody>
          <a:bodyPr wrap="none" rtlCol="0">
            <a:spAutoFit/>
          </a:bodyPr>
          <a:lstStyle/>
          <a:p>
            <a:r>
              <a:rPr kumimoji="1" lang="en-US" altLang="ja-JP" sz="1200" smtClean="0">
                <a:latin typeface="Calibri" charset="0"/>
                <a:ea typeface="Calibri" charset="0"/>
                <a:cs typeface="Calibri" charset="0"/>
              </a:rPr>
              <a:t>Recipe </a:t>
            </a:r>
            <a:r>
              <a:rPr kumimoji="1" lang="en-US" altLang="ja-JP" sz="1200" dirty="0" smtClean="0">
                <a:latin typeface="Calibri" charset="0"/>
                <a:ea typeface="Calibri" charset="0"/>
                <a:cs typeface="Calibri" charset="0"/>
              </a:rPr>
              <a:t>R</a:t>
            </a:r>
            <a:r>
              <a:rPr kumimoji="1" lang="en-US" altLang="ja-JP" sz="1200" baseline="-25000" dirty="0" smtClean="0">
                <a:latin typeface="Calibri" charset="0"/>
                <a:ea typeface="Calibri" charset="0"/>
                <a:cs typeface="Calibri" charset="0"/>
              </a:rPr>
              <a:t>1</a:t>
            </a:r>
          </a:p>
        </p:txBody>
      </p:sp>
      <p:grpSp>
        <p:nvGrpSpPr>
          <p:cNvPr id="82" name="図形グループ 81"/>
          <p:cNvGrpSpPr/>
          <p:nvPr/>
        </p:nvGrpSpPr>
        <p:grpSpPr>
          <a:xfrm>
            <a:off x="9483548" y="3062280"/>
            <a:ext cx="292100" cy="647700"/>
            <a:chOff x="5181600" y="3937000"/>
            <a:chExt cx="292100" cy="647700"/>
          </a:xfrm>
        </p:grpSpPr>
        <p:sp>
          <p:nvSpPr>
            <p:cNvPr id="83" name="円/楕円 82"/>
            <p:cNvSpPr/>
            <p:nvPr/>
          </p:nvSpPr>
          <p:spPr>
            <a:xfrm>
              <a:off x="5181600" y="3937000"/>
              <a:ext cx="292100" cy="2921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latin typeface="Calibri" charset="0"/>
                <a:ea typeface="Calibri" charset="0"/>
                <a:cs typeface="Calibri" charset="0"/>
              </a:endParaRPr>
            </a:p>
          </p:txBody>
        </p:sp>
        <p:cxnSp>
          <p:nvCxnSpPr>
            <p:cNvPr id="84" name="直線コネクタ 83"/>
            <p:cNvCxnSpPr/>
            <p:nvPr/>
          </p:nvCxnSpPr>
          <p:spPr>
            <a:xfrm>
              <a:off x="5327650" y="4229100"/>
              <a:ext cx="0" cy="24130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a:off x="5327650" y="4470400"/>
              <a:ext cx="117475" cy="11430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H="1">
              <a:off x="5210175" y="4470400"/>
              <a:ext cx="117475" cy="11430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a:off x="5327650" y="4292600"/>
              <a:ext cx="117475" cy="11430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flipH="1">
              <a:off x="5210175" y="4292600"/>
              <a:ext cx="117475" cy="11430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89" name="テキスト ボックス 88"/>
          <p:cNvSpPr txBox="1"/>
          <p:nvPr/>
        </p:nvSpPr>
        <p:spPr>
          <a:xfrm>
            <a:off x="9224969" y="2600615"/>
            <a:ext cx="878959" cy="461665"/>
          </a:xfrm>
          <a:prstGeom prst="rect">
            <a:avLst/>
          </a:prstGeom>
          <a:noFill/>
        </p:spPr>
        <p:txBody>
          <a:bodyPr wrap="none" rtlCol="0">
            <a:spAutoFit/>
          </a:bodyPr>
          <a:lstStyle/>
          <a:p>
            <a:r>
              <a:rPr kumimoji="1" lang="en-US" altLang="ja-JP" sz="1200" dirty="0" smtClean="0">
                <a:latin typeface="Calibri" charset="0"/>
                <a:ea typeface="Calibri" charset="0"/>
                <a:cs typeface="Calibri" charset="0"/>
              </a:rPr>
              <a:t>Restaurant</a:t>
            </a:r>
            <a:endParaRPr kumimoji="1" lang="en-US" altLang="ja-JP" sz="1200" dirty="0" smtClean="0">
              <a:latin typeface="Calibri" charset="0"/>
              <a:ea typeface="Calibri" charset="0"/>
              <a:cs typeface="Calibri" charset="0"/>
            </a:endParaRPr>
          </a:p>
          <a:p>
            <a:r>
              <a:rPr lang="en-US" altLang="ja-JP" sz="1200" dirty="0" smtClean="0">
                <a:latin typeface="Calibri" charset="0"/>
                <a:ea typeface="Calibri" charset="0"/>
                <a:cs typeface="Calibri" charset="0"/>
              </a:rPr>
              <a:t>Owner</a:t>
            </a:r>
            <a:r>
              <a:rPr kumimoji="1" lang="en-US" altLang="ja-JP" sz="1200" dirty="0" smtClean="0">
                <a:latin typeface="Calibri" charset="0"/>
                <a:ea typeface="Calibri" charset="0"/>
                <a:cs typeface="Calibri" charset="0"/>
              </a:rPr>
              <a:t> </a:t>
            </a:r>
            <a:r>
              <a:rPr kumimoji="1" lang="en-US" altLang="ja-JP" sz="1200" dirty="0" smtClean="0">
                <a:latin typeface="Calibri" charset="0"/>
                <a:ea typeface="Calibri" charset="0"/>
                <a:cs typeface="Calibri" charset="0"/>
              </a:rPr>
              <a:t>RO</a:t>
            </a:r>
            <a:r>
              <a:rPr kumimoji="1" lang="en-US" altLang="ja-JP" sz="1200" baseline="-25000" dirty="0" smtClean="0">
                <a:latin typeface="Calibri" charset="0"/>
                <a:ea typeface="Calibri" charset="0"/>
                <a:cs typeface="Calibri" charset="0"/>
              </a:rPr>
              <a:t>1</a:t>
            </a:r>
            <a:endParaRPr kumimoji="1" lang="ja-JP" altLang="en-US" sz="1200" baseline="-25000" dirty="0">
              <a:latin typeface="Calibri" charset="0"/>
              <a:ea typeface="Calibri" charset="0"/>
              <a:cs typeface="Calibri" charset="0"/>
            </a:endParaRPr>
          </a:p>
        </p:txBody>
      </p:sp>
      <p:cxnSp>
        <p:nvCxnSpPr>
          <p:cNvPr id="92" name="直線矢印コネクタ 91"/>
          <p:cNvCxnSpPr/>
          <p:nvPr/>
        </p:nvCxnSpPr>
        <p:spPr>
          <a:xfrm>
            <a:off x="5418937" y="2470608"/>
            <a:ext cx="639943"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a:stCxn id="80" idx="3"/>
          </p:cNvCxnSpPr>
          <p:nvPr/>
        </p:nvCxnSpPr>
        <p:spPr>
          <a:xfrm>
            <a:off x="8254421" y="2470608"/>
            <a:ext cx="819553" cy="1340424"/>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9" name="テキスト ボックス 98"/>
          <p:cNvSpPr txBox="1"/>
          <p:nvPr/>
        </p:nvSpPr>
        <p:spPr>
          <a:xfrm>
            <a:off x="8884659" y="3849776"/>
            <a:ext cx="903324" cy="369332"/>
          </a:xfrm>
          <a:prstGeom prst="rect">
            <a:avLst/>
          </a:prstGeom>
          <a:noFill/>
        </p:spPr>
        <p:txBody>
          <a:bodyPr wrap="square" rtlCol="0">
            <a:spAutoFit/>
          </a:bodyPr>
          <a:lstStyle/>
          <a:p>
            <a:r>
              <a:rPr kumimoji="1" lang="en-US" altLang="ja-JP" dirty="0" smtClean="0">
                <a:latin typeface="Calibri" charset="0"/>
                <a:ea typeface="Calibri" charset="0"/>
                <a:cs typeface="Calibri" charset="0"/>
              </a:rPr>
              <a:t>Data</a:t>
            </a:r>
            <a:endParaRPr kumimoji="1" lang="ja-JP" altLang="en-US" dirty="0">
              <a:latin typeface="Calibri" charset="0"/>
              <a:ea typeface="Calibri" charset="0"/>
              <a:cs typeface="Calibri" charset="0"/>
            </a:endParaRPr>
          </a:p>
        </p:txBody>
      </p:sp>
      <p:sp>
        <p:nvSpPr>
          <p:cNvPr id="56" name="正方形/長方形 55"/>
          <p:cNvSpPr/>
          <p:nvPr/>
        </p:nvSpPr>
        <p:spPr>
          <a:xfrm>
            <a:off x="3803815" y="2969257"/>
            <a:ext cx="211138" cy="1631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latin typeface="Calibri" charset="0"/>
              <a:ea typeface="Calibri" charset="0"/>
              <a:cs typeface="Calibri" charset="0"/>
            </a:endParaRPr>
          </a:p>
        </p:txBody>
      </p:sp>
      <p:sp>
        <p:nvSpPr>
          <p:cNvPr id="58" name="テキスト ボックス 57"/>
          <p:cNvSpPr txBox="1"/>
          <p:nvPr/>
        </p:nvSpPr>
        <p:spPr>
          <a:xfrm>
            <a:off x="3510581" y="3073807"/>
            <a:ext cx="764953" cy="276999"/>
          </a:xfrm>
          <a:prstGeom prst="rect">
            <a:avLst/>
          </a:prstGeom>
          <a:noFill/>
        </p:spPr>
        <p:txBody>
          <a:bodyPr wrap="none" rtlCol="0">
            <a:spAutoFit/>
          </a:bodyPr>
          <a:lstStyle/>
          <a:p>
            <a:r>
              <a:rPr kumimoji="1" lang="en-US" altLang="ja-JP" sz="1200" smtClean="0">
                <a:latin typeface="Calibri" charset="0"/>
                <a:ea typeface="Calibri" charset="0"/>
                <a:cs typeface="Calibri" charset="0"/>
              </a:rPr>
              <a:t>Sensor S</a:t>
            </a:r>
            <a:r>
              <a:rPr kumimoji="1" lang="en-US" altLang="ja-JP" sz="1200" baseline="-25000" smtClean="0">
                <a:latin typeface="Calibri" charset="0"/>
                <a:ea typeface="Calibri" charset="0"/>
                <a:cs typeface="Calibri" charset="0"/>
              </a:rPr>
              <a:t>2</a:t>
            </a:r>
            <a:endParaRPr kumimoji="1" lang="en-US" altLang="ja-JP" sz="1200" baseline="-25000" dirty="0" smtClean="0">
              <a:latin typeface="Calibri" charset="0"/>
              <a:ea typeface="Calibri" charset="0"/>
              <a:cs typeface="Calibri" charset="0"/>
            </a:endParaRPr>
          </a:p>
        </p:txBody>
      </p:sp>
      <p:grpSp>
        <p:nvGrpSpPr>
          <p:cNvPr id="59" name="図形グループ 58"/>
          <p:cNvGrpSpPr/>
          <p:nvPr/>
        </p:nvGrpSpPr>
        <p:grpSpPr>
          <a:xfrm rot="-2700000">
            <a:off x="3686523" y="2781240"/>
            <a:ext cx="445723" cy="445723"/>
            <a:chOff x="4742656" y="4758033"/>
            <a:chExt cx="1100138" cy="1100138"/>
          </a:xfrm>
        </p:grpSpPr>
        <p:sp>
          <p:nvSpPr>
            <p:cNvPr id="60" name="円弧 59"/>
            <p:cNvSpPr/>
            <p:nvPr/>
          </p:nvSpPr>
          <p:spPr>
            <a:xfrm>
              <a:off x="5010150" y="5025527"/>
              <a:ext cx="565150" cy="565150"/>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Calibri" charset="0"/>
                <a:ea typeface="Calibri" charset="0"/>
                <a:cs typeface="Calibri" charset="0"/>
              </a:endParaRPr>
            </a:p>
          </p:txBody>
        </p:sp>
        <p:sp>
          <p:nvSpPr>
            <p:cNvPr id="61" name="円弧 60"/>
            <p:cNvSpPr/>
            <p:nvPr/>
          </p:nvSpPr>
          <p:spPr>
            <a:xfrm>
              <a:off x="4879975" y="4895352"/>
              <a:ext cx="825500" cy="825500"/>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Calibri" charset="0"/>
                <a:ea typeface="Calibri" charset="0"/>
                <a:cs typeface="Calibri" charset="0"/>
              </a:endParaRPr>
            </a:p>
          </p:txBody>
        </p:sp>
        <p:sp>
          <p:nvSpPr>
            <p:cNvPr id="64" name="円弧 63"/>
            <p:cNvSpPr/>
            <p:nvPr/>
          </p:nvSpPr>
          <p:spPr>
            <a:xfrm>
              <a:off x="4742656" y="4758033"/>
              <a:ext cx="1100138" cy="1100138"/>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Calibri" charset="0"/>
                <a:ea typeface="Calibri" charset="0"/>
                <a:cs typeface="Calibri" charset="0"/>
              </a:endParaRPr>
            </a:p>
          </p:txBody>
        </p:sp>
      </p:grpSp>
      <p:sp>
        <p:nvSpPr>
          <p:cNvPr id="66" name="テキスト ボックス 65"/>
          <p:cNvSpPr txBox="1"/>
          <p:nvPr/>
        </p:nvSpPr>
        <p:spPr>
          <a:xfrm>
            <a:off x="4550051" y="2235749"/>
            <a:ext cx="764953" cy="276999"/>
          </a:xfrm>
          <a:prstGeom prst="rect">
            <a:avLst/>
          </a:prstGeom>
          <a:noFill/>
        </p:spPr>
        <p:txBody>
          <a:bodyPr wrap="none" rtlCol="0">
            <a:spAutoFit/>
          </a:bodyPr>
          <a:lstStyle/>
          <a:p>
            <a:r>
              <a:rPr kumimoji="1" lang="en-US" altLang="ja-JP" sz="1200" dirty="0" smtClean="0">
                <a:latin typeface="Calibri" charset="0"/>
                <a:ea typeface="Calibri" charset="0"/>
                <a:cs typeface="Calibri" charset="0"/>
              </a:rPr>
              <a:t>Sensor S</a:t>
            </a:r>
            <a:r>
              <a:rPr kumimoji="1" lang="en-US" altLang="ja-JP" sz="1200" baseline="-25000" dirty="0" smtClean="0">
                <a:latin typeface="Calibri" charset="0"/>
                <a:ea typeface="Calibri" charset="0"/>
                <a:cs typeface="Calibri" charset="0"/>
              </a:rPr>
              <a:t>3</a:t>
            </a:r>
            <a:endParaRPr kumimoji="1" lang="en-US" altLang="ja-JP" sz="1200" baseline="-25000" dirty="0" smtClean="0">
              <a:latin typeface="Calibri" charset="0"/>
              <a:ea typeface="Calibri" charset="0"/>
              <a:cs typeface="Calibri" charset="0"/>
            </a:endParaRPr>
          </a:p>
        </p:txBody>
      </p:sp>
      <p:sp>
        <p:nvSpPr>
          <p:cNvPr id="67" name="テキスト ボックス 66"/>
          <p:cNvSpPr txBox="1"/>
          <p:nvPr/>
        </p:nvSpPr>
        <p:spPr>
          <a:xfrm>
            <a:off x="4551389" y="2915208"/>
            <a:ext cx="764953" cy="276999"/>
          </a:xfrm>
          <a:prstGeom prst="rect">
            <a:avLst/>
          </a:prstGeom>
          <a:noFill/>
        </p:spPr>
        <p:txBody>
          <a:bodyPr wrap="none" rtlCol="0">
            <a:spAutoFit/>
          </a:bodyPr>
          <a:lstStyle/>
          <a:p>
            <a:r>
              <a:rPr kumimoji="1" lang="en-US" altLang="ja-JP" sz="1200" dirty="0" smtClean="0">
                <a:latin typeface="Calibri" charset="0"/>
                <a:ea typeface="Calibri" charset="0"/>
                <a:cs typeface="Calibri" charset="0"/>
              </a:rPr>
              <a:t>Sensor S</a:t>
            </a:r>
            <a:r>
              <a:rPr kumimoji="1" lang="en-US" altLang="ja-JP" sz="1200" baseline="-25000" dirty="0" smtClean="0">
                <a:latin typeface="Calibri" charset="0"/>
                <a:ea typeface="Calibri" charset="0"/>
                <a:cs typeface="Calibri" charset="0"/>
              </a:rPr>
              <a:t>4</a:t>
            </a:r>
            <a:endParaRPr kumimoji="1" lang="en-US" altLang="ja-JP" sz="1200" baseline="-25000" dirty="0" smtClean="0">
              <a:latin typeface="Calibri" charset="0"/>
              <a:ea typeface="Calibri" charset="0"/>
              <a:cs typeface="Calibri" charset="0"/>
            </a:endParaRPr>
          </a:p>
        </p:txBody>
      </p:sp>
      <p:sp>
        <p:nvSpPr>
          <p:cNvPr id="68" name="正方形/長方形 67"/>
          <p:cNvSpPr/>
          <p:nvPr/>
        </p:nvSpPr>
        <p:spPr>
          <a:xfrm>
            <a:off x="4787421" y="2486612"/>
            <a:ext cx="211138" cy="1631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latin typeface="Calibri" charset="0"/>
              <a:ea typeface="Calibri" charset="0"/>
              <a:cs typeface="Calibri" charset="0"/>
            </a:endParaRPr>
          </a:p>
        </p:txBody>
      </p:sp>
      <p:sp>
        <p:nvSpPr>
          <p:cNvPr id="69" name="正方形/長方形 68"/>
          <p:cNvSpPr/>
          <p:nvPr/>
        </p:nvSpPr>
        <p:spPr>
          <a:xfrm>
            <a:off x="4787421" y="3167640"/>
            <a:ext cx="211138" cy="1631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latin typeface="Calibri" charset="0"/>
              <a:ea typeface="Calibri" charset="0"/>
              <a:cs typeface="Calibri" charset="0"/>
            </a:endParaRPr>
          </a:p>
        </p:txBody>
      </p:sp>
      <p:sp>
        <p:nvSpPr>
          <p:cNvPr id="6" name="正方形/長方形 5"/>
          <p:cNvSpPr/>
          <p:nvPr/>
        </p:nvSpPr>
        <p:spPr>
          <a:xfrm>
            <a:off x="7217367" y="1719952"/>
            <a:ext cx="1629199" cy="1901509"/>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Calibri" charset="0"/>
              <a:ea typeface="Calibri" charset="0"/>
              <a:cs typeface="Calibri" charset="0"/>
            </a:endParaRPr>
          </a:p>
        </p:txBody>
      </p:sp>
      <p:sp>
        <p:nvSpPr>
          <p:cNvPr id="72" name="テキスト ボックス 71"/>
          <p:cNvSpPr txBox="1"/>
          <p:nvPr/>
        </p:nvSpPr>
        <p:spPr>
          <a:xfrm>
            <a:off x="7134837" y="1425477"/>
            <a:ext cx="854529" cy="276999"/>
          </a:xfrm>
          <a:prstGeom prst="rect">
            <a:avLst/>
          </a:prstGeom>
          <a:noFill/>
        </p:spPr>
        <p:txBody>
          <a:bodyPr wrap="none" rtlCol="0">
            <a:spAutoFit/>
          </a:bodyPr>
          <a:lstStyle/>
          <a:p>
            <a:r>
              <a:rPr kumimoji="1" lang="en-US" altLang="ja-JP" sz="1200" dirty="0" smtClean="0">
                <a:latin typeface="Calibri" charset="0"/>
                <a:ea typeface="Calibri" charset="0"/>
                <a:cs typeface="Calibri" charset="0"/>
              </a:rPr>
              <a:t>RO</a:t>
            </a:r>
            <a:r>
              <a:rPr kumimoji="1" lang="en-US" altLang="ja-JP" sz="1200" baseline="-25000" dirty="0" smtClean="0">
                <a:latin typeface="Calibri" charset="0"/>
                <a:ea typeface="Calibri" charset="0"/>
                <a:cs typeface="Calibri" charset="0"/>
              </a:rPr>
              <a:t>1</a:t>
            </a:r>
            <a:r>
              <a:rPr lang="en-US" altLang="ja-JP" sz="1200" dirty="0" smtClean="0">
                <a:latin typeface="Calibri" charset="0"/>
                <a:ea typeface="Calibri" charset="0"/>
                <a:cs typeface="Calibri" charset="0"/>
              </a:rPr>
              <a:t>’s View</a:t>
            </a:r>
            <a:endParaRPr kumimoji="1" lang="ja-JP" altLang="en-US" sz="1200" baseline="-25000" dirty="0">
              <a:latin typeface="Calibri" charset="0"/>
              <a:ea typeface="Calibri" charset="0"/>
              <a:cs typeface="Calibri" charset="0"/>
            </a:endParaRPr>
          </a:p>
        </p:txBody>
      </p:sp>
      <p:sp>
        <p:nvSpPr>
          <p:cNvPr id="73" name="正方形/長方形 72"/>
          <p:cNvSpPr/>
          <p:nvPr/>
        </p:nvSpPr>
        <p:spPr>
          <a:xfrm>
            <a:off x="3397258" y="1718372"/>
            <a:ext cx="3702633" cy="1901509"/>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Calibri" charset="0"/>
              <a:ea typeface="Calibri" charset="0"/>
              <a:cs typeface="Calibri" charset="0"/>
            </a:endParaRPr>
          </a:p>
        </p:txBody>
      </p:sp>
      <p:sp>
        <p:nvSpPr>
          <p:cNvPr id="75" name="テキスト ボックス 74"/>
          <p:cNvSpPr txBox="1"/>
          <p:nvPr/>
        </p:nvSpPr>
        <p:spPr>
          <a:xfrm>
            <a:off x="3354592" y="1438950"/>
            <a:ext cx="841897" cy="276999"/>
          </a:xfrm>
          <a:prstGeom prst="rect">
            <a:avLst/>
          </a:prstGeom>
          <a:noFill/>
        </p:spPr>
        <p:txBody>
          <a:bodyPr wrap="none" rtlCol="0">
            <a:spAutoFit/>
          </a:bodyPr>
          <a:lstStyle/>
          <a:p>
            <a:r>
              <a:rPr kumimoji="1" lang="en-US" altLang="ja-JP" sz="1200" dirty="0" smtClean="0">
                <a:latin typeface="Calibri" charset="0"/>
                <a:ea typeface="Calibri" charset="0"/>
                <a:cs typeface="Calibri" charset="0"/>
              </a:rPr>
              <a:t>FO</a:t>
            </a:r>
            <a:r>
              <a:rPr kumimoji="1" lang="en-US" altLang="ja-JP" sz="1200" baseline="-25000" dirty="0" smtClean="0">
                <a:latin typeface="Calibri" charset="0"/>
                <a:ea typeface="Calibri" charset="0"/>
                <a:cs typeface="Calibri" charset="0"/>
              </a:rPr>
              <a:t>1</a:t>
            </a:r>
            <a:r>
              <a:rPr lang="en-US" altLang="ja-JP" sz="1200" dirty="0" smtClean="0">
                <a:latin typeface="Calibri" charset="0"/>
                <a:ea typeface="Calibri" charset="0"/>
                <a:cs typeface="Calibri" charset="0"/>
              </a:rPr>
              <a:t>’s View</a:t>
            </a:r>
            <a:endParaRPr kumimoji="1" lang="ja-JP" altLang="en-US" sz="1200" baseline="-25000" dirty="0">
              <a:latin typeface="Calibri" charset="0"/>
              <a:ea typeface="Calibri" charset="0"/>
              <a:cs typeface="Calibri" charset="0"/>
            </a:endParaRPr>
          </a:p>
        </p:txBody>
      </p:sp>
      <p:sp>
        <p:nvSpPr>
          <p:cNvPr id="76" name="正方形/長方形 75"/>
          <p:cNvSpPr/>
          <p:nvPr/>
        </p:nvSpPr>
        <p:spPr>
          <a:xfrm>
            <a:off x="1753953" y="3942128"/>
            <a:ext cx="1918938" cy="1433719"/>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Calibri" charset="0"/>
              <a:ea typeface="Calibri" charset="0"/>
              <a:cs typeface="Calibri" charset="0"/>
            </a:endParaRPr>
          </a:p>
        </p:txBody>
      </p:sp>
      <p:sp>
        <p:nvSpPr>
          <p:cNvPr id="7" name="角丸四角形吹き出し 6"/>
          <p:cNvSpPr/>
          <p:nvPr/>
        </p:nvSpPr>
        <p:spPr>
          <a:xfrm>
            <a:off x="4711312" y="3849373"/>
            <a:ext cx="1254882" cy="335870"/>
          </a:xfrm>
          <a:prstGeom prst="wedgeRoundRectCallout">
            <a:avLst>
              <a:gd name="adj1" fmla="val -28726"/>
              <a:gd name="adj2" fmla="val -173633"/>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1200" smtClean="0">
                <a:latin typeface="Calibri" charset="0"/>
                <a:ea typeface="Calibri" charset="0"/>
                <a:cs typeface="Calibri" charset="0"/>
              </a:rPr>
              <a:t>Virtual Device</a:t>
            </a:r>
            <a:endParaRPr kumimoji="1" lang="ja-JP" altLang="en-US" sz="1200" dirty="0">
              <a:latin typeface="Calibri" charset="0"/>
              <a:ea typeface="Calibri" charset="0"/>
              <a:cs typeface="Calibri" charset="0"/>
            </a:endParaRPr>
          </a:p>
        </p:txBody>
      </p:sp>
      <p:sp>
        <p:nvSpPr>
          <p:cNvPr id="77" name="角丸四角形吹き出し 76"/>
          <p:cNvSpPr/>
          <p:nvPr/>
        </p:nvSpPr>
        <p:spPr>
          <a:xfrm>
            <a:off x="4021813" y="4991496"/>
            <a:ext cx="1360277" cy="335870"/>
          </a:xfrm>
          <a:prstGeom prst="wedgeRoundRectCallout">
            <a:avLst>
              <a:gd name="adj1" fmla="val -84064"/>
              <a:gd name="adj2" fmla="val 4085"/>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200" dirty="0" smtClean="0">
                <a:latin typeface="Calibri" charset="0"/>
                <a:ea typeface="Calibri" charset="0"/>
                <a:cs typeface="Calibri" charset="0"/>
              </a:rPr>
              <a:t>Physical Device</a:t>
            </a:r>
            <a:endParaRPr kumimoji="1" lang="ja-JP" altLang="en-US" sz="1200" dirty="0">
              <a:latin typeface="Calibri" charset="0"/>
              <a:ea typeface="Calibri" charset="0"/>
              <a:cs typeface="Calibri" charset="0"/>
            </a:endParaRPr>
          </a:p>
        </p:txBody>
      </p:sp>
      <p:sp>
        <p:nvSpPr>
          <p:cNvPr id="78" name="正方形/長方形 77"/>
          <p:cNvSpPr/>
          <p:nvPr/>
        </p:nvSpPr>
        <p:spPr>
          <a:xfrm>
            <a:off x="6075590" y="2214465"/>
            <a:ext cx="644934" cy="512286"/>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latin typeface="Calibri" charset="0"/>
              <a:ea typeface="Calibri" charset="0"/>
              <a:cs typeface="Calibri" charset="0"/>
            </a:endParaRPr>
          </a:p>
        </p:txBody>
      </p:sp>
      <p:sp>
        <p:nvSpPr>
          <p:cNvPr id="79" name="テキスト ボックス 78"/>
          <p:cNvSpPr txBox="1"/>
          <p:nvPr/>
        </p:nvSpPr>
        <p:spPr>
          <a:xfrm>
            <a:off x="5991476" y="1955991"/>
            <a:ext cx="737318" cy="276999"/>
          </a:xfrm>
          <a:prstGeom prst="rect">
            <a:avLst/>
          </a:prstGeom>
          <a:noFill/>
        </p:spPr>
        <p:txBody>
          <a:bodyPr wrap="none" rtlCol="0">
            <a:spAutoFit/>
          </a:bodyPr>
          <a:lstStyle/>
          <a:p>
            <a:r>
              <a:rPr kumimoji="1" lang="en-US" altLang="ja-JP" sz="1200" dirty="0" smtClean="0">
                <a:latin typeface="Calibri" charset="0"/>
                <a:ea typeface="Calibri" charset="0"/>
                <a:cs typeface="Calibri" charset="0"/>
              </a:rPr>
              <a:t>Order O</a:t>
            </a:r>
            <a:r>
              <a:rPr kumimoji="1" lang="en-US" altLang="ja-JP" sz="1200" baseline="-25000" dirty="0" smtClean="0">
                <a:latin typeface="Calibri" charset="0"/>
                <a:ea typeface="Calibri" charset="0"/>
                <a:cs typeface="Calibri" charset="0"/>
              </a:rPr>
              <a:t>1</a:t>
            </a:r>
            <a:endParaRPr kumimoji="1" lang="en-US" altLang="ja-JP" sz="1200" baseline="-25000" dirty="0" smtClean="0">
              <a:latin typeface="Calibri" charset="0"/>
              <a:ea typeface="Calibri" charset="0"/>
              <a:cs typeface="Calibri" charset="0"/>
            </a:endParaRPr>
          </a:p>
        </p:txBody>
      </p:sp>
      <p:cxnSp>
        <p:nvCxnSpPr>
          <p:cNvPr id="90" name="直線矢印コネクタ 89"/>
          <p:cNvCxnSpPr>
            <a:endCxn id="80" idx="1"/>
          </p:cNvCxnSpPr>
          <p:nvPr/>
        </p:nvCxnSpPr>
        <p:spPr>
          <a:xfrm>
            <a:off x="6720524" y="2470608"/>
            <a:ext cx="888963"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角丸四角形吹き出し 90"/>
          <p:cNvSpPr/>
          <p:nvPr/>
        </p:nvSpPr>
        <p:spPr>
          <a:xfrm>
            <a:off x="6043762" y="3942127"/>
            <a:ext cx="2041867" cy="978513"/>
          </a:xfrm>
          <a:prstGeom prst="wedgeRoundRectCallout">
            <a:avLst>
              <a:gd name="adj1" fmla="val -30159"/>
              <a:gd name="adj2" fmla="val -165807"/>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r>
              <a:rPr kumimoji="1" lang="en-US" altLang="ja-JP" sz="1200" dirty="0" smtClean="0">
                <a:latin typeface="Calibri" charset="0"/>
                <a:ea typeface="Calibri" charset="0"/>
                <a:cs typeface="Calibri" charset="0"/>
              </a:rPr>
              <a:t>If the Farm Owner agrees with the sensor data transfer, actual sensor data is transferred to the restaurant owner.</a:t>
            </a:r>
            <a:endParaRPr kumimoji="1" lang="ja-JP" altLang="en-US" sz="1200" dirty="0">
              <a:latin typeface="Calibri" charset="0"/>
              <a:ea typeface="Calibri" charset="0"/>
              <a:cs typeface="Calibri" charset="0"/>
            </a:endParaRPr>
          </a:p>
        </p:txBody>
      </p:sp>
    </p:spTree>
    <p:extLst>
      <p:ext uri="{BB962C8B-B14F-4D97-AF65-F5344CB8AC3E}">
        <p14:creationId xmlns:p14="http://schemas.microsoft.com/office/powerpoint/2010/main" val="764667908"/>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992</TotalTime>
  <Words>437</Words>
  <Application>Microsoft Macintosh PowerPoint</Application>
  <PresentationFormat>ワイド画面</PresentationFormat>
  <Paragraphs>136</Paragraphs>
  <Slides>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vt:i4>
      </vt:variant>
    </vt:vector>
  </HeadingPairs>
  <TitlesOfParts>
    <vt:vector size="11" baseType="lpstr">
      <vt:lpstr>Calibri</vt:lpstr>
      <vt:lpstr>HGPSoeiKakugothicUB</vt:lpstr>
      <vt:lpstr>Yu Gothic</vt:lpstr>
      <vt:lpstr>Yu Gothic Light</vt:lpstr>
      <vt:lpstr>Arial</vt:lpstr>
      <vt:lpstr>ホワイト</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秋山豊和</dc:creator>
  <cp:lastModifiedBy>秋山豊和</cp:lastModifiedBy>
  <cp:revision>67</cp:revision>
  <dcterms:created xsi:type="dcterms:W3CDTF">2016-04-14T09:18:40Z</dcterms:created>
  <dcterms:modified xsi:type="dcterms:W3CDTF">2016-09-10T00:25:15Z</dcterms:modified>
</cp:coreProperties>
</file>