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17" r:id="rId3"/>
    <p:sldId id="316" r:id="rId4"/>
    <p:sldId id="337" r:id="rId5"/>
    <p:sldId id="323" r:id="rId6"/>
  </p:sldIdLst>
  <p:sldSz cx="24384000" cy="13716000"/>
  <p:notesSz cx="6858000" cy="9144000"/>
  <p:defaultTextStyle>
    <a:defPPr>
      <a:defRPr lang="en-US"/>
    </a:defPPr>
    <a:lvl1pPr marL="0" lvl="0" indent="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1pPr>
    <a:lvl2pPr marL="0" lvl="1" indent="2286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2pPr>
    <a:lvl3pPr marL="0" lvl="2" indent="4572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3pPr>
    <a:lvl4pPr marL="0" lvl="3" indent="6858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4pPr>
    <a:lvl5pPr marL="0" lvl="4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5pPr>
    <a:lvl6pPr marL="2286000" lvl="5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6pPr>
    <a:lvl7pPr marL="2743200" lvl="6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7pPr>
    <a:lvl8pPr marL="3200400" lvl="7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8pPr>
    <a:lvl9pPr marL="3657600" lvl="8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" initials="m" lastIdx="0" clrIdx="0">
    <p:extLst>
      <p:ext uri="{19B8F6BF-5375-455C-9EA6-DF929625EA0E}">
        <p15:presenceInfo xmlns:p15="http://schemas.microsoft.com/office/powerpoint/2012/main" userId="m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4648"/>
  </p:normalViewPr>
  <p:slideViewPr>
    <p:cSldViewPr showGuides="1">
      <p:cViewPr varScale="1">
        <p:scale>
          <a:sx n="54" d="100"/>
          <a:sy n="54" d="100"/>
        </p:scale>
        <p:origin x="36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幻灯片图像占位符 30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文本占位符 30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093678" y="3660775"/>
            <a:ext cx="3902472" cy="8840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86263" y="3660775"/>
            <a:ext cx="11481185" cy="8840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章节标题 拷贝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287670" y="8320467"/>
            <a:ext cx="11808660" cy="35556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833937" y="4355515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8368379" y="6201299"/>
            <a:ext cx="7647242" cy="6263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4"/>
          </p:nvPr>
        </p:nvSpPr>
        <p:spPr>
          <a:xfrm>
            <a:off x="11817587" y="7034721"/>
            <a:ext cx="748826" cy="107702"/>
          </a:xfrm>
          <a:prstGeom prst="rect">
            <a:avLst/>
          </a:prstGeom>
          <a:solidFill>
            <a:srgbClr val="FFFFFF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0404884" y="-817478"/>
            <a:ext cx="3574233" cy="589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training china logo 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4884" y="1122266"/>
            <a:ext cx="3574233" cy="71151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7881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3461679" y="8081122"/>
            <a:ext cx="11808659" cy="45327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2286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4572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6858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9144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398179" y="4783304"/>
            <a:ext cx="14716126" cy="200025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3"/>
          </p:nvPr>
        </p:nvSpPr>
        <p:spPr>
          <a:xfrm>
            <a:off x="3431509" y="6620627"/>
            <a:ext cx="7647243" cy="77510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4"/>
          </p:nvPr>
        </p:nvSpPr>
        <p:spPr>
          <a:xfrm>
            <a:off x="3503774" y="7638574"/>
            <a:ext cx="7477313" cy="15363"/>
          </a:xfrm>
          <a:prstGeom prst="rect">
            <a:avLst/>
          </a:prstGeom>
          <a:solidFill>
            <a:srgbClr val="000000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513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86263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7305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4386263" y="5338763"/>
            <a:ext cx="15609887" cy="30368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26" name="图片 1025" descr="资源 1@4x.png"/>
          <p:cNvPicPr>
            <a:picLocks noChangeAspect="1"/>
          </p:cNvPicPr>
          <p:nvPr/>
        </p:nvPicPr>
        <p:blipFill>
          <a:blip r:embed="rId15">
            <a:alphaModFix amt="20000"/>
          </a:blip>
          <a:stretch>
            <a:fillRect/>
          </a:stretch>
        </p:blipFill>
        <p:spPr>
          <a:xfrm rot="-9229730" flipH="1">
            <a:off x="11942763" y="-4816475"/>
            <a:ext cx="15097125" cy="1444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7" name="图片 1026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80313" y="595313"/>
            <a:ext cx="3600450" cy="7127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8" name="矩形 1027"/>
          <p:cNvSpPr/>
          <p:nvPr/>
        </p:nvSpPr>
        <p:spPr>
          <a:xfrm>
            <a:off x="24126825" y="460375"/>
            <a:ext cx="468313" cy="906463"/>
          </a:xfrm>
          <a:prstGeom prst="rect">
            <a:avLst/>
          </a:prstGeom>
          <a:solidFill>
            <a:srgbClr val="081BA5">
              <a:alpha val="100000"/>
            </a:srgbClr>
          </a:solidFill>
          <a:ln w="12700">
            <a:noFill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71437" tIns="71437" rIns="71437" bIns="71437" anchor="ctr"/>
          <a:lstStyle/>
          <a:p>
            <a:pPr lvl="0">
              <a:buNone/>
            </a:pPr>
            <a:endParaRPr>
              <a:latin typeface="Helvetica Light" charset="0"/>
              <a:ea typeface="Helvetica Light" charset="0"/>
              <a:sym typeface="Helvetica Light" charset="0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idx="1"/>
          </p:nvPr>
        </p:nvSpPr>
        <p:spPr>
          <a:xfrm>
            <a:off x="4386263" y="3660775"/>
            <a:ext cx="15609887" cy="8840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2"/>
          </p:nvPr>
        </p:nvSpPr>
        <p:spPr>
          <a:xfrm>
            <a:off x="11934825" y="13009563"/>
            <a:ext cx="495300" cy="5111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71437" tIns="71437" rIns="71437" bIns="71437" anchor="t"/>
          <a:lstStyle>
            <a:lvl1pPr>
              <a:defRPr sz="2400"/>
            </a:lvl1pPr>
          </a:lstStyle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000" b="0" i="0" u="none" kern="1200" baseline="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</p:titleStyle>
    <p:bodyStyle>
      <a:lvl1pPr marL="615950" lvl="0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lvl="1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lvl="2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lvl="3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lvl="4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lvl="5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971800" lvl="6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429000" lvl="7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886200" lvl="8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0" lvl="1" indent="2286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0" lvl="2" indent="4572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0" lvl="3" indent="6858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0" lvl="4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286000" lvl="5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743200" lvl="6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200400" lvl="7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657600" lvl="8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晓木：晓木</a:t>
            </a:r>
            <a:r>
              <a:rPr lang="en-US" altLang="zh-CN" dirty="0" smtClean="0"/>
              <a:t>NIIT</a:t>
            </a:r>
            <a:r>
              <a:rPr lang="zh-CN" altLang="en-US" dirty="0" smtClean="0"/>
              <a:t>个人博客系统</a:t>
            </a:r>
            <a:endParaRPr dirty="0"/>
          </a:p>
        </p:txBody>
      </p:sp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8368379" y="6948014"/>
            <a:ext cx="7647242" cy="1129154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苏州大学：王大木 王俊 李朝锡</a:t>
            </a:r>
            <a:endParaRPr lang="en-US" altLang="zh-CN" b="1" dirty="0" smtClean="0"/>
          </a:p>
          <a:p>
            <a:r>
              <a:rPr lang="zh-CN" altLang="en-US" b="1" dirty="0" smtClean="0"/>
              <a:t>指导老师：</a:t>
            </a:r>
            <a:r>
              <a:rPr lang="en-US" altLang="zh-CN" b="1" dirty="0" smtClean="0"/>
              <a:t>CHARU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5225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2082470" y="3474830"/>
            <a:ext cx="16778120" cy="84817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dirty="0" smtClean="0"/>
              <a:t>项目组成员全部来自苏州大学计算机学院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级</a:t>
            </a:r>
            <a:r>
              <a:rPr lang="en-US" altLang="zh-CN" dirty="0" smtClean="0"/>
              <a:t>NIIT</a:t>
            </a:r>
            <a:r>
              <a:rPr lang="zh-CN" altLang="en-US" dirty="0" smtClean="0"/>
              <a:t>专业，之前已经进行过多次的项目团队开发，配合默契，具有共</a:t>
            </a:r>
            <a:r>
              <a:rPr lang="zh-CN" altLang="en-US" dirty="0"/>
              <a:t>同协作完成项</a:t>
            </a:r>
            <a:r>
              <a:rPr lang="zh-CN" altLang="en-US" dirty="0" smtClean="0"/>
              <a:t>目开发的能力。</a:t>
            </a:r>
            <a:endParaRPr lang="en-US" altLang="zh-CN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all from Soochow University 2015 NIIT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endParaRPr lang="en-US" altLang="zh-CN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dirty="0" smtClean="0"/>
              <a:t>分工配合：</a:t>
            </a:r>
            <a:endParaRPr lang="en-US" altLang="zh-CN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dirty="0" smtClean="0"/>
              <a:t>王大木：负责团队总体分工安排，系统的总体设计和前端设计</a:t>
            </a:r>
            <a:endParaRPr lang="en-US" altLang="zh-CN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dirty="0" smtClean="0"/>
              <a:t>李朝锡：前端设计和后台交互</a:t>
            </a:r>
            <a:endParaRPr lang="en-US" altLang="zh-CN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dirty="0" smtClean="0"/>
              <a:t>王俊：数据库设计和后台设计</a:t>
            </a:r>
            <a:endParaRPr lang="en-US" altLang="zh-CN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endParaRPr lang="zh-CN" altLang="en-US" dirty="0"/>
          </a:p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dirty="0" smtClean="0"/>
              <a:t>指导老师</a:t>
            </a:r>
            <a:r>
              <a:rPr lang="en-US" altLang="zh-CN" dirty="0" smtClean="0"/>
              <a:t>:CHARU </a:t>
            </a:r>
            <a:r>
              <a:rPr lang="zh-CN" altLang="en-US" dirty="0" smtClean="0"/>
              <a:t>具有丰富的教学经验和项目开发经验，并在此过程中给予了我们很大的帮助。</a:t>
            </a:r>
            <a:endParaRPr lang="en-US" altLang="zh-CN" dirty="0" smtClean="0"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团队介绍</a:t>
            </a:r>
            <a:r>
              <a:rPr lang="zh-CN" altLang="en-US" dirty="0"/>
              <a:t>（</a:t>
            </a:r>
            <a:r>
              <a:rPr lang="en-US" altLang="zh-CN" dirty="0"/>
              <a:t>Team Introduction</a:t>
            </a:r>
            <a:r>
              <a:rPr lang="zh-CN" altLang="en-US" dirty="0" smtClean="0"/>
              <a:t>）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2192055" y="2833734"/>
            <a:ext cx="13510491" cy="652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946" y="5102727"/>
            <a:ext cx="5269516" cy="52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2082470" y="3474830"/>
            <a:ext cx="18300804" cy="774884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4024">
              <a:lnSpc>
                <a:spcPct val="150000"/>
              </a:lnSpc>
              <a:defRPr sz="3255"/>
            </a:pPr>
            <a:r>
              <a:rPr lang="zh-CN" altLang="en-US" sz="3255" dirty="0" smtClean="0"/>
              <a:t>前</a:t>
            </a:r>
            <a:r>
              <a:rPr lang="zh-CN" altLang="en-US" sz="3255" dirty="0"/>
              <a:t>端界面采</a:t>
            </a:r>
            <a:r>
              <a:rPr lang="zh-CN" altLang="en-US" sz="3255" dirty="0" smtClean="0"/>
              <a:t>用黑</a:t>
            </a:r>
            <a:r>
              <a:rPr lang="zh-CN" altLang="en-US" sz="3255" dirty="0"/>
              <a:t>白主色调，界面追求简洁至美，在功能不损失的前提下，一改</a:t>
            </a:r>
            <a:r>
              <a:rPr lang="zh-CN" altLang="en-US" sz="3255" dirty="0" smtClean="0"/>
              <a:t>一般博客网站臃</a:t>
            </a:r>
            <a:r>
              <a:rPr lang="zh-CN" altLang="en-US" sz="3255" dirty="0"/>
              <a:t>肿感，使得用户可以快速便捷的找到自己想要的内容</a:t>
            </a:r>
            <a:r>
              <a:rPr lang="zh-CN" altLang="en-US" sz="3255" dirty="0" smtClean="0"/>
              <a:t>。</a:t>
            </a:r>
            <a:endParaRPr lang="en-US" altLang="zh-CN" sz="3255" dirty="0" smtClean="0"/>
          </a:p>
          <a:p>
            <a:pPr defTabSz="764024">
              <a:lnSpc>
                <a:spcPct val="150000"/>
              </a:lnSpc>
              <a:defRPr sz="3255"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front-end </a:t>
            </a:r>
            <a:r>
              <a:rPr lang="en-US" altLang="zh-CN" sz="2400" b="1" dirty="0"/>
              <a:t>interface with black and white main </a:t>
            </a:r>
            <a:r>
              <a:rPr lang="en-US" altLang="zh-CN" sz="2400" b="1" dirty="0" smtClean="0"/>
              <a:t>colors   simple </a:t>
            </a:r>
            <a:r>
              <a:rPr lang="en-US" altLang="zh-CN" sz="2400" b="1" dirty="0"/>
              <a:t>and </a:t>
            </a:r>
            <a:r>
              <a:rPr lang="en-US" altLang="zh-CN" sz="2400" b="1" dirty="0" smtClean="0"/>
              <a:t>beautiful     allowing </a:t>
            </a:r>
            <a:r>
              <a:rPr lang="en-US" altLang="zh-CN" sz="2400" b="1" dirty="0"/>
              <a:t>users to quickly and easily find what they want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defTabSz="764024">
              <a:lnSpc>
                <a:spcPct val="150000"/>
              </a:lnSpc>
              <a:defRPr sz="3255"/>
            </a:pPr>
            <a:endParaRPr lang="en-US" altLang="zh-CN" sz="2400" b="1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>
                <a:latin typeface="FZLanTingHei-B-GBK"/>
                <a:ea typeface="FZLanTingHei-B-GBK"/>
                <a:cs typeface="FZLanTingHei-B-GBK"/>
                <a:sym typeface="FZLanTingHei-B-GBK"/>
              </a:rPr>
              <a:t>简洁轻便 界面美观  </a:t>
            </a:r>
            <a:r>
              <a:rPr lang="zh-CN" altLang="en-US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用户体验好</a:t>
            </a:r>
            <a:r>
              <a:rPr lang="zh-CN" altLang="en-US" b="1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（</a:t>
            </a:r>
            <a:r>
              <a:rPr lang="en-US" altLang="zh-CN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 Good Use experience </a:t>
            </a:r>
            <a:r>
              <a:rPr lang="zh-CN" altLang="en-US" b="1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）</a:t>
            </a:r>
            <a:endParaRPr lang="zh-CN" altLang="en-US" b="1" dirty="0">
              <a:latin typeface="FZLanTingHei-B-GBK"/>
              <a:ea typeface="FZLanTingHei-B-GBK"/>
              <a:cs typeface="FZLanTingHei-B-GBK"/>
              <a:sym typeface="FZLanTingHei-B-GBK"/>
            </a:endParaRPr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>
                <a:latin typeface="FZLanTingHei-B-GBK"/>
                <a:ea typeface="FZLanTingHei-B-GBK"/>
                <a:cs typeface="FZLanTingHei-B-GBK"/>
                <a:sym typeface="FZLanTingHei-B-GBK"/>
              </a:rPr>
              <a:t>密码访问  </a:t>
            </a:r>
            <a:r>
              <a:rPr lang="zh-CN" altLang="en-US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安全</a:t>
            </a:r>
            <a:r>
              <a:rPr lang="en-US" altLang="zh-CN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(Safe</a:t>
            </a:r>
            <a:r>
              <a:rPr lang="en-US" altLang="zh-CN" b="1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)</a:t>
            </a:r>
            <a:endParaRPr lang="zh-CN" altLang="en-US" b="1" dirty="0">
              <a:latin typeface="FZLanTingHei-B-GBK"/>
              <a:ea typeface="FZLanTingHei-B-GBK"/>
              <a:cs typeface="FZLanTingHei-B-GBK"/>
              <a:sym typeface="FZLanTingHei-B-GBK"/>
            </a:endParaRPr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>
                <a:latin typeface="FZLanTingHei-B-GBK"/>
                <a:ea typeface="FZLanTingHei-B-GBK"/>
                <a:cs typeface="FZLanTingHei-B-GBK"/>
                <a:sym typeface="FZLanTingHei-B-GBK"/>
              </a:rPr>
              <a:t>首页置顶、分类置顶  </a:t>
            </a:r>
            <a:r>
              <a:rPr lang="zh-CN" altLang="en-US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清晰</a:t>
            </a:r>
            <a:r>
              <a:rPr lang="en-US" altLang="zh-CN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(Clear)</a:t>
            </a:r>
            <a:r>
              <a:rPr lang="zh-CN" altLang="en-US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 突出</a:t>
            </a:r>
            <a:r>
              <a:rPr lang="en-US" altLang="zh-CN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(</a:t>
            </a:r>
            <a:r>
              <a:rPr lang="en-US" altLang="zh-CN" b="1" dirty="0"/>
              <a:t>Highlight</a:t>
            </a:r>
            <a:r>
              <a:rPr lang="en-US" altLang="zh-CN" b="1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)</a:t>
            </a:r>
            <a:endParaRPr lang="zh-CN" altLang="en-US" b="1" dirty="0">
              <a:latin typeface="FZLanTingHei-B-GBK"/>
              <a:ea typeface="FZLanTingHei-B-GBK"/>
              <a:cs typeface="FZLanTingHei-B-GBK"/>
              <a:sym typeface="FZLanTingHei-B-GBK"/>
            </a:endParaRPr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>
                <a:latin typeface="FZLanTingHei-B-GBK"/>
                <a:ea typeface="FZLanTingHei-B-GBK"/>
                <a:cs typeface="FZLanTingHei-B-GBK"/>
                <a:sym typeface="FZLanTingHei-B-GBK"/>
              </a:rPr>
              <a:t>评论举报 博客删除  </a:t>
            </a:r>
            <a:r>
              <a:rPr lang="zh-CN" altLang="en-US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和谐</a:t>
            </a:r>
            <a:r>
              <a:rPr lang="en-US" altLang="zh-CN" b="1" dirty="0">
                <a:latin typeface="FZLanTingHei-B-GBK"/>
                <a:ea typeface="FZLanTingHei-B-GBK"/>
                <a:cs typeface="FZLanTingHei-B-GBK"/>
                <a:sym typeface="FZLanTingHei-B-GBK"/>
              </a:rPr>
              <a:t>(Harmonious</a:t>
            </a:r>
            <a:r>
              <a:rPr lang="en-US" altLang="zh-CN" b="1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)</a:t>
            </a:r>
            <a:endParaRPr lang="en-US" altLang="zh-CN" b="1" dirty="0">
              <a:latin typeface="FZLanTingHei-B-GBK"/>
              <a:ea typeface="FZLanTingHei-B-GBK"/>
              <a:cs typeface="FZLanTingHei-B-GBK"/>
              <a:sym typeface="FZLanTingHei-B-GBK"/>
            </a:endParaRPr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/>
              <a:t>扩展性好 统一布局 数据库结构清晰 </a:t>
            </a:r>
            <a:r>
              <a:rPr lang="zh-CN" altLang="en-US" b="1" dirty="0"/>
              <a:t>项目风</a:t>
            </a:r>
            <a:r>
              <a:rPr lang="zh-CN" altLang="en-US" b="1" dirty="0" smtClean="0"/>
              <a:t>险低</a:t>
            </a:r>
            <a:r>
              <a:rPr lang="en-US" altLang="zh-CN" b="1" dirty="0" smtClean="0"/>
              <a:t>(Low </a:t>
            </a:r>
            <a:r>
              <a:rPr lang="en-US" altLang="zh-CN" b="1" dirty="0"/>
              <a:t>project risk)</a:t>
            </a:r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项目简介</a:t>
            </a:r>
            <a:r>
              <a:rPr lang="zh-CN" altLang="en-US" dirty="0"/>
              <a:t>（</a:t>
            </a:r>
            <a:r>
              <a:rPr lang="en-US" altLang="zh-CN" dirty="0"/>
              <a:t>Project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）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 flipV="1">
            <a:off x="2192055" y="2788014"/>
            <a:ext cx="14005568" cy="457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78" y="11067561"/>
            <a:ext cx="3645567" cy="2121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37" y="10952200"/>
            <a:ext cx="2638211" cy="2796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40" y="11668722"/>
            <a:ext cx="306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3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2082469" y="3617496"/>
            <a:ext cx="20956217" cy="833904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sz="3600" b="1" dirty="0" smtClean="0"/>
              <a:t>基础功能设计（</a:t>
            </a:r>
            <a:r>
              <a:rPr lang="en-US" altLang="zh-CN" sz="3600" b="1" dirty="0" smtClean="0"/>
              <a:t>Basic Function Realization</a:t>
            </a:r>
            <a:r>
              <a:rPr lang="zh-CN" altLang="en-US" sz="3600" b="1" dirty="0" smtClean="0"/>
              <a:t>）</a:t>
            </a:r>
            <a:r>
              <a:rPr lang="en-US" altLang="zh-CN" sz="3600" b="1" dirty="0" smtClean="0"/>
              <a:t>				2.</a:t>
            </a:r>
            <a:r>
              <a:rPr lang="zh-CN" altLang="en-US" sz="3600" b="1" dirty="0" smtClean="0"/>
              <a:t>提升功能（</a:t>
            </a:r>
            <a:r>
              <a:rPr lang="en-US" altLang="zh-CN" sz="3600" b="1" dirty="0" smtClean="0"/>
              <a:t>Feature Design</a:t>
            </a:r>
            <a:r>
              <a:rPr lang="zh-CN" altLang="en-US" sz="3600" b="1" dirty="0" smtClean="0"/>
              <a:t>）</a:t>
            </a:r>
            <a:endParaRPr lang="en-US" altLang="zh-CN" sz="3600" b="1" dirty="0"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项目设</a:t>
            </a:r>
            <a:r>
              <a:rPr lang="zh-CN" altLang="en-US" dirty="0"/>
              <a:t>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Project </a:t>
            </a:r>
            <a:r>
              <a:rPr lang="en-US" altLang="zh-CN" dirty="0"/>
              <a:t>Design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209"/>
          <p:cNvSpPr/>
          <p:nvPr/>
        </p:nvSpPr>
        <p:spPr>
          <a:xfrm>
            <a:off x="2192055" y="2833734"/>
            <a:ext cx="12385315" cy="6524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7" name="直接连接符 6"/>
          <p:cNvCxnSpPr/>
          <p:nvPr/>
        </p:nvCxnSpPr>
        <p:spPr>
          <a:xfrm>
            <a:off x="11246853" y="12803016"/>
            <a:ext cx="166525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55" y="4454927"/>
            <a:ext cx="11476785" cy="86651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00441" y="5642811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808584" y="6362923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0763" y="6504585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609" y="5637516"/>
            <a:ext cx="3285811" cy="39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6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2082470" y="3474830"/>
            <a:ext cx="16778120" cy="8481715"/>
          </a:xfrm>
          <a:prstGeom prst="rect">
            <a:avLst/>
          </a:prstGeom>
        </p:spPr>
        <p:txBody>
          <a:bodyPr anchor="t"/>
          <a:lstStyle/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sz="3600" b="1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项目收获：</a:t>
            </a:r>
            <a:endParaRPr lang="en-US" altLang="zh-CN" sz="3600" b="1" dirty="0" smtClean="0">
              <a:latin typeface="FZLanTingHei-B-GBK"/>
              <a:ea typeface="FZLanTingHei-B-GBK"/>
              <a:cs typeface="FZLanTingHei-B-GBK"/>
              <a:sym typeface="FZLanTingHei-B-GBK"/>
            </a:endParaRPr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 smtClean="0"/>
              <a:t>一群志同道合的朋友 </a:t>
            </a:r>
            <a:endParaRPr lang="en-US" altLang="zh-CN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 smtClean="0"/>
              <a:t>团队合作的理念</a:t>
            </a:r>
            <a:endParaRPr lang="en-US" altLang="zh-CN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 smtClean="0"/>
              <a:t>接触到各学校厉害的同学</a:t>
            </a:r>
            <a:endParaRPr lang="en-US" altLang="zh-CN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 smtClean="0"/>
              <a:t>对博客系统更加深刻的理解</a:t>
            </a:r>
            <a:endParaRPr lang="en-US" altLang="zh-CN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 smtClean="0"/>
              <a:t>对项目快速开发过程的熟悉</a:t>
            </a:r>
            <a:endParaRPr lang="en-US" altLang="zh-CN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en-US" altLang="zh-CN" dirty="0" smtClean="0"/>
              <a:t>Lavavel</a:t>
            </a:r>
            <a:r>
              <a:rPr lang="zh-CN" altLang="en-US" dirty="0" smtClean="0"/>
              <a:t>框架的熟练使用</a:t>
            </a:r>
            <a:endParaRPr lang="en-US" altLang="zh-CN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r>
              <a:rPr lang="zh-CN" altLang="en-US" dirty="0" smtClean="0"/>
              <a:t>教学网站的视频资料学习</a:t>
            </a:r>
            <a:endParaRPr lang="en-US" altLang="zh-CN" dirty="0" smtClean="0"/>
          </a:p>
          <a:p>
            <a:pPr marL="514350" indent="-514350" defTabSz="764024">
              <a:lnSpc>
                <a:spcPct val="150000"/>
              </a:lnSpc>
              <a:buFont typeface="+mj-lt"/>
              <a:buAutoNum type="arabicPeriod"/>
              <a:defRPr sz="3255"/>
            </a:pPr>
            <a:endParaRPr lang="en-US" altLang="zh-CN" dirty="0" smtClean="0"/>
          </a:p>
          <a:p>
            <a:pPr marL="355970" indent="-355970" defTabSz="764024">
              <a:lnSpc>
                <a:spcPct val="150000"/>
              </a:lnSpc>
              <a:defRPr sz="3255"/>
            </a:pP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体验感受</a:t>
            </a:r>
            <a:r>
              <a:rPr lang="zh-CN" altLang="en-US" dirty="0"/>
              <a:t>（</a:t>
            </a:r>
            <a:r>
              <a:rPr lang="en-US" altLang="zh-CN" dirty="0"/>
              <a:t>Our </a:t>
            </a:r>
            <a:r>
              <a:rPr lang="en-US" altLang="zh-CN" dirty="0" smtClean="0"/>
              <a:t>Thoughts</a:t>
            </a:r>
            <a:r>
              <a:rPr lang="zh-CN" altLang="en-US" dirty="0" smtClean="0"/>
              <a:t>）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 flipV="1">
            <a:off x="2192055" y="2788015"/>
            <a:ext cx="11125119" cy="457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52" y="2901611"/>
            <a:ext cx="10208633" cy="5050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42" y="8364580"/>
            <a:ext cx="6403550" cy="48101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852" y="9022415"/>
            <a:ext cx="4654145" cy="3496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54" y="8343231"/>
            <a:ext cx="3888674" cy="51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5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">
      <a:majorFont>
        <a:latin typeface="Lantinghei SC Heavy"/>
        <a:ea typeface="Lantinghei SC Heavy"/>
        <a:cs typeface=""/>
      </a:majorFont>
      <a:minorFont>
        <a:latin typeface="Helvetica Light"/>
        <a:ea typeface="Helvetic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498</Words>
  <Application>Microsoft Office PowerPoint</Application>
  <PresentationFormat>自定义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FZLanTingHei-B-GBK</vt:lpstr>
      <vt:lpstr>Helvetica Light</vt:lpstr>
      <vt:lpstr>Helvetica Neue</vt:lpstr>
      <vt:lpstr>Helvetica Neue Thin</vt:lpstr>
      <vt:lpstr>Lantinghei SC Demibold</vt:lpstr>
      <vt:lpstr>Lantinghei SC Extralight</vt:lpstr>
      <vt:lpstr>Lantinghei SC Heavy</vt:lpstr>
      <vt:lpstr>White</vt:lpstr>
      <vt:lpstr>晓木：晓木NIIT个人博客系统</vt:lpstr>
      <vt:lpstr>一.团队介绍（Team Introduction）</vt:lpstr>
      <vt:lpstr>二.项目简介（Project Details）</vt:lpstr>
      <vt:lpstr>三.项目设计（Project Design）</vt:lpstr>
      <vt:lpstr>四.体验感受（Our Thoughts）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区块链：不是数据革命，是信任革命</dc:title>
  <dc:creator/>
  <cp:lastModifiedBy>mu</cp:lastModifiedBy>
  <cp:revision>71</cp:revision>
  <dcterms:created xsi:type="dcterms:W3CDTF">2017-02-23T15:07:16Z</dcterms:created>
  <dcterms:modified xsi:type="dcterms:W3CDTF">2017-06-03T06:56:22Z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