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7"/>
  </p:notesMasterIdLst>
  <p:sldIdLst>
    <p:sldId id="398" r:id="rId3"/>
    <p:sldId id="399" r:id="rId4"/>
    <p:sldId id="405" r:id="rId5"/>
    <p:sldId id="812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22/02/2023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22/02/2023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22/02/2023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22/02/2023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22/02/2023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22/02/2023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22/02/2023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22/02/2023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22/02/2023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22/02/2023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22/02/2023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22/02/2023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22/02/2023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22/02/2023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22/02/2023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– Ajuste do Plano de Aula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1º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224469"/>
              </p:ext>
            </p:extLst>
          </p:nvPr>
        </p:nvGraphicFramePr>
        <p:xfrm>
          <a:off x="1043608" y="764704"/>
          <a:ext cx="6982039" cy="58702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6567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866346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212755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426371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Aula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Conteúdo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Observações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10/02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00 – Aula Magna e Orientações.</a:t>
                      </a:r>
                    </a:p>
                    <a:p>
                      <a:r>
                        <a:rPr lang="pt-BR" sz="800" dirty="0"/>
                        <a:t>Aula 01 – Revisão de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17/02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02 – Orientação a objetos com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24/02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03 – Introdução a IA e modelagem de Dados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03/03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04 – Modelos de aprendizado supervisionados – Classificação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10/03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05 – Modelos de aprendizado supervisionados – Regressão</a:t>
                      </a:r>
                    </a:p>
                    <a:p>
                      <a:r>
                        <a:rPr lang="pt-BR" sz="800" strike="sngStrike" dirty="0"/>
                        <a:t>Aula 05 – Modelos de aprendizado não supervisionados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17/03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1</a:t>
                      </a:r>
                    </a:p>
                    <a:p>
                      <a:r>
                        <a:rPr lang="pt-BR" sz="800" dirty="0"/>
                        <a:t>Aula 06 – Normalização e padronização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24/03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07 – Modelos de Aprendizado não supervisionados – </a:t>
                      </a:r>
                      <a:r>
                        <a:rPr lang="pt-BR" sz="800" dirty="0" err="1"/>
                        <a:t>Clusterização</a:t>
                      </a:r>
                      <a:r>
                        <a:rPr lang="pt-BR" sz="800" dirty="0"/>
                        <a:t> </a:t>
                      </a:r>
                    </a:p>
                    <a:p>
                      <a:r>
                        <a:rPr lang="pt-BR" sz="800" strike="sngStrike" dirty="0"/>
                        <a:t>Aula 07 – Algoritmos de </a:t>
                      </a:r>
                      <a:r>
                        <a:rPr lang="pt-BR" sz="800" strike="sngStrike" dirty="0" err="1"/>
                        <a:t>Machine</a:t>
                      </a:r>
                      <a:r>
                        <a:rPr lang="pt-BR" sz="800" strike="sngStrike" dirty="0"/>
                        <a:t> Learning 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31/03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08 – Modelos de Aprendizado não supervisionados – Associação e Redução de Dimensionalidade </a:t>
                      </a:r>
                    </a:p>
                    <a:p>
                      <a:r>
                        <a:rPr lang="pt-BR" sz="800" strike="sngStrike" dirty="0"/>
                        <a:t>Aula 08 – Algoritmos de </a:t>
                      </a:r>
                      <a:r>
                        <a:rPr lang="pt-BR" sz="800" strike="sngStrike" dirty="0" err="1"/>
                        <a:t>Machine</a:t>
                      </a:r>
                      <a:r>
                        <a:rPr lang="pt-BR" sz="800" strike="sngStrike" dirty="0"/>
                        <a:t> Learning (ML) Cont.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strike="sngStrike" baseline="0" dirty="0">
                          <a:solidFill>
                            <a:srgbClr val="FF0000"/>
                          </a:solidFill>
                        </a:rPr>
                        <a:t>07/04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Paixão de Cristo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14/04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09 – Introdução a Redes Neurais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strike="sngStrike" baseline="0" dirty="0">
                          <a:solidFill>
                            <a:srgbClr val="FF0000"/>
                          </a:solidFill>
                        </a:rPr>
                        <a:t>21/04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Tiradentes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28/04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2</a:t>
                      </a:r>
                    </a:p>
                    <a:p>
                      <a:r>
                        <a:rPr lang="pt-BR" sz="800" dirty="0"/>
                        <a:t>Aula 10 – Aplicação de Redes Neurais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05/05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11 – Aplicação de Redes Neurais Cont.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12/05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12 – Introdução a Visão Computacional;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19/05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3</a:t>
                      </a:r>
                    </a:p>
                    <a:p>
                      <a:r>
                        <a:rPr lang="pt-BR" sz="800" dirty="0"/>
                        <a:t>Aula 13 – Técnicas de Sintetização de Voz e Voice </a:t>
                      </a:r>
                      <a:r>
                        <a:rPr lang="pt-BR" sz="800" dirty="0" err="1"/>
                        <a:t>to</a:t>
                      </a:r>
                      <a:r>
                        <a:rPr lang="pt-BR" sz="800" dirty="0"/>
                        <a:t> 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927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Global </a:t>
                      </a:r>
                      <a:r>
                        <a:rPr lang="pt-BR" sz="800" dirty="0" err="1"/>
                        <a:t>Solutions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2758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02/05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Global </a:t>
                      </a:r>
                      <a:r>
                        <a:rPr lang="pt-BR" sz="800" dirty="0" err="1"/>
                        <a:t>Solutions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1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3766</TotalTime>
  <Words>269</Words>
  <Application>Microsoft Office PowerPoint</Application>
  <PresentationFormat>Apresentação na tela 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Gotham HTF</vt:lpstr>
      <vt:lpstr>Gotham HTF Light</vt:lpstr>
      <vt:lpstr>Gotham HTF Medium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331</cp:revision>
  <dcterms:created xsi:type="dcterms:W3CDTF">2018-08-18T04:32:45Z</dcterms:created>
  <dcterms:modified xsi:type="dcterms:W3CDTF">2023-02-22T19:37:32Z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